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AD85F-BE40-46C1-BE78-1A00CA3341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7386FB-EA4C-404A-A071-7DC8B9A32EF8}">
      <dgm:prSet phldrT="[Text]"/>
      <dgm:spPr/>
      <dgm:t>
        <a:bodyPr/>
        <a:lstStyle/>
        <a:p>
          <a:pPr algn="ctr"/>
          <a:r>
            <a:rPr lang="en-IN" smtClean="0"/>
            <a:t>HAPPY</a:t>
          </a:r>
          <a:endParaRPr lang="en-US" dirty="0"/>
        </a:p>
      </dgm:t>
    </dgm:pt>
    <dgm:pt modelId="{DEA4671C-ACD7-4FE8-B46F-AE87BA6EC9A1}" type="parTrans" cxnId="{D3EC4327-A8CD-4EBB-87C6-F2FD48A5BA22}">
      <dgm:prSet/>
      <dgm:spPr/>
      <dgm:t>
        <a:bodyPr/>
        <a:lstStyle/>
        <a:p>
          <a:endParaRPr lang="en-US"/>
        </a:p>
      </dgm:t>
    </dgm:pt>
    <dgm:pt modelId="{A5997628-D056-4222-B397-0ACA3E4853F8}" type="sibTrans" cxnId="{D3EC4327-A8CD-4EBB-87C6-F2FD48A5BA22}">
      <dgm:prSet/>
      <dgm:spPr/>
      <dgm:t>
        <a:bodyPr/>
        <a:lstStyle/>
        <a:p>
          <a:endParaRPr lang="en-US"/>
        </a:p>
      </dgm:t>
    </dgm:pt>
    <dgm:pt modelId="{34A4170B-8A63-4AE0-A012-C58C63D74F91}">
      <dgm:prSet phldrT="[Text]"/>
      <dgm:spPr/>
      <dgm:t>
        <a:bodyPr/>
        <a:lstStyle/>
        <a:p>
          <a:pPr algn="ctr"/>
          <a:r>
            <a:rPr lang="en-IN" smtClean="0"/>
            <a:t>DIWALI</a:t>
          </a:r>
          <a:endParaRPr lang="en-US" dirty="0"/>
        </a:p>
      </dgm:t>
    </dgm:pt>
    <dgm:pt modelId="{11B78D78-0E25-4E42-9ACA-6E23AC98DB9F}" type="parTrans" cxnId="{7A86A4C9-5F64-4AFE-964A-9E66A55E3ACC}">
      <dgm:prSet/>
      <dgm:spPr/>
      <dgm:t>
        <a:bodyPr/>
        <a:lstStyle/>
        <a:p>
          <a:endParaRPr lang="en-US"/>
        </a:p>
      </dgm:t>
    </dgm:pt>
    <dgm:pt modelId="{CE656D5C-F59A-4CB8-9411-00B3029C1ECC}" type="sibTrans" cxnId="{7A86A4C9-5F64-4AFE-964A-9E66A55E3ACC}">
      <dgm:prSet/>
      <dgm:spPr/>
      <dgm:t>
        <a:bodyPr/>
        <a:lstStyle/>
        <a:p>
          <a:endParaRPr lang="en-US"/>
        </a:p>
      </dgm:t>
    </dgm:pt>
    <dgm:pt modelId="{01CCF318-D50E-4368-831E-632E16C1F636}">
      <dgm:prSet phldrT="[Text]"/>
      <dgm:spPr/>
      <dgm:t>
        <a:bodyPr/>
        <a:lstStyle/>
        <a:p>
          <a:pPr algn="ctr"/>
          <a:r>
            <a:rPr lang="en-IN" dirty="0" smtClean="0"/>
            <a:t>TO ALL.</a:t>
          </a:r>
          <a:endParaRPr lang="en-US" dirty="0"/>
        </a:p>
      </dgm:t>
    </dgm:pt>
    <dgm:pt modelId="{E3DE9A27-4C75-4C9A-9DD9-7C7FB25BA74A}" type="parTrans" cxnId="{646F77F3-E500-4F4B-9A35-39100D263125}">
      <dgm:prSet/>
      <dgm:spPr/>
      <dgm:t>
        <a:bodyPr/>
        <a:lstStyle/>
        <a:p>
          <a:endParaRPr lang="en-US"/>
        </a:p>
      </dgm:t>
    </dgm:pt>
    <dgm:pt modelId="{DF2E6360-E27F-46B4-A969-5B7E0BCF91BE}" type="sibTrans" cxnId="{646F77F3-E500-4F4B-9A35-39100D263125}">
      <dgm:prSet/>
      <dgm:spPr/>
      <dgm:t>
        <a:bodyPr/>
        <a:lstStyle/>
        <a:p>
          <a:endParaRPr lang="en-US"/>
        </a:p>
      </dgm:t>
    </dgm:pt>
    <dgm:pt modelId="{8C5CDDAC-8FBA-460E-A898-518FA727A5EA}" type="pres">
      <dgm:prSet presAssocID="{3C5AD85F-BE40-46C1-BE78-1A00CA3341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16F63-6A93-4B70-905B-9E23AF3FB701}" type="pres">
      <dgm:prSet presAssocID="{F57386FB-EA4C-404A-A071-7DC8B9A32EF8}" presName="parentText" presStyleLbl="node1" presStyleIdx="0" presStyleCnt="3" custLinFactY="1078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27597-A615-4583-9868-B1CC0A311D48}" type="pres">
      <dgm:prSet presAssocID="{A5997628-D056-4222-B397-0ACA3E4853F8}" presName="spacer" presStyleCnt="0"/>
      <dgm:spPr/>
    </dgm:pt>
    <dgm:pt modelId="{EED1DE90-458E-4264-931E-BA1319C182F1}" type="pres">
      <dgm:prSet presAssocID="{34A4170B-8A63-4AE0-A012-C58C63D74F91}" presName="parentText" presStyleLbl="node1" presStyleIdx="1" presStyleCnt="3" custLinFactNeighborX="-664" custLinFactNeighborY="674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6153E-73A3-43AC-8BDA-77535DADEB20}" type="pres">
      <dgm:prSet presAssocID="{CE656D5C-F59A-4CB8-9411-00B3029C1ECC}" presName="spacer" presStyleCnt="0"/>
      <dgm:spPr/>
    </dgm:pt>
    <dgm:pt modelId="{6A1179AF-CF4B-4A43-8F2B-F346602740E8}" type="pres">
      <dgm:prSet presAssocID="{01CCF318-D50E-4368-831E-632E16C1F636}" presName="parentText" presStyleLbl="node1" presStyleIdx="2" presStyleCnt="3" custLinFactNeighborY="162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24620-657D-40D7-A91C-F3B7EC1DBA56}" type="presOf" srcId="{3C5AD85F-BE40-46C1-BE78-1A00CA33418C}" destId="{8C5CDDAC-8FBA-460E-A898-518FA727A5EA}" srcOrd="0" destOrd="0" presId="urn:microsoft.com/office/officeart/2005/8/layout/vList2"/>
    <dgm:cxn modelId="{93992CBF-92D0-4E22-AA1F-D688B9E572CB}" type="presOf" srcId="{01CCF318-D50E-4368-831E-632E16C1F636}" destId="{6A1179AF-CF4B-4A43-8F2B-F346602740E8}" srcOrd="0" destOrd="0" presId="urn:microsoft.com/office/officeart/2005/8/layout/vList2"/>
    <dgm:cxn modelId="{D3EC4327-A8CD-4EBB-87C6-F2FD48A5BA22}" srcId="{3C5AD85F-BE40-46C1-BE78-1A00CA33418C}" destId="{F57386FB-EA4C-404A-A071-7DC8B9A32EF8}" srcOrd="0" destOrd="0" parTransId="{DEA4671C-ACD7-4FE8-B46F-AE87BA6EC9A1}" sibTransId="{A5997628-D056-4222-B397-0ACA3E4853F8}"/>
    <dgm:cxn modelId="{7A86A4C9-5F64-4AFE-964A-9E66A55E3ACC}" srcId="{3C5AD85F-BE40-46C1-BE78-1A00CA33418C}" destId="{34A4170B-8A63-4AE0-A012-C58C63D74F91}" srcOrd="1" destOrd="0" parTransId="{11B78D78-0E25-4E42-9ACA-6E23AC98DB9F}" sibTransId="{CE656D5C-F59A-4CB8-9411-00B3029C1ECC}"/>
    <dgm:cxn modelId="{20D6DA46-E646-4E81-A4C4-9A3CA066A27B}" type="presOf" srcId="{34A4170B-8A63-4AE0-A012-C58C63D74F91}" destId="{EED1DE90-458E-4264-931E-BA1319C182F1}" srcOrd="0" destOrd="0" presId="urn:microsoft.com/office/officeart/2005/8/layout/vList2"/>
    <dgm:cxn modelId="{646F77F3-E500-4F4B-9A35-39100D263125}" srcId="{3C5AD85F-BE40-46C1-BE78-1A00CA33418C}" destId="{01CCF318-D50E-4368-831E-632E16C1F636}" srcOrd="2" destOrd="0" parTransId="{E3DE9A27-4C75-4C9A-9DD9-7C7FB25BA74A}" sibTransId="{DF2E6360-E27F-46B4-A969-5B7E0BCF91BE}"/>
    <dgm:cxn modelId="{724C87CA-9B8A-49C9-A3EB-BA6C85593E93}" type="presOf" srcId="{F57386FB-EA4C-404A-A071-7DC8B9A32EF8}" destId="{D2316F63-6A93-4B70-905B-9E23AF3FB701}" srcOrd="0" destOrd="0" presId="urn:microsoft.com/office/officeart/2005/8/layout/vList2"/>
    <dgm:cxn modelId="{533CDE75-0305-40C4-A7C9-C37FBB988367}" type="presParOf" srcId="{8C5CDDAC-8FBA-460E-A898-518FA727A5EA}" destId="{D2316F63-6A93-4B70-905B-9E23AF3FB701}" srcOrd="0" destOrd="0" presId="urn:microsoft.com/office/officeart/2005/8/layout/vList2"/>
    <dgm:cxn modelId="{99005DDE-B29B-4A27-9E8D-4F5B4EBB8B3F}" type="presParOf" srcId="{8C5CDDAC-8FBA-460E-A898-518FA727A5EA}" destId="{26127597-A615-4583-9868-B1CC0A311D48}" srcOrd="1" destOrd="0" presId="urn:microsoft.com/office/officeart/2005/8/layout/vList2"/>
    <dgm:cxn modelId="{63742BA6-B8C6-49BE-BF55-6830D7B24FD5}" type="presParOf" srcId="{8C5CDDAC-8FBA-460E-A898-518FA727A5EA}" destId="{EED1DE90-458E-4264-931E-BA1319C182F1}" srcOrd="2" destOrd="0" presId="urn:microsoft.com/office/officeart/2005/8/layout/vList2"/>
    <dgm:cxn modelId="{DE76B95D-7054-49F7-A2F6-C591757864BC}" type="presParOf" srcId="{8C5CDDAC-8FBA-460E-A898-518FA727A5EA}" destId="{98A6153E-73A3-43AC-8BDA-77535DADEB20}" srcOrd="3" destOrd="0" presId="urn:microsoft.com/office/officeart/2005/8/layout/vList2"/>
    <dgm:cxn modelId="{544C80C8-1395-4CC2-89C7-5ACE3964CA86}" type="presParOf" srcId="{8C5CDDAC-8FBA-460E-A898-518FA727A5EA}" destId="{6A1179AF-CF4B-4A43-8F2B-F346602740E8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48C6636-B9DF-448D-83A2-C9D7A60730B5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88C01F-D463-4F7C-B1F7-5DD800BA4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diagramColors" Target="../diagrams/colors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7772400" cy="1829761"/>
          </a:xfrm>
        </p:spPr>
        <p:txBody>
          <a:bodyPr/>
          <a:lstStyle/>
          <a:p>
            <a:pPr algn="ctr"/>
            <a:r>
              <a:rPr lang="en-IN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DIWALI</a:t>
            </a:r>
            <a:endParaRPr lang="en-US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DIWALI IS THE FESTIVAL OF HINDU .ON THS DAY WE ARE WORSHIP OF GOD .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4-Point Star 3"/>
          <p:cNvSpPr/>
          <p:nvPr/>
        </p:nvSpPr>
        <p:spPr>
          <a:xfrm>
            <a:off x="857224" y="1071546"/>
            <a:ext cx="785818" cy="78581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-Point Star 4"/>
          <p:cNvSpPr/>
          <p:nvPr/>
        </p:nvSpPr>
        <p:spPr>
          <a:xfrm>
            <a:off x="1285852" y="1928802"/>
            <a:ext cx="857256" cy="5000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2000232" y="2428868"/>
            <a:ext cx="285752" cy="35719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 (x86)\Microsoft Office\MEDIA\CAGCAT10\j0285926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642918"/>
            <a:ext cx="1827886" cy="18278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Diagram 7"/>
          <p:cNvGraphicFramePr/>
          <p:nvPr/>
        </p:nvGraphicFramePr>
        <p:xfrm>
          <a:off x="4357686" y="4572008"/>
          <a:ext cx="4786314" cy="184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dissolve/>
    <p:sndAc>
      <p:stSnd>
        <p:snd r:embed="rId2" name="drumroll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</TotalTime>
  <Words>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DIWALI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DIWALI</dc:title>
  <dc:creator>dell</dc:creator>
  <cp:lastModifiedBy>dell</cp:lastModifiedBy>
  <cp:revision>5</cp:revision>
  <dcterms:created xsi:type="dcterms:W3CDTF">2018-10-25T15:46:43Z</dcterms:created>
  <dcterms:modified xsi:type="dcterms:W3CDTF">2018-11-11T12:18:54Z</dcterms:modified>
</cp:coreProperties>
</file>