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63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0CC1E0"/>
    <a:srgbClr val="C75806"/>
    <a:srgbClr val="000000"/>
    <a:srgbClr val="00499F"/>
    <a:srgbClr val="1B00FE"/>
    <a:srgbClr val="FFFFFF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86" d="100"/>
          <a:sy n="86" d="100"/>
        </p:scale>
        <p:origin x="1579" y="58"/>
      </p:cViewPr>
      <p:guideLst>
        <p:guide orient="horz" pos="21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91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  <a:endParaRPr lang="ru-RU"/>
          </a:p>
          <a:p>
            <a:pPr lvl="1"/>
            <a:r>
              <a:rPr lang="ru-RU"/>
              <a:t>Second level</a:t>
            </a:r>
            <a:endParaRPr lang="ru-RU"/>
          </a:p>
          <a:p>
            <a:pPr lvl="2"/>
            <a:r>
              <a:rPr lang="ru-RU"/>
              <a:t>Third level</a:t>
            </a:r>
            <a:endParaRPr lang="ru-RU"/>
          </a:p>
          <a:p>
            <a:pPr lvl="3"/>
            <a:r>
              <a:rPr lang="ru-RU"/>
              <a:t>Fourth level</a:t>
            </a:r>
            <a:endParaRPr lang="ru-RU"/>
          </a:p>
          <a:p>
            <a:pPr lvl="4"/>
            <a:r>
              <a:rPr lang="ru-RU"/>
              <a:t>Fifth level</a:t>
            </a:r>
            <a:endParaRPr lang="ru-RU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CFA500B2-B66F-41F6-93A3-D18C0254E08E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8557-9A08-48BD-8DC1-F46A06B8082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C6FE-9C0C-4CA6-B079-373A323326CD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B7589-5845-4253-9913-C4F4962A382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DB4BF-F58C-4ADF-9B9D-498E59C80D6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0E900-ED77-4C9A-9ABF-093FD1A2F9EE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99780-6032-4681-A21E-BD8A3DD3CCF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7BDF-6A75-4268-BE43-F21B6AA7F4FC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633E-9E25-45B5-8877-5B793A005FF7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016F-4499-4664-9F24-7289E526D55F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424B-AC60-4A20-B555-336330F8D968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63E9-6050-4871-B39E-6473F260492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  <a:endParaRPr lang="ru-RU"/>
          </a:p>
          <a:p>
            <a:pPr lvl="1"/>
            <a:r>
              <a:rPr lang="ru-RU"/>
              <a:t>Second level</a:t>
            </a:r>
            <a:endParaRPr lang="ru-RU"/>
          </a:p>
          <a:p>
            <a:pPr lvl="2"/>
            <a:r>
              <a:rPr lang="ru-RU"/>
              <a:t>Third level</a:t>
            </a:r>
            <a:endParaRPr lang="ru-RU"/>
          </a:p>
          <a:p>
            <a:pPr lvl="3"/>
            <a:r>
              <a:rPr lang="ru-RU"/>
              <a:t>Fourth level</a:t>
            </a:r>
            <a:endParaRPr lang="ru-RU"/>
          </a:p>
          <a:p>
            <a:pPr lvl="4"/>
            <a:r>
              <a:rPr lang="ru-RU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/>
              <a:t>Click to edit Master text styles</a:t>
            </a:r>
            <a:endParaRPr lang="ru-RU"/>
          </a:p>
          <a:p>
            <a:pPr lvl="1"/>
            <a:r>
              <a:rPr lang="ru-RU"/>
              <a:t>Second level</a:t>
            </a:r>
            <a:endParaRPr lang="ru-RU"/>
          </a:p>
          <a:p>
            <a:pPr lvl="2"/>
            <a:r>
              <a:rPr lang="ru-RU"/>
              <a:t>Third level</a:t>
            </a:r>
            <a:endParaRPr lang="ru-RU"/>
          </a:p>
          <a:p>
            <a:pPr lvl="3"/>
            <a:r>
              <a:rPr lang="ru-RU"/>
              <a:t>Fourth level</a:t>
            </a:r>
            <a:endParaRPr lang="ru-RU"/>
          </a:p>
          <a:p>
            <a:pPr lvl="4"/>
            <a:r>
              <a:rPr lang="ru-RU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BAC0282F-4496-46F0-AE6D-9AFD4346C006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499992" y="4797152"/>
            <a:ext cx="5760640" cy="503237"/>
          </a:xfrm>
        </p:spPr>
        <p:txBody>
          <a:bodyPr/>
          <a:lstStyle/>
          <a:p>
            <a:pPr algn="l"/>
            <a:r>
              <a:rPr lang="en-IN" sz="2000" dirty="0">
                <a:solidFill>
                  <a:srgbClr val="002060"/>
                </a:solidFill>
              </a:rPr>
              <a:t>Dhruv Bramhankar 18BEE1109</a:t>
            </a:r>
            <a:endParaRPr lang="en-IN" sz="2000" dirty="0">
              <a:solidFill>
                <a:srgbClr val="002060"/>
              </a:solidFill>
            </a:endParaRPr>
          </a:p>
          <a:p>
            <a:pPr algn="l"/>
            <a:r>
              <a:rPr lang="en-IN" sz="2000" dirty="0" err="1">
                <a:solidFill>
                  <a:srgbClr val="002060"/>
                </a:solidFill>
              </a:rPr>
              <a:t>Shivansh</a:t>
            </a:r>
            <a:r>
              <a:rPr lang="en-IN" sz="2000" dirty="0">
                <a:solidFill>
                  <a:srgbClr val="002060"/>
                </a:solidFill>
              </a:rPr>
              <a:t> 		 19BLC1037</a:t>
            </a:r>
            <a:endParaRPr lang="en-IN" sz="2000" dirty="0">
              <a:solidFill>
                <a:srgbClr val="002060"/>
              </a:solidFill>
            </a:endParaRPr>
          </a:p>
          <a:p>
            <a:pPr algn="l"/>
            <a:r>
              <a:rPr lang="en-IN" sz="2000" dirty="0" err="1">
                <a:solidFill>
                  <a:srgbClr val="002060"/>
                </a:solidFill>
              </a:rPr>
              <a:t>Pratyush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sz="2000" dirty="0" err="1">
                <a:solidFill>
                  <a:srgbClr val="002060"/>
                </a:solidFill>
              </a:rPr>
              <a:t>Motha</a:t>
            </a:r>
            <a:r>
              <a:rPr lang="en-IN" sz="2000" dirty="0">
                <a:solidFill>
                  <a:srgbClr val="002060"/>
                </a:solidFill>
              </a:rPr>
              <a:t> 	 19BLC1046</a:t>
            </a:r>
            <a:endParaRPr lang="uk-UA" sz="2000" dirty="0">
              <a:solidFill>
                <a:srgbClr val="00206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228184" y="2780928"/>
            <a:ext cx="2915816" cy="1872208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l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Ecommerce website for a Shoe brand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338" y="273051"/>
            <a:ext cx="3322712" cy="1715790"/>
          </a:xfrm>
        </p:spPr>
        <p:txBody>
          <a:bodyPr wrap="square" anchor="b"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b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uk-UA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575050" y="273051"/>
            <a:ext cx="5111750" cy="4452094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altLang="ko-KR" sz="2400" dirty="0"/>
              <a:t>Developing a Database Management System in the form of an E-commerce website for a Shoe brand named </a:t>
            </a:r>
            <a:r>
              <a:rPr lang="en-IN" altLang="ko-KR" sz="2400" dirty="0" err="1"/>
              <a:t>PratShoes</a:t>
            </a:r>
            <a:r>
              <a:rPr lang="en-IN" altLang="ko-KR" sz="2400" dirty="0"/>
              <a:t>, taking into account entities like –</a:t>
            </a:r>
            <a:endParaRPr lang="en-IN" altLang="ko-KR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IN" altLang="ko-KR" sz="2400" dirty="0"/>
              <a:t>User (consumer)</a:t>
            </a:r>
            <a:endParaRPr lang="en-IN" altLang="ko-KR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IN" altLang="ko-KR" sz="2400" dirty="0"/>
              <a:t>Product (Shoes)</a:t>
            </a:r>
            <a:endParaRPr lang="en-IN" altLang="ko-KR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IN" altLang="ko-KR" sz="2400" dirty="0"/>
              <a:t>Order</a:t>
            </a:r>
            <a:endParaRPr lang="en-IN" altLang="ko-KR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IN" altLang="ko-KR" sz="2400" dirty="0"/>
              <a:t>Claim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/>
              <a:t>Overview of Platform</a:t>
            </a:r>
            <a:endParaRPr lang="en-IN" alt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sym typeface="+mn-ea"/>
              </a:rPr>
              <a:t>There will be a role based login, Admin and User.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endParaRPr lang="en-IN" altLang="en-US" sz="2000"/>
          </a:p>
          <a:p>
            <a:r>
              <a:rPr lang="en-IN" altLang="en-US" sz="2000">
                <a:sym typeface="+mn-ea"/>
              </a:rPr>
              <a:t>1. Site admin will be able to add/ edit/ delete products to the website, manage orders, manage customers.</a:t>
            </a:r>
            <a:endParaRPr lang="en-IN" altLang="en-US" sz="2000"/>
          </a:p>
          <a:p>
            <a:endParaRPr lang="en-IN" altLang="en-US" sz="2000"/>
          </a:p>
          <a:p>
            <a:r>
              <a:rPr lang="en-IN" altLang="en-US" sz="2000">
                <a:sym typeface="+mn-ea"/>
              </a:rPr>
              <a:t>2. Users can view the products and place orders.</a:t>
            </a:r>
            <a:endParaRPr lang="en-IN" altLang="en-US" sz="2000"/>
          </a:p>
          <a:p>
            <a:endParaRPr lang="en-IN" altLang="en-US" sz="2000"/>
          </a:p>
          <a:p>
            <a:r>
              <a:rPr lang="en-IN" altLang="en-US" sz="2000">
                <a:sym typeface="+mn-ea"/>
              </a:rPr>
              <a:t>3. Users can raise claim for the placed orders.</a:t>
            </a:r>
            <a:endParaRPr lang="en-IN" altLang="en-US" sz="2000">
              <a:sym typeface="+mn-ea"/>
            </a:endParaRPr>
          </a:p>
          <a:p>
            <a:endParaRPr lang="en-IN" altLang="en-US" sz="2000">
              <a:sym typeface="+mn-ea"/>
            </a:endParaRPr>
          </a:p>
          <a:p>
            <a:r>
              <a:rPr lang="en-IN" altLang="en-US" sz="2000">
                <a:sym typeface="+mn-ea"/>
              </a:rPr>
              <a:t>4. Payment Options: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    - Razorpay for Online Paymeny</a:t>
            </a:r>
            <a:endParaRPr lang="en-IN" altLang="en-US" sz="2000"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sym typeface="+mn-ea"/>
              </a:rPr>
              <a:t>    -  Cash on Delivery</a:t>
            </a:r>
            <a:endParaRPr lang="en-IN" altLang="en-US" sz="2000"/>
          </a:p>
          <a:p>
            <a:endParaRPr lang="en-US" sz="200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628800"/>
            <a:ext cx="6778625" cy="4525963"/>
          </a:xfrm>
        </p:spPr>
        <p:txBody>
          <a:bodyPr/>
          <a:lstStyle/>
          <a:p>
            <a:r>
              <a:rPr lang="en-US" sz="2800" dirty="0"/>
              <a:t>N</a:t>
            </a:r>
            <a:r>
              <a:rPr lang="en-IN" altLang="en-US" sz="2800" dirty="0"/>
              <a:t>ode.js to power backend</a:t>
            </a:r>
            <a:endParaRPr lang="en-IN" altLang="en-US" sz="2800" dirty="0"/>
          </a:p>
          <a:p>
            <a:r>
              <a:rPr lang="en-IN" altLang="en-US" sz="2800" dirty="0"/>
              <a:t>Express as web framework 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en-IN" altLang="en-US" sz="2800" dirty="0"/>
              <a:t>ongoDB as database</a:t>
            </a:r>
            <a:endParaRPr lang="en-IN" altLang="en-US" sz="2800" dirty="0"/>
          </a:p>
          <a:p>
            <a:r>
              <a:rPr lang="en-IN" altLang="en-US" sz="2800" dirty="0"/>
              <a:t>Mongoose as MongoDB driver</a:t>
            </a:r>
            <a:endParaRPr lang="en-IN" altLang="en-US" sz="2800" dirty="0"/>
          </a:p>
          <a:p>
            <a:r>
              <a:rPr lang="en-IN" altLang="en-US" sz="2800" dirty="0"/>
              <a:t>MongoDB atlas for cloud data storage</a:t>
            </a:r>
            <a:endParaRPr lang="en-US" sz="2800" dirty="0"/>
          </a:p>
          <a:p>
            <a:r>
              <a:rPr lang="en-US" sz="2800" dirty="0"/>
              <a:t>R</a:t>
            </a:r>
            <a:r>
              <a:rPr lang="en-IN" altLang="en-US" sz="2800" dirty="0"/>
              <a:t>eactJs as frontend side library</a:t>
            </a:r>
            <a:endParaRPr lang="en-IN" altLang="en-US" sz="2800" dirty="0"/>
          </a:p>
          <a:p>
            <a:r>
              <a:rPr lang="en-IN" altLang="en-US" sz="2800" dirty="0"/>
              <a:t>MaterialUI as CSS framework</a:t>
            </a:r>
            <a:endParaRPr lang="en-IN" alt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6336233" cy="779686"/>
          </a:xfrm>
          <a:solidFill>
            <a:schemeClr val="bg1">
              <a:lumMod val="65000"/>
            </a:schemeClr>
          </a:solidFill>
        </p:spPr>
        <p:txBody>
          <a:bodyPr wrap="square" anchor="b"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uk-UA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-171400"/>
            <a:ext cx="6335886" cy="792089"/>
          </a:xfrm>
        </p:spPr>
        <p:txBody>
          <a:bodyPr wrap="square" anchor="b">
            <a:norm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uk-UA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3538"/>
          <a:stretch>
            <a:fillRect/>
          </a:stretch>
        </p:blipFill>
        <p:spPr>
          <a:xfrm>
            <a:off x="0" y="620688"/>
            <a:ext cx="9144000" cy="6237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Relational Model</a:t>
            </a:r>
            <a:endParaRPr lang="en-I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 rotWithShape="1">
          <a:blip r:embed="rId1"/>
          <a:srcRect r="3085"/>
          <a:stretch>
            <a:fillRect/>
          </a:stretch>
        </p:blipFill>
        <p:spPr>
          <a:xfrm>
            <a:off x="539750" y="2132965"/>
            <a:ext cx="812292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408712" cy="2520280"/>
          </a:xfrm>
        </p:spPr>
        <p:txBody>
          <a:bodyPr wrap="square" anchor="b"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uk-UA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Presentation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template</vt:lpstr>
      <vt:lpstr>Custom Design</vt:lpstr>
      <vt:lpstr>Development of an Ecommerce website for a Shoe brand</vt:lpstr>
      <vt:lpstr>PROBLEM  STATEMENT</vt:lpstr>
      <vt:lpstr>PowerPoint 演示文稿</vt:lpstr>
      <vt:lpstr>REQUIREMENTS</vt:lpstr>
      <vt:lpstr>ER DIAGRAM</vt:lpstr>
      <vt:lpstr>PowerPoint 演示文稿</vt:lpstr>
      <vt:lpstr>THANK YOU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ishiv</cp:lastModifiedBy>
  <cp:revision>128</cp:revision>
  <dcterms:created xsi:type="dcterms:W3CDTF">2006-06-29T12:15:00Z</dcterms:created>
  <dcterms:modified xsi:type="dcterms:W3CDTF">2021-10-06T07:26:21Z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BE4EF2D542C94DB583073C914D2263E5</vt:lpwstr>
  </property>
  <property fmtid="{D5CDD505-2E9C-101B-9397-08002B2CF9AE}" pid="3" name="KSOProductBuildVer">
    <vt:lpwstr>1033-11.2.0.10307</vt:lpwstr>
  </property>
</Properties>
</file>