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6D1860-3408-4C18-B4B5-62B8B49CBC6D}">
  <a:tblStyle styleId="{E56D1860-3408-4C18-B4B5-62B8B49CBC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73bcac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a73bcac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73bcac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a73bcac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a73bcac4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a73bcac4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e327ba6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e327ba6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a73bcac4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a73bcac4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e327ba6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e327ba6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a73bcac4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a73bcac4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rtc.org/" TargetMode="External"/><Relationship Id="rId4" Type="http://schemas.openxmlformats.org/officeDocument/2006/relationships/hyperlink" Target="https://socket.io/" TargetMode="External"/><Relationship Id="rId5" Type="http://schemas.openxmlformats.org/officeDocument/2006/relationships/hyperlink" Target="https://nodejs.org/en/" TargetMode="External"/><Relationship Id="rId6" Type="http://schemas.openxmlformats.org/officeDocument/2006/relationships/hyperlink" Target="https://expressj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9653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Video and Audio Calling Web Application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571750"/>
            <a:ext cx="7688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ECM2001 Data Communications and Networks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J Component Review 1 </a:t>
            </a:r>
            <a:endParaRPr sz="2200"/>
          </a:p>
        </p:txBody>
      </p:sp>
      <p:sp>
        <p:nvSpPr>
          <p:cNvPr id="88" name="Google Shape;88;p13"/>
          <p:cNvSpPr txBox="1"/>
          <p:nvPr/>
        </p:nvSpPr>
        <p:spPr>
          <a:xfrm>
            <a:off x="6419325" y="4096800"/>
            <a:ext cx="319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Genisys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19BLC1037 Shivansh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19BLC1046 Pratyush Motha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0" y="4359925"/>
            <a:ext cx="338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Faculty: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Dr. Jayavignesh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planning to create a audio and video calling web application. Where the users will be able to connect in a meeting room for realtime audio or video calling.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Required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Javascript as programming language.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Node.js and Express.js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EJS as templating engine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WebRTC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socket.io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</a:t>
            </a:r>
            <a:r>
              <a:rPr lang="en"/>
              <a:t> About Technologies</a:t>
            </a:r>
            <a:endParaRPr/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50">
                <a:latin typeface="Montserrat"/>
                <a:ea typeface="Montserrat"/>
                <a:cs typeface="Montserrat"/>
                <a:sym typeface="Montserrat"/>
              </a:rPr>
              <a:t>WebRTC: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WebRTC is a free and open-source project providing web browsers and mobile applications with real-time communication via simple application programming interfaces.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WebRTC also provides several APIs that make it easy to contact browser to get access to microphone, camera and several other output devices.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4D5156"/>
              </a:buClr>
              <a:buSzPts val="1050"/>
              <a:buFont typeface="Montserrat"/>
              <a:buAutoNum type="arabicPeriod"/>
            </a:pPr>
            <a:r>
              <a:rPr b="1" lang="en" sz="1350">
                <a:solidFill>
                  <a:srgbClr val="4D515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Socket.io: 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Socket.IO is a JavaScript library for realtime web applications. It enables real-time, bi-directional communication between web clients and servers. It has two parts: a client-side library that runs in the browser, and a server-side library for Node.js. Both components have a nearly identical API. 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{E56D1860-3408-4C18-B4B5-62B8B49CBC6D}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 about required modules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Review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Wireframing and implementation where users can join for a video calling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Review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Adding Authentication In the application and finalising the 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Review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https://webrtc.org/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https://socket.io/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https://nodejs.org/en/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https://expressjs.com/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050" y="1745675"/>
            <a:ext cx="290235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125" y="180232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1185425" y="1768075"/>
            <a:ext cx="6509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Thankyou</a:t>
            </a:r>
            <a:endParaRPr sz="3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