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D022EC-1474-4DC7-97A0-860D45AC21DB}">
  <a:tblStyle styleId="{75D022EC-1474-4DC7-97A0-860D45AC2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4274db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94274db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4274db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94274db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4274db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4274db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4274db4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4274db4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4274db4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4274db4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4274db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4274db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4274db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94274db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4274db4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4274db4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Video and Audio Calling Web Application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33352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2215"/>
              <a:t>ECM2001 Data Communications and Networks </a:t>
            </a:r>
            <a:endParaRPr sz="2215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2215"/>
              <a:t>J Component Review 2 </a:t>
            </a:r>
            <a:endParaRPr sz="221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954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20"/>
          </a:p>
        </p:txBody>
      </p:sp>
      <p:sp>
        <p:nvSpPr>
          <p:cNvPr id="88" name="Google Shape;88;p13"/>
          <p:cNvSpPr txBox="1"/>
          <p:nvPr/>
        </p:nvSpPr>
        <p:spPr>
          <a:xfrm>
            <a:off x="733350" y="1918775"/>
            <a:ext cx="76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43122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Faculty: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Dr. Jayavignesh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144000" y="40968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Genisys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19BLC1037 Shivansh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19BLC1046 Pratyush Motha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WebRTC for real time audio video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React.JS for making web frontend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Node.JS to power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Socket.io for real-time communication (passing signals)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Browser APIs to access web camera and microphone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Generate a unique meeting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Join Users in a Room for audio and video enabled call.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9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3807400" y="1938850"/>
            <a:ext cx="459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on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START NEW MEETING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button to generate new meeting code and then click on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JOIN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join the meeting.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you already have a code and want to join the meeting,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directly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enter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the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code in Input box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click on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JOIN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join the meeting.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72625" y="3767200"/>
            <a:ext cx="75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 the application is running on localhost so for testing purpose, we have joined the same meeting room from incognito tab, this is how it looks when 2 users join at the same time.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System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35408" l="10207" r="23981" t="0"/>
          <a:stretch/>
        </p:blipFill>
        <p:spPr>
          <a:xfrm>
            <a:off x="729450" y="1853850"/>
            <a:ext cx="7317325" cy="29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{75D022EC-1474-4DC7-97A0-860D45AC21DB}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about required modules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Review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mplementation where users can join for a video calling.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Review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Adding Authentication In the application and finalising the 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Review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377850" y="725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Team Members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450" y="1152950"/>
            <a:ext cx="290235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25" y="1209600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185425" y="1768075"/>
            <a:ext cx="6509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Thankyou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