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7C3-141D-154B-9695-96532676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5DEAC-73E8-F26B-B74D-2C1BAE0C2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24024-9078-DD5E-4421-12CAF2D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29A2-1F7F-BD76-DCCF-CBE47FF3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6197-0D1F-9940-E211-792C8A83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23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702E-3F99-1E3F-4A72-C1487A7F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EFDF3-F994-1B34-1463-77E44D31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9520-96D9-B846-7AFF-1B605BE9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D2F5-3DEA-D62D-106F-DD1CD1D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4873-3D09-38AE-43D6-6D8BC7CA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508BA-AF0D-13C4-D333-F449D7F1D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83713-6EFE-B2CC-DD9C-429244650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7D44-0684-3CBE-B632-1781E95B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E733-AECC-6D6B-7CBF-6089C6A5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AAE4-B182-A259-A490-D238720E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D61C-5F9A-484A-3A61-BA5424FB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E9B1-6E7E-E572-BFB3-B3806960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3441-99BF-93CF-3CC9-BC563F1E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4763-5A9C-C4DD-FB67-20F347A9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325E-2884-07D9-58E6-A19D9F45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4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C53-5084-1C10-B82B-437F04A0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C1906-6847-6139-AA37-68E2B49B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AC58E-8239-E0D9-4919-CCB8BA5E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57CB-C46F-D66F-6954-10F872E5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F9F3-117E-AED5-05BE-731E0CBA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0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70E2-D049-3EF9-79B9-9E8EE3CF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4138-D6EE-C999-7828-13B3BD2E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3A79E-6910-4A54-FF46-20305A206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BFAC8-E9E9-E1DB-16BE-932D4A01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F454-A759-3FF1-A113-6A81ACF4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5FEE9-B2C5-25FA-F892-9673A208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3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854-F223-F89F-804A-4409F1B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D207-7A38-841E-C158-C11F89DE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FF50E-D891-FE76-31A9-494A6923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90BA6-1814-6EBF-8466-070A4E87B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4EF18-7B78-00E5-0C4E-E3CBD1785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6B64E-B438-7ECC-4AB7-78ABA53F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3A73B-3BDA-B4AB-ABE5-FD9F268C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6BB0A-3C2A-3012-8D65-5DE510FF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29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AD0A-F36D-F995-2E2A-E3377614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A3B99-FDC7-CBE3-EB96-3BE81E28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EDB1D-E989-C5E6-5CEB-6C2033BD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7BE56-1BEC-47C8-68B8-1B89216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640F-B35D-9173-5BBE-011EA7F0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53CC6-E99D-46D8-3D5E-9A687225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DAD6-5374-D7FE-B097-1E5049C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1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097E-91AD-4BE7-2F1B-E85AFB77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E918-4570-6812-3429-42631883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EF3B3-B7AF-D88E-4AF5-8F6B86DA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B76B3-B5EB-59BA-D756-486F9F34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48A3-91A9-08BF-E07D-735A3B1E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9FB8-7F01-FE00-C286-9895894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DB0-A51F-7183-969E-9775E594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DE99B-3D47-45ED-E5E6-8B9FC0B4A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83924-283F-6F69-6CE0-FFC3CFDC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44D84-B55C-0CEB-9657-036FAC83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47347-5724-AB73-E753-3DBEB060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8CF6-C607-E58B-0AE6-F7DBEA6F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2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BB407-A844-5CDE-132F-5ED24E7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2647-A193-A271-C3D7-170E7EAE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4C6E-3E0B-988E-45D8-2C6789C72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B82E7-703C-4857-88A5-77B842F2D18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54BD-9BFD-4328-9286-D2346965B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A2905-D186-CECD-7C4F-159665384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0342-5962-44EA-BABC-FE06D9C250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99D-9017-6A23-70B8-1CC295DA9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ISHIMWE EMMANUEL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7B7C6-5F0B-47C7-BB21-20902716A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L5 SOD C </a:t>
            </a:r>
          </a:p>
        </p:txBody>
      </p:sp>
    </p:spTree>
    <p:extLst>
      <p:ext uri="{BB962C8B-B14F-4D97-AF65-F5344CB8AC3E}">
        <p14:creationId xmlns:p14="http://schemas.microsoft.com/office/powerpoint/2010/main" val="50355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D1B-1C69-5F2A-14CB-94088DE8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 best model from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GridSearchCV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F4E6-09F5-AF2D-6E89-B6F38985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best_estimator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Evaluate best model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 of best model:'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Cross-validation scores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cross_val_score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'Cross-Validation Scores:'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91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30A9-C3F2-62C0-DAA0-7306122B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-sans-serif"/>
              </a:rPr>
              <a:t>what is tuning </a:t>
            </a:r>
            <a:r>
              <a:rPr lang="en-US" b="0" i="0" dirty="0" err="1">
                <a:effectLst/>
                <a:latin typeface="ui-sans-serif"/>
              </a:rPr>
              <a:t>huperparameter</a:t>
            </a:r>
            <a:r>
              <a:rPr lang="en-US" b="0" i="0" dirty="0">
                <a:effectLst/>
                <a:latin typeface="ui-sans-serif"/>
              </a:rPr>
              <a:t> in 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08DE-F3F5-21E7-4296-78FF03BF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ui-sans-serif"/>
              </a:rPr>
              <a:t>Hyperparameter tuning</a:t>
            </a:r>
            <a:r>
              <a:rPr lang="en-US" b="0" i="0" dirty="0">
                <a:effectLst/>
                <a:latin typeface="ui-sans-serif"/>
              </a:rPr>
              <a:t> in machine learning refers to the process of selecting the optimal set of hyperparameters for a machine learning model to maximize its performance.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>
                <a:effectLst/>
                <a:latin typeface="ui-sans-serif"/>
              </a:rPr>
              <a:t>is Important</a:t>
            </a:r>
          </a:p>
          <a:p>
            <a:pPr marL="0" indent="0">
              <a:buNone/>
            </a:pPr>
            <a:r>
              <a:rPr lang="en-GB" dirty="0"/>
              <a:t> because 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ui-sans-serif"/>
              </a:rPr>
              <a:t>Improves Model Performance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ui-sans-serif"/>
              </a:rPr>
              <a:t>Prevents Overfitting/Underfitting</a:t>
            </a:r>
            <a:r>
              <a:rPr lang="en-GB" b="0" i="0" dirty="0">
                <a:effectLst/>
                <a:latin typeface="ui-sans-serif"/>
              </a:rPr>
              <a:t>:</a:t>
            </a:r>
            <a:endParaRPr lang="en-GB" dirty="0">
              <a:latin typeface="ui-sans-serif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i="0" dirty="0">
                <a:effectLst/>
                <a:latin typeface="ui-sans-serif"/>
              </a:rPr>
              <a:t>Optimizes Training Time</a:t>
            </a:r>
            <a:r>
              <a:rPr lang="en-GB" b="0" i="0" dirty="0">
                <a:effectLst/>
                <a:latin typeface="ui-sans-serif"/>
              </a:rPr>
              <a:t>: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13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5471-26ED-AF79-9C83-A1B3F742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necessary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B37E-803F-25EC-DB8B-9851A491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preprocessing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model_selection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cross_val_score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ensemble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4A08-6EAE-0C75-F8A0-425B3ED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3854-40F9-5FF9-DDFC-CE2FDBCE2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111035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data manipulation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preprocessing, model training, and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machine learning model used for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10931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5607-2FA3-7DD4-7437-52D9C82D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Load and explore data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06BCD-0CE7-15A5-5922-4CF457D9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'HousingDataSet.csv'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63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5183-EC08-3F05-7FCC-77ABB0D1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94D2F-1966-6D1B-2618-C43960ACD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39465"/>
            <a:ext cx="106622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pd.read_csv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Loads the dataset from a CSV file named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HousingDataSet.csv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the first few rows of the dataset for an overview.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Provides data types, non-null counts, and memory usage for each column.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Gives summary statistics (mean, median, std, etc.) for numeric columns.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481C-494D-8E3E-C5F7-14088821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Visualize data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7DC0-CC81-73DB-E40C-2EDF7AE0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pairplot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Preprocess data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ffill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drop_first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Separate features and target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AvPurchaseValue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RequestFrequency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DED7ED-8A72-1A1E-7343-19D898B3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8983"/>
            <a:ext cx="1035302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sns.pairplot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Creates scatter plots for pairwise relationships in the dataset. Useful for exploring correlations or patterns.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plt.show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Displays the visualizations.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7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D8B8-9A65-7025-D7E9-8292352B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Scale features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251A-087B-BA7D-7D05-0D81866F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X_scaled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fit_transform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Split data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X_scaled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Train model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RandomForestClassifier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92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E07C-3A32-8A1A-4EB8-C3D88449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Evaluate model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557E-BE4B-D361-0BCF-0985B29D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'Accuracy:'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Hyperparameter tuning with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GridSearchCV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GridSearchCV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grid_search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19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Consolas</vt:lpstr>
      <vt:lpstr>ui-sans-serif</vt:lpstr>
      <vt:lpstr>Office Theme</vt:lpstr>
      <vt:lpstr>ISHIMWE EMMANUEL</vt:lpstr>
      <vt:lpstr>what is tuning huperparameter in ML</vt:lpstr>
      <vt:lpstr>Import necessary library </vt:lpstr>
      <vt:lpstr>.</vt:lpstr>
      <vt:lpstr>Load and explore data </vt:lpstr>
      <vt:lpstr>.</vt:lpstr>
      <vt:lpstr>Visualize data </vt:lpstr>
      <vt:lpstr>Scale features </vt:lpstr>
      <vt:lpstr>Evaluate model </vt:lpstr>
      <vt:lpstr>Use best model from GridSearchCV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ISHIMWE Emmanuel</dc:creator>
  <cp:lastModifiedBy>ISHIMWE Emmanuel</cp:lastModifiedBy>
  <cp:revision>4</cp:revision>
  <dcterms:created xsi:type="dcterms:W3CDTF">2024-11-22T08:48:08Z</dcterms:created>
  <dcterms:modified xsi:type="dcterms:W3CDTF">2024-11-25T14:19:36Z</dcterms:modified>
</cp:coreProperties>
</file>