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Food Search App using React JS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93389"/>
            <a:ext cx="10572000" cy="434974"/>
          </a:xfrm>
        </p:spPr>
        <p:txBody>
          <a:bodyPr/>
          <a:lstStyle/>
          <a:p>
            <a:r>
              <a:rPr lang="en-US" dirty="0" smtClean="0"/>
              <a:t>By Ishmal Tahir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Spoonacular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216372"/>
          </a:xfrm>
        </p:spPr>
        <p:txBody>
          <a:bodyPr/>
          <a:lstStyle/>
          <a:p>
            <a:r>
              <a:rPr lang="en-US" dirty="0" smtClean="0"/>
              <a:t>API used in this project to get the food items.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71" y="2830474"/>
            <a:ext cx="6990276" cy="36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294008"/>
            <a:ext cx="7504896" cy="42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your favorite foods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2" y="2263183"/>
            <a:ext cx="5911751" cy="4145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89575" y="2467118"/>
            <a:ext cx="4394574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Some health</a:t>
            </a:r>
            <a:r>
              <a:rPr lang="en-US" b="1" dirty="0"/>
              <a:t> benefits of barley: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help with weight loss;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control blood sugar </a:t>
            </a:r>
            <a:r>
              <a:rPr lang="en-US" dirty="0" smtClean="0"/>
              <a:t>levels </a:t>
            </a:r>
            <a:r>
              <a:rPr lang="en-US" dirty="0"/>
              <a:t>and improve insulin response, </a:t>
            </a:r>
            <a:r>
              <a:rPr lang="en-US" dirty="0" smtClean="0"/>
              <a:t>reducing </a:t>
            </a:r>
            <a:r>
              <a:rPr lang="en-US" dirty="0"/>
              <a:t>risk of type 2 diabetes;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reduce blood pressure;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in potassium and low in sodium and fat.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see how long it will take to cook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4" y="2280769"/>
            <a:ext cx="5535664" cy="4091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6260" y="2575774"/>
            <a:ext cx="463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You can invite your friends over too!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452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cuisines of all the recipes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2" b="3564"/>
          <a:stretch/>
        </p:blipFill>
        <p:spPr>
          <a:xfrm>
            <a:off x="1845857" y="2357031"/>
            <a:ext cx="7073060" cy="39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Random Food Trivia to keep you interested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336"/>
          <a:stretch/>
        </p:blipFill>
        <p:spPr>
          <a:xfrm>
            <a:off x="464234" y="2391068"/>
            <a:ext cx="5096608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29806">
            <a:off x="354516" y="4173206"/>
            <a:ext cx="8639175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077" y="2181518"/>
            <a:ext cx="58293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7260">
            <a:off x="6904111" y="4995111"/>
            <a:ext cx="4724400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625">
            <a:off x="7499967" y="3489342"/>
            <a:ext cx="4389693" cy="854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25390">
            <a:off x="566199" y="3641523"/>
            <a:ext cx="3371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9828" y="2742252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0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</TotalTime>
  <Words>62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Food Search App using React JS</vt:lpstr>
      <vt:lpstr>Spoonacular</vt:lpstr>
      <vt:lpstr>Source Files</vt:lpstr>
      <vt:lpstr>Search for your favorite foods</vt:lpstr>
      <vt:lpstr>And see how long it will take to cook </vt:lpstr>
      <vt:lpstr>See cuisines of all the recipes</vt:lpstr>
      <vt:lpstr>Random Food Trivia to keep you interested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Search App using React JS</dc:title>
  <dc:creator>ishmaltahir5@gmail.com</dc:creator>
  <cp:lastModifiedBy>ishmaltahir5@gmail.com</cp:lastModifiedBy>
  <cp:revision>6</cp:revision>
  <dcterms:created xsi:type="dcterms:W3CDTF">2019-12-20T15:38:40Z</dcterms:created>
  <dcterms:modified xsi:type="dcterms:W3CDTF">2019-12-20T16:12:54Z</dcterms:modified>
</cp:coreProperties>
</file>