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eb94d08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eb94d08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eb94d08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eb94d08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eb94d08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eb94d08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eb94d08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eb94d08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eb94d08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eb94d08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a837be22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a837be22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a837be22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a837be22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a837be22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a837be22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837be22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a837be22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837be22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837be22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eb94d08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eb94d08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eb94d08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eb94d08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eb94d08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eb94d08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Liver Patient Analysis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if a Patient Has liver disease or not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00" y="214375"/>
            <a:ext cx="65936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the data  and Training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1.I split the data into training and test set randomly with 70% data on the training set and 30% on the test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2.After that i trained the data using logistic regression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score was 73.53%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Testing score was  72.57%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 future i will test the data with other algorithms and try to find more relations between the attributes and will also try to improve accuracy.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4294967295" type="title"/>
          </p:nvPr>
        </p:nvSpPr>
        <p:spPr>
          <a:xfrm>
            <a:off x="387900" y="534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Ismam Hussain Khan(1610991642)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Set: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Collected From Kaggle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&gt;Contains 584 instances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&gt;Contains 10 attribute column and 1 result column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11550" y="1144125"/>
            <a:ext cx="8644500" cy="4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2.Gender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3.total BIlrubin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4.Direct Bilirubin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5.Alkaline Phosphotase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6.Alamine Aminotransferase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7.Aspartate Aminotransferase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4294967295" type="body"/>
          </p:nvPr>
        </p:nvSpPr>
        <p:spPr>
          <a:xfrm>
            <a:off x="387900" y="366400"/>
            <a:ext cx="8368200" cy="46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r>
              <a:rPr lang="en"/>
              <a:t>Total_Protiens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9.Albumin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10.Albumin_and_Globulin_Ratio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11.Dataset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90667" cy="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1)I found that there were 4 values missing in the column </a:t>
            </a:r>
            <a:r>
              <a:rPr lang="en"/>
              <a:t>Albumin_and_Globulin_Ratio so i counted the mean of that column and filled them with that mean.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2)I also dropped the gender column to fit that into my logistic regression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50" y="1432525"/>
            <a:ext cx="8427925" cy="32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50" y="458025"/>
            <a:ext cx="8176300" cy="411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8" y="561400"/>
            <a:ext cx="839152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