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96886B-4318-403E-8F7E-D0C48D7C8D65}">
  <a:tblStyle styleId="{1496886B-4318-403E-8F7E-D0C48D7C8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ce7293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ce7293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ce7293a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ce7293a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ce7293a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ce7293a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ce7293a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ce7293a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ce7293a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ce7293a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ce7293a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ce7293a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ce7293a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ce7293a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ce7293a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ce7293a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ce7293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ce7293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ce7293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ce7293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ce7293a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ce7293a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 Disease Prediction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Ismam Hussain Khan-1610991642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ctrTitle"/>
          </p:nvPr>
        </p:nvSpPr>
        <p:spPr>
          <a:xfrm>
            <a:off x="332025" y="432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99150" y="1390950"/>
            <a:ext cx="74628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 applied 5 algorithms on the dataset: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1.KNN(10 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2.Logistic Regression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3)SVM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4)Random Forest(Estimators=50)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5)ANN(3 hidden layers,Optimizer=’adam’)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460950" y="362850"/>
            <a:ext cx="82221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59572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{1496886B-4318-403E-8F7E-D0C48D7C8D65}</a:tableStyleId>
              </a:tblPr>
              <a:tblGrid>
                <a:gridCol w="2695775"/>
                <a:gridCol w="2695775"/>
                <a:gridCol w="2695775"/>
              </a:tblGrid>
              <a:tr h="5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Classifier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Tranng Accuracy(%)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Testing Accuracy(%)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71.08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76.57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71.07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74.29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73.53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72.57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462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25675" y="1421225"/>
            <a:ext cx="77559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1.Age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2.Gender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3.total BIlrubin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4.Direct Bilirubin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5.Alkaline Phosphotase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6.Alamine Aminotransferase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7.Aspartate Aminotransferase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270700" y="1177600"/>
            <a:ext cx="80673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8.Total_Protiens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9.Albumin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10.Albumin_and_Globulin_Ratio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598100" y="190750"/>
            <a:ext cx="5655000" cy="8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25" y="1188875"/>
            <a:ext cx="5254174" cy="38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800" y="1354651"/>
            <a:ext cx="3975450" cy="3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0" y="140300"/>
            <a:ext cx="8950476" cy="5032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10029" r="10561" t="0"/>
          <a:stretch/>
        </p:blipFill>
        <p:spPr>
          <a:xfrm>
            <a:off x="665250" y="152400"/>
            <a:ext cx="74990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22540" r="28690" t="18347"/>
          <a:stretch/>
        </p:blipFill>
        <p:spPr>
          <a:xfrm>
            <a:off x="374950" y="326600"/>
            <a:ext cx="4632475" cy="453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475" y="326600"/>
            <a:ext cx="3851124" cy="44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22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332000" y="311700"/>
            <a:ext cx="82221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Preprocess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60400" y="1149050"/>
            <a:ext cx="79653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1)After visualization i discovered that some attributes have linear correlation and i have the option to drop one of them.However dropping them doesn’t increase accuracy so i didn’t.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2)NULL VALUE : filled the null values of column with the mean value of that column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3)Normalization: I applied max-min normalization technique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4)Changed string values of ‘Gender’ column to numbers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