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1" r:id="rId5"/>
    <p:sldId id="264" r:id="rId6"/>
    <p:sldId id="262" r:id="rId7"/>
    <p:sldId id="263" r:id="rId8"/>
    <p:sldId id="265" r:id="rId9"/>
    <p:sldId id="266" r:id="rId10"/>
    <p:sldId id="267" r:id="rId11"/>
    <p:sldId id="272" r:id="rId12"/>
    <p:sldId id="274"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105B08-CCE5-4F36-A8D8-795271706CB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08D772D8-21E7-4A8A-A933-BD129EC41849}">
      <dgm:prSet/>
      <dgm:spPr/>
      <dgm:t>
        <a:bodyPr/>
        <a:lstStyle/>
        <a:p>
          <a:r>
            <a:rPr lang="en-CA" dirty="0"/>
            <a:t>Team</a:t>
          </a:r>
          <a:endParaRPr lang="en-US" dirty="0"/>
        </a:p>
      </dgm:t>
    </dgm:pt>
    <dgm:pt modelId="{591908D3-71D3-40DB-95EB-ABF62B6EA942}" type="parTrans" cxnId="{9C381AB1-3D88-4622-92A6-C7183A554879}">
      <dgm:prSet/>
      <dgm:spPr/>
      <dgm:t>
        <a:bodyPr/>
        <a:lstStyle/>
        <a:p>
          <a:endParaRPr lang="en-US"/>
        </a:p>
      </dgm:t>
    </dgm:pt>
    <dgm:pt modelId="{A7168023-7838-4F8E-B911-4593FEB28C32}" type="sibTrans" cxnId="{9C381AB1-3D88-4622-92A6-C7183A554879}">
      <dgm:prSet/>
      <dgm:spPr/>
      <dgm:t>
        <a:bodyPr/>
        <a:lstStyle/>
        <a:p>
          <a:endParaRPr lang="en-US"/>
        </a:p>
      </dgm:t>
    </dgm:pt>
    <dgm:pt modelId="{0BA2804F-8A24-4C5C-AF68-6C57D4867248}">
      <dgm:prSet/>
      <dgm:spPr/>
      <dgm:t>
        <a:bodyPr/>
        <a:lstStyle/>
        <a:p>
          <a:r>
            <a:rPr lang="en-CA"/>
            <a:t>Research questions</a:t>
          </a:r>
          <a:endParaRPr lang="en-US"/>
        </a:p>
      </dgm:t>
    </dgm:pt>
    <dgm:pt modelId="{963262CC-C86A-404E-9A93-C2D8E2277D33}" type="parTrans" cxnId="{55F33F32-144F-4A95-B6DB-732292030F31}">
      <dgm:prSet/>
      <dgm:spPr/>
      <dgm:t>
        <a:bodyPr/>
        <a:lstStyle/>
        <a:p>
          <a:endParaRPr lang="en-US"/>
        </a:p>
      </dgm:t>
    </dgm:pt>
    <dgm:pt modelId="{7E432737-F295-4D04-8551-0AE7B8C2C6DF}" type="sibTrans" cxnId="{55F33F32-144F-4A95-B6DB-732292030F31}">
      <dgm:prSet/>
      <dgm:spPr/>
      <dgm:t>
        <a:bodyPr/>
        <a:lstStyle/>
        <a:p>
          <a:endParaRPr lang="en-US"/>
        </a:p>
      </dgm:t>
    </dgm:pt>
    <dgm:pt modelId="{3BB67FBD-D1B7-472B-A19E-8FE994464BDE}">
      <dgm:prSet/>
      <dgm:spPr/>
      <dgm:t>
        <a:bodyPr/>
        <a:lstStyle/>
        <a:p>
          <a:r>
            <a:rPr lang="en-CA"/>
            <a:t>Project Summary </a:t>
          </a:r>
          <a:endParaRPr lang="en-US"/>
        </a:p>
      </dgm:t>
    </dgm:pt>
    <dgm:pt modelId="{40DA6D7E-B7DC-4A64-9AB3-9B1ADF6BF062}" type="parTrans" cxnId="{DDF42B29-1D10-43D3-9026-B4CB2E013772}">
      <dgm:prSet/>
      <dgm:spPr/>
      <dgm:t>
        <a:bodyPr/>
        <a:lstStyle/>
        <a:p>
          <a:endParaRPr lang="en-US"/>
        </a:p>
      </dgm:t>
    </dgm:pt>
    <dgm:pt modelId="{731E31CD-BB67-4A29-B7A0-2083CDC8124F}" type="sibTrans" cxnId="{DDF42B29-1D10-43D3-9026-B4CB2E013772}">
      <dgm:prSet/>
      <dgm:spPr/>
      <dgm:t>
        <a:bodyPr/>
        <a:lstStyle/>
        <a:p>
          <a:endParaRPr lang="en-US"/>
        </a:p>
      </dgm:t>
    </dgm:pt>
    <dgm:pt modelId="{616C5F6E-193A-4BDB-B6FA-DE2609BCDCD7}">
      <dgm:prSet/>
      <dgm:spPr/>
      <dgm:t>
        <a:bodyPr/>
        <a:lstStyle/>
        <a:p>
          <a:r>
            <a:rPr lang="en-CA" dirty="0"/>
            <a:t>Languages &amp; Tools </a:t>
          </a:r>
          <a:endParaRPr lang="en-US" dirty="0"/>
        </a:p>
      </dgm:t>
    </dgm:pt>
    <dgm:pt modelId="{3D0AFCA8-65AD-4B23-B610-7FE1020A8862}" type="parTrans" cxnId="{4F909885-1DEE-4C90-9972-4EABD9CC5200}">
      <dgm:prSet/>
      <dgm:spPr/>
      <dgm:t>
        <a:bodyPr/>
        <a:lstStyle/>
        <a:p>
          <a:endParaRPr lang="en-US"/>
        </a:p>
      </dgm:t>
    </dgm:pt>
    <dgm:pt modelId="{FFC8FF24-4052-440A-9F7F-ABC8C5D25348}" type="sibTrans" cxnId="{4F909885-1DEE-4C90-9972-4EABD9CC5200}">
      <dgm:prSet/>
      <dgm:spPr/>
      <dgm:t>
        <a:bodyPr/>
        <a:lstStyle/>
        <a:p>
          <a:endParaRPr lang="en-US"/>
        </a:p>
      </dgm:t>
    </dgm:pt>
    <dgm:pt modelId="{532D9DA3-D5B9-4675-B308-247DC6116190}">
      <dgm:prSet/>
      <dgm:spPr/>
      <dgm:t>
        <a:bodyPr/>
        <a:lstStyle/>
        <a:p>
          <a:r>
            <a:rPr lang="en-CA"/>
            <a:t>Fit Gap Analysis</a:t>
          </a:r>
          <a:endParaRPr lang="en-US"/>
        </a:p>
      </dgm:t>
    </dgm:pt>
    <dgm:pt modelId="{9C9C5F06-13FC-4FE5-8666-9EF88B0BC2D5}" type="parTrans" cxnId="{BEB11F90-9B92-499F-BA3C-0A867313F0F7}">
      <dgm:prSet/>
      <dgm:spPr/>
      <dgm:t>
        <a:bodyPr/>
        <a:lstStyle/>
        <a:p>
          <a:endParaRPr lang="en-US"/>
        </a:p>
      </dgm:t>
    </dgm:pt>
    <dgm:pt modelId="{C46145B8-19BE-4908-BC8B-10619F28F817}" type="sibTrans" cxnId="{BEB11F90-9B92-499F-BA3C-0A867313F0F7}">
      <dgm:prSet/>
      <dgm:spPr/>
      <dgm:t>
        <a:bodyPr/>
        <a:lstStyle/>
        <a:p>
          <a:endParaRPr lang="en-US"/>
        </a:p>
      </dgm:t>
    </dgm:pt>
    <dgm:pt modelId="{020CF611-1102-49F5-899F-60A6B9CB6516}">
      <dgm:prSet/>
      <dgm:spPr/>
      <dgm:t>
        <a:bodyPr/>
        <a:lstStyle/>
        <a:p>
          <a:r>
            <a:rPr lang="en-CA"/>
            <a:t>Database</a:t>
          </a:r>
          <a:endParaRPr lang="en-US"/>
        </a:p>
      </dgm:t>
    </dgm:pt>
    <dgm:pt modelId="{3C6B5821-3D72-4445-B736-9A39D5633467}" type="sibTrans" cxnId="{F38F7AF3-E507-4594-AFEE-4C8D415C5A5A}">
      <dgm:prSet/>
      <dgm:spPr/>
      <dgm:t>
        <a:bodyPr/>
        <a:lstStyle/>
        <a:p>
          <a:endParaRPr lang="en-US"/>
        </a:p>
      </dgm:t>
    </dgm:pt>
    <dgm:pt modelId="{A3B56A4E-C376-454D-8C25-8A3031F12657}" type="parTrans" cxnId="{F38F7AF3-E507-4594-AFEE-4C8D415C5A5A}">
      <dgm:prSet/>
      <dgm:spPr/>
      <dgm:t>
        <a:bodyPr/>
        <a:lstStyle/>
        <a:p>
          <a:endParaRPr lang="en-US"/>
        </a:p>
      </dgm:t>
    </dgm:pt>
    <dgm:pt modelId="{BB8AE649-FA10-4B5E-9EE4-853625428A5F}" type="pres">
      <dgm:prSet presAssocID="{92105B08-CCE5-4F36-A8D8-795271706CBE}" presName="linear" presStyleCnt="0">
        <dgm:presLayoutVars>
          <dgm:animLvl val="lvl"/>
          <dgm:resizeHandles val="exact"/>
        </dgm:presLayoutVars>
      </dgm:prSet>
      <dgm:spPr/>
    </dgm:pt>
    <dgm:pt modelId="{A8C683EC-C6A5-43F2-8EA0-F69507BA3B27}" type="pres">
      <dgm:prSet presAssocID="{08D772D8-21E7-4A8A-A933-BD129EC41849}" presName="parentText" presStyleLbl="node1" presStyleIdx="0" presStyleCnt="6">
        <dgm:presLayoutVars>
          <dgm:chMax val="0"/>
          <dgm:bulletEnabled val="1"/>
        </dgm:presLayoutVars>
      </dgm:prSet>
      <dgm:spPr/>
    </dgm:pt>
    <dgm:pt modelId="{F27350BB-328E-4F5C-92EE-7752775BF392}" type="pres">
      <dgm:prSet presAssocID="{A7168023-7838-4F8E-B911-4593FEB28C32}" presName="spacer" presStyleCnt="0"/>
      <dgm:spPr/>
    </dgm:pt>
    <dgm:pt modelId="{C340DFB3-45EF-45BE-939D-F8F534022B8C}" type="pres">
      <dgm:prSet presAssocID="{0BA2804F-8A24-4C5C-AF68-6C57D4867248}" presName="parentText" presStyleLbl="node1" presStyleIdx="1" presStyleCnt="6">
        <dgm:presLayoutVars>
          <dgm:chMax val="0"/>
          <dgm:bulletEnabled val="1"/>
        </dgm:presLayoutVars>
      </dgm:prSet>
      <dgm:spPr/>
    </dgm:pt>
    <dgm:pt modelId="{73325B67-5F0C-44AF-BD6E-62554E9AF158}" type="pres">
      <dgm:prSet presAssocID="{7E432737-F295-4D04-8551-0AE7B8C2C6DF}" presName="spacer" presStyleCnt="0"/>
      <dgm:spPr/>
    </dgm:pt>
    <dgm:pt modelId="{B2F97E96-08B4-469D-8D1D-8607360BF2B5}" type="pres">
      <dgm:prSet presAssocID="{3BB67FBD-D1B7-472B-A19E-8FE994464BDE}" presName="parentText" presStyleLbl="node1" presStyleIdx="2" presStyleCnt="6">
        <dgm:presLayoutVars>
          <dgm:chMax val="0"/>
          <dgm:bulletEnabled val="1"/>
        </dgm:presLayoutVars>
      </dgm:prSet>
      <dgm:spPr/>
    </dgm:pt>
    <dgm:pt modelId="{A18D98E9-05C4-4A6B-AAE8-0D8994ACB81E}" type="pres">
      <dgm:prSet presAssocID="{731E31CD-BB67-4A29-B7A0-2083CDC8124F}" presName="spacer" presStyleCnt="0"/>
      <dgm:spPr/>
    </dgm:pt>
    <dgm:pt modelId="{2AAD8640-1C2C-4E60-A5BA-ADA26A4CFAF2}" type="pres">
      <dgm:prSet presAssocID="{616C5F6E-193A-4BDB-B6FA-DE2609BCDCD7}" presName="parentText" presStyleLbl="node1" presStyleIdx="3" presStyleCnt="6">
        <dgm:presLayoutVars>
          <dgm:chMax val="0"/>
          <dgm:bulletEnabled val="1"/>
        </dgm:presLayoutVars>
      </dgm:prSet>
      <dgm:spPr/>
    </dgm:pt>
    <dgm:pt modelId="{04AEA2C9-3D3A-4E99-A8DC-3F568284A979}" type="pres">
      <dgm:prSet presAssocID="{FFC8FF24-4052-440A-9F7F-ABC8C5D25348}" presName="spacer" presStyleCnt="0"/>
      <dgm:spPr/>
    </dgm:pt>
    <dgm:pt modelId="{491A7440-44EF-4192-97CD-90BA04F04A92}" type="pres">
      <dgm:prSet presAssocID="{020CF611-1102-49F5-899F-60A6B9CB6516}" presName="parentText" presStyleLbl="node1" presStyleIdx="4" presStyleCnt="6">
        <dgm:presLayoutVars>
          <dgm:chMax val="0"/>
          <dgm:bulletEnabled val="1"/>
        </dgm:presLayoutVars>
      </dgm:prSet>
      <dgm:spPr/>
    </dgm:pt>
    <dgm:pt modelId="{74BE4CB4-60E9-45B4-93FC-E9D6244F3B7A}" type="pres">
      <dgm:prSet presAssocID="{3C6B5821-3D72-4445-B736-9A39D5633467}" presName="spacer" presStyleCnt="0"/>
      <dgm:spPr/>
    </dgm:pt>
    <dgm:pt modelId="{ADDE7447-BC3C-4DF9-A880-49507ED94C53}" type="pres">
      <dgm:prSet presAssocID="{532D9DA3-D5B9-4675-B308-247DC6116190}" presName="parentText" presStyleLbl="node1" presStyleIdx="5" presStyleCnt="6">
        <dgm:presLayoutVars>
          <dgm:chMax val="0"/>
          <dgm:bulletEnabled val="1"/>
        </dgm:presLayoutVars>
      </dgm:prSet>
      <dgm:spPr/>
    </dgm:pt>
  </dgm:ptLst>
  <dgm:cxnLst>
    <dgm:cxn modelId="{A3F46B12-E85A-4702-9415-8DF8597FD1F7}" type="presOf" srcId="{92105B08-CCE5-4F36-A8D8-795271706CBE}" destId="{BB8AE649-FA10-4B5E-9EE4-853625428A5F}" srcOrd="0" destOrd="0" presId="urn:microsoft.com/office/officeart/2005/8/layout/vList2"/>
    <dgm:cxn modelId="{DDF42B29-1D10-43D3-9026-B4CB2E013772}" srcId="{92105B08-CCE5-4F36-A8D8-795271706CBE}" destId="{3BB67FBD-D1B7-472B-A19E-8FE994464BDE}" srcOrd="2" destOrd="0" parTransId="{40DA6D7E-B7DC-4A64-9AB3-9B1ADF6BF062}" sibTransId="{731E31CD-BB67-4A29-B7A0-2083CDC8124F}"/>
    <dgm:cxn modelId="{55F33F32-144F-4A95-B6DB-732292030F31}" srcId="{92105B08-CCE5-4F36-A8D8-795271706CBE}" destId="{0BA2804F-8A24-4C5C-AF68-6C57D4867248}" srcOrd="1" destOrd="0" parTransId="{963262CC-C86A-404E-9A93-C2D8E2277D33}" sibTransId="{7E432737-F295-4D04-8551-0AE7B8C2C6DF}"/>
    <dgm:cxn modelId="{8B6D4F46-85EF-4395-A966-1181CDB66782}" type="presOf" srcId="{0BA2804F-8A24-4C5C-AF68-6C57D4867248}" destId="{C340DFB3-45EF-45BE-939D-F8F534022B8C}" srcOrd="0" destOrd="0" presId="urn:microsoft.com/office/officeart/2005/8/layout/vList2"/>
    <dgm:cxn modelId="{CEFD9A53-3566-4430-BA1E-1BD358B12FEC}" type="presOf" srcId="{08D772D8-21E7-4A8A-A933-BD129EC41849}" destId="{A8C683EC-C6A5-43F2-8EA0-F69507BA3B27}" srcOrd="0" destOrd="0" presId="urn:microsoft.com/office/officeart/2005/8/layout/vList2"/>
    <dgm:cxn modelId="{588E897C-8449-4B0F-A264-F752EF4EA694}" type="presOf" srcId="{616C5F6E-193A-4BDB-B6FA-DE2609BCDCD7}" destId="{2AAD8640-1C2C-4E60-A5BA-ADA26A4CFAF2}" srcOrd="0" destOrd="0" presId="urn:microsoft.com/office/officeart/2005/8/layout/vList2"/>
    <dgm:cxn modelId="{34CFD77E-86BD-4F5C-961E-6536B39E9F33}" type="presOf" srcId="{3BB67FBD-D1B7-472B-A19E-8FE994464BDE}" destId="{B2F97E96-08B4-469D-8D1D-8607360BF2B5}" srcOrd="0" destOrd="0" presId="urn:microsoft.com/office/officeart/2005/8/layout/vList2"/>
    <dgm:cxn modelId="{4F909885-1DEE-4C90-9972-4EABD9CC5200}" srcId="{92105B08-CCE5-4F36-A8D8-795271706CBE}" destId="{616C5F6E-193A-4BDB-B6FA-DE2609BCDCD7}" srcOrd="3" destOrd="0" parTransId="{3D0AFCA8-65AD-4B23-B610-7FE1020A8862}" sibTransId="{FFC8FF24-4052-440A-9F7F-ABC8C5D25348}"/>
    <dgm:cxn modelId="{BEB11F90-9B92-499F-BA3C-0A867313F0F7}" srcId="{92105B08-CCE5-4F36-A8D8-795271706CBE}" destId="{532D9DA3-D5B9-4675-B308-247DC6116190}" srcOrd="5" destOrd="0" parTransId="{9C9C5F06-13FC-4FE5-8666-9EF88B0BC2D5}" sibTransId="{C46145B8-19BE-4908-BC8B-10619F28F817}"/>
    <dgm:cxn modelId="{66B544A7-A35E-4799-8244-2AE8257CCE32}" type="presOf" srcId="{532D9DA3-D5B9-4675-B308-247DC6116190}" destId="{ADDE7447-BC3C-4DF9-A880-49507ED94C53}" srcOrd="0" destOrd="0" presId="urn:microsoft.com/office/officeart/2005/8/layout/vList2"/>
    <dgm:cxn modelId="{9C381AB1-3D88-4622-92A6-C7183A554879}" srcId="{92105B08-CCE5-4F36-A8D8-795271706CBE}" destId="{08D772D8-21E7-4A8A-A933-BD129EC41849}" srcOrd="0" destOrd="0" parTransId="{591908D3-71D3-40DB-95EB-ABF62B6EA942}" sibTransId="{A7168023-7838-4F8E-B911-4593FEB28C32}"/>
    <dgm:cxn modelId="{61BDF0DD-B7C8-4E21-BF4F-1DD5109BE9AB}" type="presOf" srcId="{020CF611-1102-49F5-899F-60A6B9CB6516}" destId="{491A7440-44EF-4192-97CD-90BA04F04A92}" srcOrd="0" destOrd="0" presId="urn:microsoft.com/office/officeart/2005/8/layout/vList2"/>
    <dgm:cxn modelId="{F38F7AF3-E507-4594-AFEE-4C8D415C5A5A}" srcId="{92105B08-CCE5-4F36-A8D8-795271706CBE}" destId="{020CF611-1102-49F5-899F-60A6B9CB6516}" srcOrd="4" destOrd="0" parTransId="{A3B56A4E-C376-454D-8C25-8A3031F12657}" sibTransId="{3C6B5821-3D72-4445-B736-9A39D5633467}"/>
    <dgm:cxn modelId="{935BB0DE-A53F-48C3-ACEB-5C344B807949}" type="presParOf" srcId="{BB8AE649-FA10-4B5E-9EE4-853625428A5F}" destId="{A8C683EC-C6A5-43F2-8EA0-F69507BA3B27}" srcOrd="0" destOrd="0" presId="urn:microsoft.com/office/officeart/2005/8/layout/vList2"/>
    <dgm:cxn modelId="{FC0D3EC6-7124-46B3-98DA-43F787AA603F}" type="presParOf" srcId="{BB8AE649-FA10-4B5E-9EE4-853625428A5F}" destId="{F27350BB-328E-4F5C-92EE-7752775BF392}" srcOrd="1" destOrd="0" presId="urn:microsoft.com/office/officeart/2005/8/layout/vList2"/>
    <dgm:cxn modelId="{240A7069-45AE-429F-B805-CF2377FC8928}" type="presParOf" srcId="{BB8AE649-FA10-4B5E-9EE4-853625428A5F}" destId="{C340DFB3-45EF-45BE-939D-F8F534022B8C}" srcOrd="2" destOrd="0" presId="urn:microsoft.com/office/officeart/2005/8/layout/vList2"/>
    <dgm:cxn modelId="{05213310-EEA7-47C4-9D22-074DA05DE1D5}" type="presParOf" srcId="{BB8AE649-FA10-4B5E-9EE4-853625428A5F}" destId="{73325B67-5F0C-44AF-BD6E-62554E9AF158}" srcOrd="3" destOrd="0" presId="urn:microsoft.com/office/officeart/2005/8/layout/vList2"/>
    <dgm:cxn modelId="{9CDCE959-107F-4A06-BCAF-6AC6F93A2095}" type="presParOf" srcId="{BB8AE649-FA10-4B5E-9EE4-853625428A5F}" destId="{B2F97E96-08B4-469D-8D1D-8607360BF2B5}" srcOrd="4" destOrd="0" presId="urn:microsoft.com/office/officeart/2005/8/layout/vList2"/>
    <dgm:cxn modelId="{B5ED5B7C-8B0B-42B1-A8BB-7CF0D8736FF1}" type="presParOf" srcId="{BB8AE649-FA10-4B5E-9EE4-853625428A5F}" destId="{A18D98E9-05C4-4A6B-AAE8-0D8994ACB81E}" srcOrd="5" destOrd="0" presId="urn:microsoft.com/office/officeart/2005/8/layout/vList2"/>
    <dgm:cxn modelId="{3F622A20-0287-4DF0-BAB7-9FC2B91D06F4}" type="presParOf" srcId="{BB8AE649-FA10-4B5E-9EE4-853625428A5F}" destId="{2AAD8640-1C2C-4E60-A5BA-ADA26A4CFAF2}" srcOrd="6" destOrd="0" presId="urn:microsoft.com/office/officeart/2005/8/layout/vList2"/>
    <dgm:cxn modelId="{44EBDC61-8235-40B7-9AA0-0C4C3523693E}" type="presParOf" srcId="{BB8AE649-FA10-4B5E-9EE4-853625428A5F}" destId="{04AEA2C9-3D3A-4E99-A8DC-3F568284A979}" srcOrd="7" destOrd="0" presId="urn:microsoft.com/office/officeart/2005/8/layout/vList2"/>
    <dgm:cxn modelId="{209A8D33-2C40-48E6-85E6-5331DD1B4B3E}" type="presParOf" srcId="{BB8AE649-FA10-4B5E-9EE4-853625428A5F}" destId="{491A7440-44EF-4192-97CD-90BA04F04A92}" srcOrd="8" destOrd="0" presId="urn:microsoft.com/office/officeart/2005/8/layout/vList2"/>
    <dgm:cxn modelId="{412A0BF1-52DB-413F-AFEF-4CA9256C5B05}" type="presParOf" srcId="{BB8AE649-FA10-4B5E-9EE4-853625428A5F}" destId="{74BE4CB4-60E9-45B4-93FC-E9D6244F3B7A}" srcOrd="9" destOrd="0" presId="urn:microsoft.com/office/officeart/2005/8/layout/vList2"/>
    <dgm:cxn modelId="{E64EBEC7-60B3-49D6-9865-F64D2A764421}" type="presParOf" srcId="{BB8AE649-FA10-4B5E-9EE4-853625428A5F}" destId="{ADDE7447-BC3C-4DF9-A880-49507ED94C5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5756F-CE9E-4C71-BC62-394D5BFF2FF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3C3023B0-1E20-46D0-A7A2-33CB3F18DC5B}">
      <dgm:prSet/>
      <dgm:spPr>
        <a:solidFill>
          <a:schemeClr val="tx2">
            <a:lumMod val="50000"/>
            <a:lumOff val="50000"/>
          </a:schemeClr>
        </a:solidFill>
      </dgm:spPr>
      <dgm:t>
        <a:bodyPr/>
        <a:lstStyle/>
        <a:p>
          <a:r>
            <a:rPr lang="en-US" dirty="0"/>
            <a:t>Fetch</a:t>
          </a:r>
        </a:p>
      </dgm:t>
    </dgm:pt>
    <dgm:pt modelId="{21FFF9DD-0B71-43A6-A079-693E219EF93A}" type="parTrans" cxnId="{DC8DF66D-C4C4-44B5-9B64-1DB32CBCB181}">
      <dgm:prSet/>
      <dgm:spPr/>
      <dgm:t>
        <a:bodyPr/>
        <a:lstStyle/>
        <a:p>
          <a:endParaRPr lang="en-US"/>
        </a:p>
      </dgm:t>
    </dgm:pt>
    <dgm:pt modelId="{1A2A56D0-CE0F-4959-8771-5D54EFD1CB67}" type="sibTrans" cxnId="{DC8DF66D-C4C4-44B5-9B64-1DB32CBCB181}">
      <dgm:prSet/>
      <dgm:spPr/>
      <dgm:t>
        <a:bodyPr/>
        <a:lstStyle/>
        <a:p>
          <a:endParaRPr lang="en-US"/>
        </a:p>
      </dgm:t>
    </dgm:pt>
    <dgm:pt modelId="{F0666B33-C5BA-4A8C-B02F-C93AA7D00F00}">
      <dgm:prSet/>
      <dgm:spPr>
        <a:solidFill>
          <a:schemeClr val="tx2">
            <a:lumMod val="25000"/>
            <a:lumOff val="75000"/>
            <a:alpha val="90000"/>
          </a:schemeClr>
        </a:solidFill>
      </dgm:spPr>
      <dgm:t>
        <a:bodyPr/>
        <a:lstStyle/>
        <a:p>
          <a:r>
            <a:rPr lang="en-US"/>
            <a:t>Fetch real-time crypto currency data.</a:t>
          </a:r>
        </a:p>
      </dgm:t>
    </dgm:pt>
    <dgm:pt modelId="{747E33A6-E7DD-49FF-9D88-9B17DC035505}" type="parTrans" cxnId="{89554241-678B-4E84-8959-871BE1F3E560}">
      <dgm:prSet/>
      <dgm:spPr/>
      <dgm:t>
        <a:bodyPr/>
        <a:lstStyle/>
        <a:p>
          <a:endParaRPr lang="en-US"/>
        </a:p>
      </dgm:t>
    </dgm:pt>
    <dgm:pt modelId="{56F6B34F-5B12-4BF5-B9EB-736E48EC40D7}" type="sibTrans" cxnId="{89554241-678B-4E84-8959-871BE1F3E560}">
      <dgm:prSet/>
      <dgm:spPr/>
      <dgm:t>
        <a:bodyPr/>
        <a:lstStyle/>
        <a:p>
          <a:endParaRPr lang="en-US"/>
        </a:p>
      </dgm:t>
    </dgm:pt>
    <dgm:pt modelId="{5B22E290-6E04-474C-A9A7-5F42E1F1C66C}">
      <dgm:prSet/>
      <dgm:spPr>
        <a:solidFill>
          <a:schemeClr val="tx2">
            <a:lumMod val="50000"/>
            <a:lumOff val="50000"/>
          </a:schemeClr>
        </a:solidFill>
      </dgm:spPr>
      <dgm:t>
        <a:bodyPr/>
        <a:lstStyle/>
        <a:p>
          <a:r>
            <a:rPr lang="en-US"/>
            <a:t>Store</a:t>
          </a:r>
        </a:p>
      </dgm:t>
    </dgm:pt>
    <dgm:pt modelId="{C5AD4BE3-86E2-40E5-BEDE-38BFAA048910}" type="parTrans" cxnId="{FA23FFD3-8269-4A8E-B0FE-FA16DF5BDE19}">
      <dgm:prSet/>
      <dgm:spPr/>
      <dgm:t>
        <a:bodyPr/>
        <a:lstStyle/>
        <a:p>
          <a:endParaRPr lang="en-US"/>
        </a:p>
      </dgm:t>
    </dgm:pt>
    <dgm:pt modelId="{E17F08A0-F895-4D28-82A1-6C0695867041}" type="sibTrans" cxnId="{FA23FFD3-8269-4A8E-B0FE-FA16DF5BDE19}">
      <dgm:prSet/>
      <dgm:spPr/>
      <dgm:t>
        <a:bodyPr/>
        <a:lstStyle/>
        <a:p>
          <a:endParaRPr lang="en-US"/>
        </a:p>
      </dgm:t>
    </dgm:pt>
    <dgm:pt modelId="{04BC1015-B164-4E58-A9C7-91FAE4551E2F}">
      <dgm:prSet/>
      <dgm:spPr>
        <a:solidFill>
          <a:schemeClr val="tx2">
            <a:lumMod val="25000"/>
            <a:lumOff val="75000"/>
            <a:alpha val="90000"/>
          </a:schemeClr>
        </a:solidFill>
      </dgm:spPr>
      <dgm:t>
        <a:bodyPr/>
        <a:lstStyle/>
        <a:p>
          <a:r>
            <a:rPr lang="en-US"/>
            <a:t>Store data in cloud MongoDB database.</a:t>
          </a:r>
        </a:p>
      </dgm:t>
    </dgm:pt>
    <dgm:pt modelId="{779F5363-D9FA-4B10-943C-A6394B3245A8}" type="parTrans" cxnId="{4A6639B0-9FBB-4CFB-A1BB-557E1BB94E54}">
      <dgm:prSet/>
      <dgm:spPr/>
      <dgm:t>
        <a:bodyPr/>
        <a:lstStyle/>
        <a:p>
          <a:endParaRPr lang="en-US"/>
        </a:p>
      </dgm:t>
    </dgm:pt>
    <dgm:pt modelId="{51548989-C6F8-44AA-AAFE-50616529F05F}" type="sibTrans" cxnId="{4A6639B0-9FBB-4CFB-A1BB-557E1BB94E54}">
      <dgm:prSet/>
      <dgm:spPr/>
      <dgm:t>
        <a:bodyPr/>
        <a:lstStyle/>
        <a:p>
          <a:endParaRPr lang="en-US"/>
        </a:p>
      </dgm:t>
    </dgm:pt>
    <dgm:pt modelId="{3494A377-F514-43D2-9838-BD8D217F7D18}">
      <dgm:prSet/>
      <dgm:spPr>
        <a:solidFill>
          <a:schemeClr val="tx2">
            <a:lumMod val="50000"/>
            <a:lumOff val="50000"/>
          </a:schemeClr>
        </a:solidFill>
      </dgm:spPr>
      <dgm:t>
        <a:bodyPr/>
        <a:lstStyle/>
        <a:p>
          <a:r>
            <a:rPr lang="en-US" dirty="0"/>
            <a:t>Display</a:t>
          </a:r>
        </a:p>
      </dgm:t>
    </dgm:pt>
    <dgm:pt modelId="{AAAC5249-4030-4D03-9A89-1BD1F02D4647}" type="parTrans" cxnId="{8544D74D-98AD-49F9-9E7F-B12C49FCFC69}">
      <dgm:prSet/>
      <dgm:spPr/>
      <dgm:t>
        <a:bodyPr/>
        <a:lstStyle/>
        <a:p>
          <a:endParaRPr lang="en-US"/>
        </a:p>
      </dgm:t>
    </dgm:pt>
    <dgm:pt modelId="{5B0687C1-F178-43B9-877E-E1FA1E860856}" type="sibTrans" cxnId="{8544D74D-98AD-49F9-9E7F-B12C49FCFC69}">
      <dgm:prSet/>
      <dgm:spPr/>
      <dgm:t>
        <a:bodyPr/>
        <a:lstStyle/>
        <a:p>
          <a:endParaRPr lang="en-US"/>
        </a:p>
      </dgm:t>
    </dgm:pt>
    <dgm:pt modelId="{02BD73E1-6E22-42E2-B897-ABE8FB652E4E}">
      <dgm:prSet/>
      <dgm:spPr>
        <a:solidFill>
          <a:schemeClr val="tx2">
            <a:lumMod val="25000"/>
            <a:lumOff val="75000"/>
            <a:alpha val="90000"/>
          </a:schemeClr>
        </a:solidFill>
      </dgm:spPr>
      <dgm:t>
        <a:bodyPr/>
        <a:lstStyle/>
        <a:p>
          <a:r>
            <a:rPr lang="en-US"/>
            <a:t>Display data on web application.</a:t>
          </a:r>
        </a:p>
      </dgm:t>
    </dgm:pt>
    <dgm:pt modelId="{481ACED7-DAB8-4457-A76D-560D5F8B3069}" type="parTrans" cxnId="{513338C4-9EE1-4AED-A9A5-695A200863B9}">
      <dgm:prSet/>
      <dgm:spPr/>
      <dgm:t>
        <a:bodyPr/>
        <a:lstStyle/>
        <a:p>
          <a:endParaRPr lang="en-US"/>
        </a:p>
      </dgm:t>
    </dgm:pt>
    <dgm:pt modelId="{D8E8F2FF-6225-4F5A-B7AB-C49B53547285}" type="sibTrans" cxnId="{513338C4-9EE1-4AED-A9A5-695A200863B9}">
      <dgm:prSet/>
      <dgm:spPr/>
      <dgm:t>
        <a:bodyPr/>
        <a:lstStyle/>
        <a:p>
          <a:endParaRPr lang="en-US"/>
        </a:p>
      </dgm:t>
    </dgm:pt>
    <dgm:pt modelId="{E452DCFC-89DD-428B-AD94-8020B5B009A4}">
      <dgm:prSet/>
      <dgm:spPr>
        <a:solidFill>
          <a:schemeClr val="tx2">
            <a:lumMod val="50000"/>
            <a:lumOff val="50000"/>
          </a:schemeClr>
        </a:solidFill>
      </dgm:spPr>
      <dgm:t>
        <a:bodyPr/>
        <a:lstStyle/>
        <a:p>
          <a:r>
            <a:rPr lang="en-US" dirty="0"/>
            <a:t>Build</a:t>
          </a:r>
        </a:p>
      </dgm:t>
    </dgm:pt>
    <dgm:pt modelId="{5C2634FB-3A77-483F-8F96-E39827729B1F}" type="parTrans" cxnId="{5F8B12B1-1F4C-4CA6-A569-1DA4C66FC277}">
      <dgm:prSet/>
      <dgm:spPr/>
      <dgm:t>
        <a:bodyPr/>
        <a:lstStyle/>
        <a:p>
          <a:endParaRPr lang="en-US"/>
        </a:p>
      </dgm:t>
    </dgm:pt>
    <dgm:pt modelId="{E1A56AC6-1CC2-430A-A41E-F96F15B7BAA3}" type="sibTrans" cxnId="{5F8B12B1-1F4C-4CA6-A569-1DA4C66FC277}">
      <dgm:prSet/>
      <dgm:spPr/>
      <dgm:t>
        <a:bodyPr/>
        <a:lstStyle/>
        <a:p>
          <a:endParaRPr lang="en-US"/>
        </a:p>
      </dgm:t>
    </dgm:pt>
    <dgm:pt modelId="{F9EF9DF0-E410-4D8E-9816-9156AD02BC17}">
      <dgm:prSet/>
      <dgm:spPr>
        <a:solidFill>
          <a:schemeClr val="tx2">
            <a:lumMod val="25000"/>
            <a:lumOff val="75000"/>
            <a:alpha val="90000"/>
          </a:schemeClr>
        </a:solidFill>
      </dgm:spPr>
      <dgm:t>
        <a:bodyPr/>
        <a:lstStyle/>
        <a:p>
          <a:r>
            <a:rPr lang="en-US"/>
            <a:t>Build an API for Data Access.</a:t>
          </a:r>
        </a:p>
      </dgm:t>
    </dgm:pt>
    <dgm:pt modelId="{CBF18C15-4EEC-4DFE-946A-33BE4457CE64}" type="parTrans" cxnId="{DA6E65CA-0B03-41D4-9939-72D7040EAAB2}">
      <dgm:prSet/>
      <dgm:spPr/>
      <dgm:t>
        <a:bodyPr/>
        <a:lstStyle/>
        <a:p>
          <a:endParaRPr lang="en-US"/>
        </a:p>
      </dgm:t>
    </dgm:pt>
    <dgm:pt modelId="{98A22447-06A7-4A19-A0D6-7ECEC3F0C40E}" type="sibTrans" cxnId="{DA6E65CA-0B03-41D4-9939-72D7040EAAB2}">
      <dgm:prSet/>
      <dgm:spPr/>
      <dgm:t>
        <a:bodyPr/>
        <a:lstStyle/>
        <a:p>
          <a:endParaRPr lang="en-US"/>
        </a:p>
      </dgm:t>
    </dgm:pt>
    <dgm:pt modelId="{E91DD457-139F-4816-A346-6633243EDC09}">
      <dgm:prSet/>
      <dgm:spPr>
        <a:solidFill>
          <a:schemeClr val="tx2">
            <a:lumMod val="50000"/>
            <a:lumOff val="50000"/>
          </a:schemeClr>
        </a:solidFill>
      </dgm:spPr>
      <dgm:t>
        <a:bodyPr/>
        <a:lstStyle/>
        <a:p>
          <a:r>
            <a:rPr lang="en-US" dirty="0"/>
            <a:t>Conduct</a:t>
          </a:r>
        </a:p>
      </dgm:t>
    </dgm:pt>
    <dgm:pt modelId="{8D280F5F-F0D0-4E98-AEEC-6B65D6713740}" type="parTrans" cxnId="{7E68B0D8-8D46-4F6E-8891-B003DCCAD10B}">
      <dgm:prSet/>
      <dgm:spPr/>
      <dgm:t>
        <a:bodyPr/>
        <a:lstStyle/>
        <a:p>
          <a:endParaRPr lang="en-US"/>
        </a:p>
      </dgm:t>
    </dgm:pt>
    <dgm:pt modelId="{7B3C97EF-A0EF-4BEC-9BD5-FF75BAC226DC}" type="sibTrans" cxnId="{7E68B0D8-8D46-4F6E-8891-B003DCCAD10B}">
      <dgm:prSet/>
      <dgm:spPr/>
      <dgm:t>
        <a:bodyPr/>
        <a:lstStyle/>
        <a:p>
          <a:endParaRPr lang="en-US"/>
        </a:p>
      </dgm:t>
    </dgm:pt>
    <dgm:pt modelId="{42C7EDB8-73D3-4B6C-B15A-CC097E4708DC}">
      <dgm:prSet/>
      <dgm:spPr>
        <a:solidFill>
          <a:schemeClr val="tx2">
            <a:lumMod val="25000"/>
            <a:lumOff val="75000"/>
            <a:alpha val="90000"/>
          </a:schemeClr>
        </a:solidFill>
      </dgm:spPr>
      <dgm:t>
        <a:bodyPr/>
        <a:lstStyle/>
        <a:p>
          <a:r>
            <a:rPr lang="en-US" dirty="0"/>
            <a:t>Conduct Fit Gap Analysis.</a:t>
          </a:r>
        </a:p>
      </dgm:t>
    </dgm:pt>
    <dgm:pt modelId="{543ADEA5-AEA0-40B6-8AE1-B66B2D9F57DB}" type="parTrans" cxnId="{FB8A78AF-B75D-46DF-AD9C-A6680D3CEFDB}">
      <dgm:prSet/>
      <dgm:spPr/>
      <dgm:t>
        <a:bodyPr/>
        <a:lstStyle/>
        <a:p>
          <a:endParaRPr lang="en-US"/>
        </a:p>
      </dgm:t>
    </dgm:pt>
    <dgm:pt modelId="{D6ED87F6-8627-4C08-BF5A-0EDDC891BBB0}" type="sibTrans" cxnId="{FB8A78AF-B75D-46DF-AD9C-A6680D3CEFDB}">
      <dgm:prSet/>
      <dgm:spPr/>
      <dgm:t>
        <a:bodyPr/>
        <a:lstStyle/>
        <a:p>
          <a:endParaRPr lang="en-US"/>
        </a:p>
      </dgm:t>
    </dgm:pt>
    <dgm:pt modelId="{3924C6A2-5BC0-4E3E-9B87-2CF3F23A13CF}" type="pres">
      <dgm:prSet presAssocID="{8D95756F-CE9E-4C71-BC62-394D5BFF2FFD}" presName="Name0" presStyleCnt="0">
        <dgm:presLayoutVars>
          <dgm:dir/>
          <dgm:animLvl val="lvl"/>
          <dgm:resizeHandles val="exact"/>
        </dgm:presLayoutVars>
      </dgm:prSet>
      <dgm:spPr/>
    </dgm:pt>
    <dgm:pt modelId="{17CC29E1-2817-496F-A98B-5DC57525FDF3}" type="pres">
      <dgm:prSet presAssocID="{E91DD457-139F-4816-A346-6633243EDC09}" presName="boxAndChildren" presStyleCnt="0"/>
      <dgm:spPr/>
    </dgm:pt>
    <dgm:pt modelId="{D61993CC-73AE-48ED-ACC1-6933D4CDDBBC}" type="pres">
      <dgm:prSet presAssocID="{E91DD457-139F-4816-A346-6633243EDC09}" presName="parentTextBox" presStyleLbl="alignNode1" presStyleIdx="0" presStyleCnt="5"/>
      <dgm:spPr/>
    </dgm:pt>
    <dgm:pt modelId="{889DF7C0-7E64-4C54-BEA3-ABC6AF83BF60}" type="pres">
      <dgm:prSet presAssocID="{E91DD457-139F-4816-A346-6633243EDC09}" presName="descendantBox" presStyleLbl="bgAccFollowNode1" presStyleIdx="0" presStyleCnt="5"/>
      <dgm:spPr/>
    </dgm:pt>
    <dgm:pt modelId="{63C96CC8-3E6F-45DA-AEF2-88F554617FF0}" type="pres">
      <dgm:prSet presAssocID="{E1A56AC6-1CC2-430A-A41E-F96F15B7BAA3}" presName="sp" presStyleCnt="0"/>
      <dgm:spPr/>
    </dgm:pt>
    <dgm:pt modelId="{87A27753-2619-44C3-ADCB-685D293B2C3C}" type="pres">
      <dgm:prSet presAssocID="{E452DCFC-89DD-428B-AD94-8020B5B009A4}" presName="arrowAndChildren" presStyleCnt="0"/>
      <dgm:spPr/>
    </dgm:pt>
    <dgm:pt modelId="{99D839D1-DF6B-4A46-8F64-F0001CE34118}" type="pres">
      <dgm:prSet presAssocID="{E452DCFC-89DD-428B-AD94-8020B5B009A4}" presName="parentTextArrow" presStyleLbl="node1" presStyleIdx="0" presStyleCnt="0"/>
      <dgm:spPr/>
    </dgm:pt>
    <dgm:pt modelId="{56453F04-7500-49CE-8D1F-A43DC3B346DC}" type="pres">
      <dgm:prSet presAssocID="{E452DCFC-89DD-428B-AD94-8020B5B009A4}" presName="arrow" presStyleLbl="alignNode1" presStyleIdx="1" presStyleCnt="5"/>
      <dgm:spPr/>
    </dgm:pt>
    <dgm:pt modelId="{72728B9C-78F5-4277-AFB8-9D513D392A1E}" type="pres">
      <dgm:prSet presAssocID="{E452DCFC-89DD-428B-AD94-8020B5B009A4}" presName="descendantArrow" presStyleLbl="bgAccFollowNode1" presStyleIdx="1" presStyleCnt="5"/>
      <dgm:spPr/>
    </dgm:pt>
    <dgm:pt modelId="{E3A25EFE-F691-4D7C-BAFB-795997769E40}" type="pres">
      <dgm:prSet presAssocID="{5B0687C1-F178-43B9-877E-E1FA1E860856}" presName="sp" presStyleCnt="0"/>
      <dgm:spPr/>
    </dgm:pt>
    <dgm:pt modelId="{24FF47DB-9E31-4E82-B1BD-CF420864D813}" type="pres">
      <dgm:prSet presAssocID="{3494A377-F514-43D2-9838-BD8D217F7D18}" presName="arrowAndChildren" presStyleCnt="0"/>
      <dgm:spPr/>
    </dgm:pt>
    <dgm:pt modelId="{3B694BF2-DAFF-4FA1-A729-C4D4CD6D6441}" type="pres">
      <dgm:prSet presAssocID="{3494A377-F514-43D2-9838-BD8D217F7D18}" presName="parentTextArrow" presStyleLbl="node1" presStyleIdx="0" presStyleCnt="0"/>
      <dgm:spPr/>
    </dgm:pt>
    <dgm:pt modelId="{5EE797CA-5186-469F-860F-65AED647C4D3}" type="pres">
      <dgm:prSet presAssocID="{3494A377-F514-43D2-9838-BD8D217F7D18}" presName="arrow" presStyleLbl="alignNode1" presStyleIdx="2" presStyleCnt="5"/>
      <dgm:spPr/>
    </dgm:pt>
    <dgm:pt modelId="{8FAE4474-4BC5-4845-B27E-93B64D4DBA7D}" type="pres">
      <dgm:prSet presAssocID="{3494A377-F514-43D2-9838-BD8D217F7D18}" presName="descendantArrow" presStyleLbl="bgAccFollowNode1" presStyleIdx="2" presStyleCnt="5"/>
      <dgm:spPr/>
    </dgm:pt>
    <dgm:pt modelId="{DFCE283C-7013-4B3C-AC5B-7E5CA4C76CEE}" type="pres">
      <dgm:prSet presAssocID="{E17F08A0-F895-4D28-82A1-6C0695867041}" presName="sp" presStyleCnt="0"/>
      <dgm:spPr/>
    </dgm:pt>
    <dgm:pt modelId="{D0C495D9-61B1-49B3-9B96-DCCFF31801ED}" type="pres">
      <dgm:prSet presAssocID="{5B22E290-6E04-474C-A9A7-5F42E1F1C66C}" presName="arrowAndChildren" presStyleCnt="0"/>
      <dgm:spPr/>
    </dgm:pt>
    <dgm:pt modelId="{E08870F6-8541-4CC6-8F18-A2EDFC289B9C}" type="pres">
      <dgm:prSet presAssocID="{5B22E290-6E04-474C-A9A7-5F42E1F1C66C}" presName="parentTextArrow" presStyleLbl="node1" presStyleIdx="0" presStyleCnt="0"/>
      <dgm:spPr/>
    </dgm:pt>
    <dgm:pt modelId="{CACD9512-9917-4006-9564-1E0A88F92892}" type="pres">
      <dgm:prSet presAssocID="{5B22E290-6E04-474C-A9A7-5F42E1F1C66C}" presName="arrow" presStyleLbl="alignNode1" presStyleIdx="3" presStyleCnt="5"/>
      <dgm:spPr/>
    </dgm:pt>
    <dgm:pt modelId="{721A0F18-CBF3-4032-B96A-9C447A1B7157}" type="pres">
      <dgm:prSet presAssocID="{5B22E290-6E04-474C-A9A7-5F42E1F1C66C}" presName="descendantArrow" presStyleLbl="bgAccFollowNode1" presStyleIdx="3" presStyleCnt="5"/>
      <dgm:spPr/>
    </dgm:pt>
    <dgm:pt modelId="{AA233A1B-26A2-49D9-A44C-6223CA2702D3}" type="pres">
      <dgm:prSet presAssocID="{1A2A56D0-CE0F-4959-8771-5D54EFD1CB67}" presName="sp" presStyleCnt="0"/>
      <dgm:spPr/>
    </dgm:pt>
    <dgm:pt modelId="{A829DAFC-F47C-4500-A0E5-BAB1B5A622AE}" type="pres">
      <dgm:prSet presAssocID="{3C3023B0-1E20-46D0-A7A2-33CB3F18DC5B}" presName="arrowAndChildren" presStyleCnt="0"/>
      <dgm:spPr/>
    </dgm:pt>
    <dgm:pt modelId="{83FB4D64-45EA-41C0-9601-ADF199AC6B25}" type="pres">
      <dgm:prSet presAssocID="{3C3023B0-1E20-46D0-A7A2-33CB3F18DC5B}" presName="parentTextArrow" presStyleLbl="node1" presStyleIdx="0" presStyleCnt="0"/>
      <dgm:spPr/>
    </dgm:pt>
    <dgm:pt modelId="{8F5E7927-7593-4A08-9979-9064DFDA96B2}" type="pres">
      <dgm:prSet presAssocID="{3C3023B0-1E20-46D0-A7A2-33CB3F18DC5B}" presName="arrow" presStyleLbl="alignNode1" presStyleIdx="4" presStyleCnt="5"/>
      <dgm:spPr/>
    </dgm:pt>
    <dgm:pt modelId="{88A176D7-F1F4-49BC-AA49-7B91953822AB}" type="pres">
      <dgm:prSet presAssocID="{3C3023B0-1E20-46D0-A7A2-33CB3F18DC5B}" presName="descendantArrow" presStyleLbl="bgAccFollowNode1" presStyleIdx="4" presStyleCnt="5"/>
      <dgm:spPr/>
    </dgm:pt>
  </dgm:ptLst>
  <dgm:cxnLst>
    <dgm:cxn modelId="{E20E8901-E73E-42BB-801C-18A1185F9D9E}" type="presOf" srcId="{8D95756F-CE9E-4C71-BC62-394D5BFF2FFD}" destId="{3924C6A2-5BC0-4E3E-9B87-2CF3F23A13CF}" srcOrd="0" destOrd="0" presId="urn:microsoft.com/office/officeart/2016/7/layout/VerticalDownArrowProcess"/>
    <dgm:cxn modelId="{94D7691B-816D-4C4D-8E0A-602B22823B1B}" type="presOf" srcId="{F9EF9DF0-E410-4D8E-9816-9156AD02BC17}" destId="{72728B9C-78F5-4277-AFB8-9D513D392A1E}" srcOrd="0" destOrd="0" presId="urn:microsoft.com/office/officeart/2016/7/layout/VerticalDownArrowProcess"/>
    <dgm:cxn modelId="{03277D27-8946-40EB-9A82-4F879059F15B}" type="presOf" srcId="{E91DD457-139F-4816-A346-6633243EDC09}" destId="{D61993CC-73AE-48ED-ACC1-6933D4CDDBBC}" srcOrd="0" destOrd="0" presId="urn:microsoft.com/office/officeart/2016/7/layout/VerticalDownArrowProcess"/>
    <dgm:cxn modelId="{89554241-678B-4E84-8959-871BE1F3E560}" srcId="{3C3023B0-1E20-46D0-A7A2-33CB3F18DC5B}" destId="{F0666B33-C5BA-4A8C-B02F-C93AA7D00F00}" srcOrd="0" destOrd="0" parTransId="{747E33A6-E7DD-49FF-9D88-9B17DC035505}" sibTransId="{56F6B34F-5B12-4BF5-B9EB-736E48EC40D7}"/>
    <dgm:cxn modelId="{541C6C44-1CD0-429A-AF6C-D6C79C3DAC08}" type="presOf" srcId="{5B22E290-6E04-474C-A9A7-5F42E1F1C66C}" destId="{CACD9512-9917-4006-9564-1E0A88F92892}" srcOrd="1" destOrd="0" presId="urn:microsoft.com/office/officeart/2016/7/layout/VerticalDownArrowProcess"/>
    <dgm:cxn modelId="{36B2934C-A631-4F2C-AD60-88FC0DA751BF}" type="presOf" srcId="{02BD73E1-6E22-42E2-B897-ABE8FB652E4E}" destId="{8FAE4474-4BC5-4845-B27E-93B64D4DBA7D}" srcOrd="0" destOrd="0" presId="urn:microsoft.com/office/officeart/2016/7/layout/VerticalDownArrowProcess"/>
    <dgm:cxn modelId="{8544D74D-98AD-49F9-9E7F-B12C49FCFC69}" srcId="{8D95756F-CE9E-4C71-BC62-394D5BFF2FFD}" destId="{3494A377-F514-43D2-9838-BD8D217F7D18}" srcOrd="2" destOrd="0" parTransId="{AAAC5249-4030-4D03-9A89-1BD1F02D4647}" sibTransId="{5B0687C1-F178-43B9-877E-E1FA1E860856}"/>
    <dgm:cxn modelId="{DC8DF66D-C4C4-44B5-9B64-1DB32CBCB181}" srcId="{8D95756F-CE9E-4C71-BC62-394D5BFF2FFD}" destId="{3C3023B0-1E20-46D0-A7A2-33CB3F18DC5B}" srcOrd="0" destOrd="0" parTransId="{21FFF9DD-0B71-43A6-A079-693E219EF93A}" sibTransId="{1A2A56D0-CE0F-4959-8771-5D54EFD1CB67}"/>
    <dgm:cxn modelId="{69447470-5AB4-4417-862E-753E76C53DD8}" type="presOf" srcId="{5B22E290-6E04-474C-A9A7-5F42E1F1C66C}" destId="{E08870F6-8541-4CC6-8F18-A2EDFC289B9C}" srcOrd="0" destOrd="0" presId="urn:microsoft.com/office/officeart/2016/7/layout/VerticalDownArrowProcess"/>
    <dgm:cxn modelId="{D440FE9C-87DF-4CDA-8873-F551E4000050}" type="presOf" srcId="{F0666B33-C5BA-4A8C-B02F-C93AA7D00F00}" destId="{88A176D7-F1F4-49BC-AA49-7B91953822AB}" srcOrd="0" destOrd="0" presId="urn:microsoft.com/office/officeart/2016/7/layout/VerticalDownArrowProcess"/>
    <dgm:cxn modelId="{85B464A1-BCC6-47E4-952D-C3B463175880}" type="presOf" srcId="{3C3023B0-1E20-46D0-A7A2-33CB3F18DC5B}" destId="{8F5E7927-7593-4A08-9979-9064DFDA96B2}" srcOrd="1" destOrd="0" presId="urn:microsoft.com/office/officeart/2016/7/layout/VerticalDownArrowProcess"/>
    <dgm:cxn modelId="{E58DF1A7-7F8D-455D-8064-27942007B340}" type="presOf" srcId="{E452DCFC-89DD-428B-AD94-8020B5B009A4}" destId="{56453F04-7500-49CE-8D1F-A43DC3B346DC}" srcOrd="1" destOrd="0" presId="urn:microsoft.com/office/officeart/2016/7/layout/VerticalDownArrowProcess"/>
    <dgm:cxn modelId="{FB8A78AF-B75D-46DF-AD9C-A6680D3CEFDB}" srcId="{E91DD457-139F-4816-A346-6633243EDC09}" destId="{42C7EDB8-73D3-4B6C-B15A-CC097E4708DC}" srcOrd="0" destOrd="0" parTransId="{543ADEA5-AEA0-40B6-8AE1-B66B2D9F57DB}" sibTransId="{D6ED87F6-8627-4C08-BF5A-0EDDC891BBB0}"/>
    <dgm:cxn modelId="{4A6639B0-9FBB-4CFB-A1BB-557E1BB94E54}" srcId="{5B22E290-6E04-474C-A9A7-5F42E1F1C66C}" destId="{04BC1015-B164-4E58-A9C7-91FAE4551E2F}" srcOrd="0" destOrd="0" parTransId="{779F5363-D9FA-4B10-943C-A6394B3245A8}" sibTransId="{51548989-C6F8-44AA-AAFE-50616529F05F}"/>
    <dgm:cxn modelId="{5F8B12B1-1F4C-4CA6-A569-1DA4C66FC277}" srcId="{8D95756F-CE9E-4C71-BC62-394D5BFF2FFD}" destId="{E452DCFC-89DD-428B-AD94-8020B5B009A4}" srcOrd="3" destOrd="0" parTransId="{5C2634FB-3A77-483F-8F96-E39827729B1F}" sibTransId="{E1A56AC6-1CC2-430A-A41E-F96F15B7BAA3}"/>
    <dgm:cxn modelId="{22DF74B3-6FF3-43D9-94AC-2D4C2B283750}" type="presOf" srcId="{3494A377-F514-43D2-9838-BD8D217F7D18}" destId="{5EE797CA-5186-469F-860F-65AED647C4D3}" srcOrd="1" destOrd="0" presId="urn:microsoft.com/office/officeart/2016/7/layout/VerticalDownArrowProcess"/>
    <dgm:cxn modelId="{513338C4-9EE1-4AED-A9A5-695A200863B9}" srcId="{3494A377-F514-43D2-9838-BD8D217F7D18}" destId="{02BD73E1-6E22-42E2-B897-ABE8FB652E4E}" srcOrd="0" destOrd="0" parTransId="{481ACED7-DAB8-4457-A76D-560D5F8B3069}" sibTransId="{D8E8F2FF-6225-4F5A-B7AB-C49B53547285}"/>
    <dgm:cxn modelId="{3E0577C5-6819-4D99-8541-B51C3106598F}" type="presOf" srcId="{04BC1015-B164-4E58-A9C7-91FAE4551E2F}" destId="{721A0F18-CBF3-4032-B96A-9C447A1B7157}" srcOrd="0" destOrd="0" presId="urn:microsoft.com/office/officeart/2016/7/layout/VerticalDownArrowProcess"/>
    <dgm:cxn modelId="{DA6E65CA-0B03-41D4-9939-72D7040EAAB2}" srcId="{E452DCFC-89DD-428B-AD94-8020B5B009A4}" destId="{F9EF9DF0-E410-4D8E-9816-9156AD02BC17}" srcOrd="0" destOrd="0" parTransId="{CBF18C15-4EEC-4DFE-946A-33BE4457CE64}" sibTransId="{98A22447-06A7-4A19-A0D6-7ECEC3F0C40E}"/>
    <dgm:cxn modelId="{9BB78AD3-536B-4693-80B9-EB01334D987E}" type="presOf" srcId="{42C7EDB8-73D3-4B6C-B15A-CC097E4708DC}" destId="{889DF7C0-7E64-4C54-BEA3-ABC6AF83BF60}" srcOrd="0" destOrd="0" presId="urn:microsoft.com/office/officeart/2016/7/layout/VerticalDownArrowProcess"/>
    <dgm:cxn modelId="{FA23FFD3-8269-4A8E-B0FE-FA16DF5BDE19}" srcId="{8D95756F-CE9E-4C71-BC62-394D5BFF2FFD}" destId="{5B22E290-6E04-474C-A9A7-5F42E1F1C66C}" srcOrd="1" destOrd="0" parTransId="{C5AD4BE3-86E2-40E5-BEDE-38BFAA048910}" sibTransId="{E17F08A0-F895-4D28-82A1-6C0695867041}"/>
    <dgm:cxn modelId="{7E68B0D8-8D46-4F6E-8891-B003DCCAD10B}" srcId="{8D95756F-CE9E-4C71-BC62-394D5BFF2FFD}" destId="{E91DD457-139F-4816-A346-6633243EDC09}" srcOrd="4" destOrd="0" parTransId="{8D280F5F-F0D0-4E98-AEEC-6B65D6713740}" sibTransId="{7B3C97EF-A0EF-4BEC-9BD5-FF75BAC226DC}"/>
    <dgm:cxn modelId="{A6AA14E5-8584-4CE2-A54E-FECFFB4DDFE9}" type="presOf" srcId="{3C3023B0-1E20-46D0-A7A2-33CB3F18DC5B}" destId="{83FB4D64-45EA-41C0-9601-ADF199AC6B25}" srcOrd="0" destOrd="0" presId="urn:microsoft.com/office/officeart/2016/7/layout/VerticalDownArrowProcess"/>
    <dgm:cxn modelId="{D42613E9-0EF0-4F85-B1F7-6B0BDBEA11E7}" type="presOf" srcId="{E452DCFC-89DD-428B-AD94-8020B5B009A4}" destId="{99D839D1-DF6B-4A46-8F64-F0001CE34118}" srcOrd="0" destOrd="0" presId="urn:microsoft.com/office/officeart/2016/7/layout/VerticalDownArrowProcess"/>
    <dgm:cxn modelId="{6C6B30FE-5A8A-4C9C-AF6B-C7FCFD6766B1}" type="presOf" srcId="{3494A377-F514-43D2-9838-BD8D217F7D18}" destId="{3B694BF2-DAFF-4FA1-A729-C4D4CD6D6441}" srcOrd="0" destOrd="0" presId="urn:microsoft.com/office/officeart/2016/7/layout/VerticalDownArrowProcess"/>
    <dgm:cxn modelId="{729F4FBB-BA88-4CC5-AE3A-21A0BB9C94F7}" type="presParOf" srcId="{3924C6A2-5BC0-4E3E-9B87-2CF3F23A13CF}" destId="{17CC29E1-2817-496F-A98B-5DC57525FDF3}" srcOrd="0" destOrd="0" presId="urn:microsoft.com/office/officeart/2016/7/layout/VerticalDownArrowProcess"/>
    <dgm:cxn modelId="{0077EACD-0AA0-48DD-8A7B-9168D0A0E21D}" type="presParOf" srcId="{17CC29E1-2817-496F-A98B-5DC57525FDF3}" destId="{D61993CC-73AE-48ED-ACC1-6933D4CDDBBC}" srcOrd="0" destOrd="0" presId="urn:microsoft.com/office/officeart/2016/7/layout/VerticalDownArrowProcess"/>
    <dgm:cxn modelId="{371F2848-DEDA-46B4-AA59-549275C9D0F1}" type="presParOf" srcId="{17CC29E1-2817-496F-A98B-5DC57525FDF3}" destId="{889DF7C0-7E64-4C54-BEA3-ABC6AF83BF60}" srcOrd="1" destOrd="0" presId="urn:microsoft.com/office/officeart/2016/7/layout/VerticalDownArrowProcess"/>
    <dgm:cxn modelId="{33512017-CECE-4736-A799-609E3481E82F}" type="presParOf" srcId="{3924C6A2-5BC0-4E3E-9B87-2CF3F23A13CF}" destId="{63C96CC8-3E6F-45DA-AEF2-88F554617FF0}" srcOrd="1" destOrd="0" presId="urn:microsoft.com/office/officeart/2016/7/layout/VerticalDownArrowProcess"/>
    <dgm:cxn modelId="{76773CE5-8AFB-4C62-A42F-117C7C6130B2}" type="presParOf" srcId="{3924C6A2-5BC0-4E3E-9B87-2CF3F23A13CF}" destId="{87A27753-2619-44C3-ADCB-685D293B2C3C}" srcOrd="2" destOrd="0" presId="urn:microsoft.com/office/officeart/2016/7/layout/VerticalDownArrowProcess"/>
    <dgm:cxn modelId="{944A32C9-6538-4DB7-BCB7-A65BD81FB5A2}" type="presParOf" srcId="{87A27753-2619-44C3-ADCB-685D293B2C3C}" destId="{99D839D1-DF6B-4A46-8F64-F0001CE34118}" srcOrd="0" destOrd="0" presId="urn:microsoft.com/office/officeart/2016/7/layout/VerticalDownArrowProcess"/>
    <dgm:cxn modelId="{C4879DB3-1237-4423-9EBD-45E66623477B}" type="presParOf" srcId="{87A27753-2619-44C3-ADCB-685D293B2C3C}" destId="{56453F04-7500-49CE-8D1F-A43DC3B346DC}" srcOrd="1" destOrd="0" presId="urn:microsoft.com/office/officeart/2016/7/layout/VerticalDownArrowProcess"/>
    <dgm:cxn modelId="{D4C34352-7837-4757-BE98-E9629E6B8390}" type="presParOf" srcId="{87A27753-2619-44C3-ADCB-685D293B2C3C}" destId="{72728B9C-78F5-4277-AFB8-9D513D392A1E}" srcOrd="2" destOrd="0" presId="urn:microsoft.com/office/officeart/2016/7/layout/VerticalDownArrowProcess"/>
    <dgm:cxn modelId="{206F7949-CBA4-4B15-8818-44C678D36F31}" type="presParOf" srcId="{3924C6A2-5BC0-4E3E-9B87-2CF3F23A13CF}" destId="{E3A25EFE-F691-4D7C-BAFB-795997769E40}" srcOrd="3" destOrd="0" presId="urn:microsoft.com/office/officeart/2016/7/layout/VerticalDownArrowProcess"/>
    <dgm:cxn modelId="{A7246A42-6D9C-4A87-9377-1140AC8674D2}" type="presParOf" srcId="{3924C6A2-5BC0-4E3E-9B87-2CF3F23A13CF}" destId="{24FF47DB-9E31-4E82-B1BD-CF420864D813}" srcOrd="4" destOrd="0" presId="urn:microsoft.com/office/officeart/2016/7/layout/VerticalDownArrowProcess"/>
    <dgm:cxn modelId="{BA4CEA57-EDA0-4EDF-B3A3-24ABABC7C300}" type="presParOf" srcId="{24FF47DB-9E31-4E82-B1BD-CF420864D813}" destId="{3B694BF2-DAFF-4FA1-A729-C4D4CD6D6441}" srcOrd="0" destOrd="0" presId="urn:microsoft.com/office/officeart/2016/7/layout/VerticalDownArrowProcess"/>
    <dgm:cxn modelId="{40C1C916-1FB3-457A-8EE1-1028B071D66B}" type="presParOf" srcId="{24FF47DB-9E31-4E82-B1BD-CF420864D813}" destId="{5EE797CA-5186-469F-860F-65AED647C4D3}" srcOrd="1" destOrd="0" presId="urn:microsoft.com/office/officeart/2016/7/layout/VerticalDownArrowProcess"/>
    <dgm:cxn modelId="{4734B535-A7EB-4C8F-A7F3-CC0229288CAF}" type="presParOf" srcId="{24FF47DB-9E31-4E82-B1BD-CF420864D813}" destId="{8FAE4474-4BC5-4845-B27E-93B64D4DBA7D}" srcOrd="2" destOrd="0" presId="urn:microsoft.com/office/officeart/2016/7/layout/VerticalDownArrowProcess"/>
    <dgm:cxn modelId="{5845F293-A95C-4F1E-821C-98A3FC4C739A}" type="presParOf" srcId="{3924C6A2-5BC0-4E3E-9B87-2CF3F23A13CF}" destId="{DFCE283C-7013-4B3C-AC5B-7E5CA4C76CEE}" srcOrd="5" destOrd="0" presId="urn:microsoft.com/office/officeart/2016/7/layout/VerticalDownArrowProcess"/>
    <dgm:cxn modelId="{2C82F4F3-4EF4-459C-90E8-76A607ACD289}" type="presParOf" srcId="{3924C6A2-5BC0-4E3E-9B87-2CF3F23A13CF}" destId="{D0C495D9-61B1-49B3-9B96-DCCFF31801ED}" srcOrd="6" destOrd="0" presId="urn:microsoft.com/office/officeart/2016/7/layout/VerticalDownArrowProcess"/>
    <dgm:cxn modelId="{2753D037-95E0-4478-A77D-73C84998EB9A}" type="presParOf" srcId="{D0C495D9-61B1-49B3-9B96-DCCFF31801ED}" destId="{E08870F6-8541-4CC6-8F18-A2EDFC289B9C}" srcOrd="0" destOrd="0" presId="urn:microsoft.com/office/officeart/2016/7/layout/VerticalDownArrowProcess"/>
    <dgm:cxn modelId="{81BDD4D9-CB74-4AFE-8AB7-FCF9C70FA333}" type="presParOf" srcId="{D0C495D9-61B1-49B3-9B96-DCCFF31801ED}" destId="{CACD9512-9917-4006-9564-1E0A88F92892}" srcOrd="1" destOrd="0" presId="urn:microsoft.com/office/officeart/2016/7/layout/VerticalDownArrowProcess"/>
    <dgm:cxn modelId="{565C422D-5AAE-4724-9F98-CE9FF4FD2AA6}" type="presParOf" srcId="{D0C495D9-61B1-49B3-9B96-DCCFF31801ED}" destId="{721A0F18-CBF3-4032-B96A-9C447A1B7157}" srcOrd="2" destOrd="0" presId="urn:microsoft.com/office/officeart/2016/7/layout/VerticalDownArrowProcess"/>
    <dgm:cxn modelId="{A55949B6-D1B7-4EBA-9F5B-D48B2D89A66E}" type="presParOf" srcId="{3924C6A2-5BC0-4E3E-9B87-2CF3F23A13CF}" destId="{AA233A1B-26A2-49D9-A44C-6223CA2702D3}" srcOrd="7" destOrd="0" presId="urn:microsoft.com/office/officeart/2016/7/layout/VerticalDownArrowProcess"/>
    <dgm:cxn modelId="{F423450E-9BD9-47A6-8F28-470350F47128}" type="presParOf" srcId="{3924C6A2-5BC0-4E3E-9B87-2CF3F23A13CF}" destId="{A829DAFC-F47C-4500-A0E5-BAB1B5A622AE}" srcOrd="8" destOrd="0" presId="urn:microsoft.com/office/officeart/2016/7/layout/VerticalDownArrowProcess"/>
    <dgm:cxn modelId="{74EBA0D9-F1FD-41BD-AE54-2D7EFB7E59F7}" type="presParOf" srcId="{A829DAFC-F47C-4500-A0E5-BAB1B5A622AE}" destId="{83FB4D64-45EA-41C0-9601-ADF199AC6B25}" srcOrd="0" destOrd="0" presId="urn:microsoft.com/office/officeart/2016/7/layout/VerticalDownArrowProcess"/>
    <dgm:cxn modelId="{4B11846E-1D2A-455E-9304-F777FDE5D2B7}" type="presParOf" srcId="{A829DAFC-F47C-4500-A0E5-BAB1B5A622AE}" destId="{8F5E7927-7593-4A08-9979-9064DFDA96B2}" srcOrd="1" destOrd="0" presId="urn:microsoft.com/office/officeart/2016/7/layout/VerticalDownArrowProcess"/>
    <dgm:cxn modelId="{B20FBC6A-7790-4E3F-932D-5D1BEC941882}" type="presParOf" srcId="{A829DAFC-F47C-4500-A0E5-BAB1B5A622AE}" destId="{88A176D7-F1F4-49BC-AA49-7B91953822A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1B869F-7B1A-41D0-861A-FA65C0AF1CEF}"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B63DA100-1AF6-4989-B179-7049791F0804}">
      <dgm:prSet/>
      <dgm:spPr>
        <a:solidFill>
          <a:schemeClr val="tx2">
            <a:lumMod val="75000"/>
            <a:lumOff val="25000"/>
          </a:schemeClr>
        </a:solidFill>
        <a:effectLst/>
        <a:scene3d>
          <a:camera prst="orthographicFront"/>
          <a:lightRig rig="threePt" dir="t"/>
        </a:scene3d>
        <a:sp3d>
          <a:bevelT w="114300" prst="hardEdge"/>
        </a:sp3d>
      </dgm:spPr>
      <dgm:t>
        <a:bodyPr/>
        <a:lstStyle/>
        <a:p>
          <a:r>
            <a:rPr lang="en-US"/>
            <a:t>What are the key trends in Bitcoin prices over time?</a:t>
          </a:r>
        </a:p>
      </dgm:t>
    </dgm:pt>
    <dgm:pt modelId="{8A9604A4-78EB-44FB-8377-99DF15A0B39D}" type="parTrans" cxnId="{635B3DA1-4AE7-4D00-AEE0-976D0228D385}">
      <dgm:prSet/>
      <dgm:spPr/>
      <dgm:t>
        <a:bodyPr/>
        <a:lstStyle/>
        <a:p>
          <a:endParaRPr lang="en-US"/>
        </a:p>
      </dgm:t>
    </dgm:pt>
    <dgm:pt modelId="{BB149BF2-E049-4E89-92A8-7CD4544B7218}" type="sibTrans" cxnId="{635B3DA1-4AE7-4D00-AEE0-976D0228D385}">
      <dgm:prSet phldrT="01"/>
      <dgm:spPr/>
      <dgm:t>
        <a:bodyPr/>
        <a:lstStyle/>
        <a:p>
          <a:r>
            <a:rPr lang="en-US"/>
            <a:t>01</a:t>
          </a:r>
        </a:p>
      </dgm:t>
    </dgm:pt>
    <dgm:pt modelId="{16363644-8472-48C8-A1C1-88E33BD82424}">
      <dgm:prSet/>
      <dgm:spPr>
        <a:solidFill>
          <a:schemeClr val="tx2">
            <a:lumMod val="75000"/>
            <a:lumOff val="25000"/>
          </a:schemeClr>
        </a:solidFill>
        <a:scene3d>
          <a:camera prst="orthographicFront"/>
          <a:lightRig rig="threePt" dir="t"/>
        </a:scene3d>
        <a:sp3d>
          <a:bevelT prst="relaxedInset"/>
        </a:sp3d>
      </dgm:spPr>
      <dgm:t>
        <a:bodyPr/>
        <a:lstStyle/>
        <a:p>
          <a:r>
            <a:rPr lang="en-US" dirty="0"/>
            <a:t>Which cryptocurrencies consistently rank among the most expensive?</a:t>
          </a:r>
        </a:p>
      </dgm:t>
    </dgm:pt>
    <dgm:pt modelId="{E491C07C-4A29-41D4-B2E0-7B5F739CD783}" type="parTrans" cxnId="{B4692A09-CE27-4D31-92EA-C1A5B788291A}">
      <dgm:prSet/>
      <dgm:spPr/>
      <dgm:t>
        <a:bodyPr/>
        <a:lstStyle/>
        <a:p>
          <a:endParaRPr lang="en-US"/>
        </a:p>
      </dgm:t>
    </dgm:pt>
    <dgm:pt modelId="{6C6A97AB-B568-4C13-BFB7-EE382DC440B1}" type="sibTrans" cxnId="{B4692A09-CE27-4D31-92EA-C1A5B788291A}">
      <dgm:prSet phldrT="02"/>
      <dgm:spPr/>
      <dgm:t>
        <a:bodyPr/>
        <a:lstStyle/>
        <a:p>
          <a:r>
            <a:rPr lang="en-US"/>
            <a:t>02</a:t>
          </a:r>
        </a:p>
      </dgm:t>
    </dgm:pt>
    <dgm:pt modelId="{EEDD5407-9C9B-46FB-8206-1127534D403F}">
      <dgm:prSet/>
      <dgm:spPr>
        <a:solidFill>
          <a:schemeClr val="tx2">
            <a:lumMod val="75000"/>
            <a:lumOff val="25000"/>
          </a:schemeClr>
        </a:solidFill>
        <a:scene3d>
          <a:camera prst="orthographicFront"/>
          <a:lightRig rig="threePt" dir="t"/>
        </a:scene3d>
        <a:sp3d>
          <a:bevelT prst="relaxedInset"/>
        </a:sp3d>
      </dgm:spPr>
      <dgm:t>
        <a:bodyPr/>
        <a:lstStyle/>
        <a:p>
          <a:r>
            <a:rPr lang="en-US" dirty="0"/>
            <a:t>What are the potential risks and opportunities for investors based on the price trends of these cryptocurrencies?</a:t>
          </a:r>
        </a:p>
      </dgm:t>
    </dgm:pt>
    <dgm:pt modelId="{FC512C63-E02D-4E35-881E-9FC0DB90F829}" type="parTrans" cxnId="{FABB9A71-3A77-4629-BF48-70F0861B553F}">
      <dgm:prSet/>
      <dgm:spPr/>
      <dgm:t>
        <a:bodyPr/>
        <a:lstStyle/>
        <a:p>
          <a:endParaRPr lang="en-US"/>
        </a:p>
      </dgm:t>
    </dgm:pt>
    <dgm:pt modelId="{E091F9AC-16E6-410E-9AEB-92E421E16749}" type="sibTrans" cxnId="{FABB9A71-3A77-4629-BF48-70F0861B553F}">
      <dgm:prSet phldrT="03"/>
      <dgm:spPr/>
      <dgm:t>
        <a:bodyPr/>
        <a:lstStyle/>
        <a:p>
          <a:r>
            <a:rPr lang="en-US"/>
            <a:t>03</a:t>
          </a:r>
        </a:p>
      </dgm:t>
    </dgm:pt>
    <dgm:pt modelId="{147BEE27-53A8-40F8-A622-1C052188460A}" type="pres">
      <dgm:prSet presAssocID="{4E1B869F-7B1A-41D0-861A-FA65C0AF1CEF}" presName="Name0" presStyleCnt="0">
        <dgm:presLayoutVars>
          <dgm:animLvl val="lvl"/>
          <dgm:resizeHandles val="exact"/>
        </dgm:presLayoutVars>
      </dgm:prSet>
      <dgm:spPr/>
    </dgm:pt>
    <dgm:pt modelId="{A3D72641-B40D-4B49-B1EB-09E57126714F}" type="pres">
      <dgm:prSet presAssocID="{B63DA100-1AF6-4989-B179-7049791F0804}" presName="compositeNode" presStyleCnt="0">
        <dgm:presLayoutVars>
          <dgm:bulletEnabled val="1"/>
        </dgm:presLayoutVars>
      </dgm:prSet>
      <dgm:spPr/>
    </dgm:pt>
    <dgm:pt modelId="{EB31AF94-DA68-4F73-90BD-2E11160476A7}" type="pres">
      <dgm:prSet presAssocID="{B63DA100-1AF6-4989-B179-7049791F0804}" presName="bgRect" presStyleLbl="alignNode1" presStyleIdx="0" presStyleCnt="3"/>
      <dgm:spPr/>
    </dgm:pt>
    <dgm:pt modelId="{6A63E1A7-F33C-4811-91E8-292C5DCD1715}" type="pres">
      <dgm:prSet presAssocID="{BB149BF2-E049-4E89-92A8-7CD4544B7218}" presName="sibTransNodeRect" presStyleLbl="alignNode1" presStyleIdx="0" presStyleCnt="3">
        <dgm:presLayoutVars>
          <dgm:chMax val="0"/>
          <dgm:bulletEnabled val="1"/>
        </dgm:presLayoutVars>
      </dgm:prSet>
      <dgm:spPr/>
    </dgm:pt>
    <dgm:pt modelId="{14BEC24A-B193-435B-A87D-596C513C6E10}" type="pres">
      <dgm:prSet presAssocID="{B63DA100-1AF6-4989-B179-7049791F0804}" presName="nodeRect" presStyleLbl="alignNode1" presStyleIdx="0" presStyleCnt="3">
        <dgm:presLayoutVars>
          <dgm:bulletEnabled val="1"/>
        </dgm:presLayoutVars>
      </dgm:prSet>
      <dgm:spPr/>
    </dgm:pt>
    <dgm:pt modelId="{031D0FCD-FB6E-49B7-BED7-E88336982528}" type="pres">
      <dgm:prSet presAssocID="{BB149BF2-E049-4E89-92A8-7CD4544B7218}" presName="sibTrans" presStyleCnt="0"/>
      <dgm:spPr/>
    </dgm:pt>
    <dgm:pt modelId="{5D11A184-9C1A-4695-A443-DF56DB60D3D0}" type="pres">
      <dgm:prSet presAssocID="{16363644-8472-48C8-A1C1-88E33BD82424}" presName="compositeNode" presStyleCnt="0">
        <dgm:presLayoutVars>
          <dgm:bulletEnabled val="1"/>
        </dgm:presLayoutVars>
      </dgm:prSet>
      <dgm:spPr/>
    </dgm:pt>
    <dgm:pt modelId="{88E10079-3A40-409B-BF91-5DA376B4A8F2}" type="pres">
      <dgm:prSet presAssocID="{16363644-8472-48C8-A1C1-88E33BD82424}" presName="bgRect" presStyleLbl="alignNode1" presStyleIdx="1" presStyleCnt="3"/>
      <dgm:spPr/>
    </dgm:pt>
    <dgm:pt modelId="{89485B2C-0882-403F-8ED3-8AC5174EB144}" type="pres">
      <dgm:prSet presAssocID="{6C6A97AB-B568-4C13-BFB7-EE382DC440B1}" presName="sibTransNodeRect" presStyleLbl="alignNode1" presStyleIdx="1" presStyleCnt="3">
        <dgm:presLayoutVars>
          <dgm:chMax val="0"/>
          <dgm:bulletEnabled val="1"/>
        </dgm:presLayoutVars>
      </dgm:prSet>
      <dgm:spPr/>
    </dgm:pt>
    <dgm:pt modelId="{7E4C142F-4025-4A11-8CB7-8B4E0F90D8C2}" type="pres">
      <dgm:prSet presAssocID="{16363644-8472-48C8-A1C1-88E33BD82424}" presName="nodeRect" presStyleLbl="alignNode1" presStyleIdx="1" presStyleCnt="3">
        <dgm:presLayoutVars>
          <dgm:bulletEnabled val="1"/>
        </dgm:presLayoutVars>
      </dgm:prSet>
      <dgm:spPr/>
    </dgm:pt>
    <dgm:pt modelId="{523FF308-EBB0-44C5-8E8E-B1884E3E0296}" type="pres">
      <dgm:prSet presAssocID="{6C6A97AB-B568-4C13-BFB7-EE382DC440B1}" presName="sibTrans" presStyleCnt="0"/>
      <dgm:spPr/>
    </dgm:pt>
    <dgm:pt modelId="{7EA4D0A2-8B46-4CFC-868D-6B06E4EBCD47}" type="pres">
      <dgm:prSet presAssocID="{EEDD5407-9C9B-46FB-8206-1127534D403F}" presName="compositeNode" presStyleCnt="0">
        <dgm:presLayoutVars>
          <dgm:bulletEnabled val="1"/>
        </dgm:presLayoutVars>
      </dgm:prSet>
      <dgm:spPr/>
    </dgm:pt>
    <dgm:pt modelId="{AF963D4F-3455-4B6E-B192-89DCA4512569}" type="pres">
      <dgm:prSet presAssocID="{EEDD5407-9C9B-46FB-8206-1127534D403F}" presName="bgRect" presStyleLbl="alignNode1" presStyleIdx="2" presStyleCnt="3"/>
      <dgm:spPr/>
    </dgm:pt>
    <dgm:pt modelId="{4746AD94-9D9C-461B-8623-A5C945587FBF}" type="pres">
      <dgm:prSet presAssocID="{E091F9AC-16E6-410E-9AEB-92E421E16749}" presName="sibTransNodeRect" presStyleLbl="alignNode1" presStyleIdx="2" presStyleCnt="3">
        <dgm:presLayoutVars>
          <dgm:chMax val="0"/>
          <dgm:bulletEnabled val="1"/>
        </dgm:presLayoutVars>
      </dgm:prSet>
      <dgm:spPr/>
    </dgm:pt>
    <dgm:pt modelId="{C8447DE5-0351-477F-829F-F17BEE1C3E0D}" type="pres">
      <dgm:prSet presAssocID="{EEDD5407-9C9B-46FB-8206-1127534D403F}" presName="nodeRect" presStyleLbl="alignNode1" presStyleIdx="2" presStyleCnt="3">
        <dgm:presLayoutVars>
          <dgm:bulletEnabled val="1"/>
        </dgm:presLayoutVars>
      </dgm:prSet>
      <dgm:spPr/>
    </dgm:pt>
  </dgm:ptLst>
  <dgm:cxnLst>
    <dgm:cxn modelId="{B4692A09-CE27-4D31-92EA-C1A5B788291A}" srcId="{4E1B869F-7B1A-41D0-861A-FA65C0AF1CEF}" destId="{16363644-8472-48C8-A1C1-88E33BD82424}" srcOrd="1" destOrd="0" parTransId="{E491C07C-4A29-41D4-B2E0-7B5F739CD783}" sibTransId="{6C6A97AB-B568-4C13-BFB7-EE382DC440B1}"/>
    <dgm:cxn modelId="{3B0A4838-3EBE-4AF8-8698-B222692BC008}" type="presOf" srcId="{4E1B869F-7B1A-41D0-861A-FA65C0AF1CEF}" destId="{147BEE27-53A8-40F8-A622-1C052188460A}" srcOrd="0" destOrd="0" presId="urn:microsoft.com/office/officeart/2016/7/layout/LinearBlockProcessNumbered"/>
    <dgm:cxn modelId="{9DE57A60-0B29-44D0-B686-98C03F3205FF}" type="presOf" srcId="{B63DA100-1AF6-4989-B179-7049791F0804}" destId="{EB31AF94-DA68-4F73-90BD-2E11160476A7}" srcOrd="0" destOrd="0" presId="urn:microsoft.com/office/officeart/2016/7/layout/LinearBlockProcessNumbered"/>
    <dgm:cxn modelId="{97A7116C-BA92-48F4-B338-8B50C4B6CFF6}" type="presOf" srcId="{6C6A97AB-B568-4C13-BFB7-EE382DC440B1}" destId="{89485B2C-0882-403F-8ED3-8AC5174EB144}" srcOrd="0" destOrd="0" presId="urn:microsoft.com/office/officeart/2016/7/layout/LinearBlockProcessNumbered"/>
    <dgm:cxn modelId="{FABB9A71-3A77-4629-BF48-70F0861B553F}" srcId="{4E1B869F-7B1A-41D0-861A-FA65C0AF1CEF}" destId="{EEDD5407-9C9B-46FB-8206-1127534D403F}" srcOrd="2" destOrd="0" parTransId="{FC512C63-E02D-4E35-881E-9FC0DB90F829}" sibTransId="{E091F9AC-16E6-410E-9AEB-92E421E16749}"/>
    <dgm:cxn modelId="{A7D1CC54-679A-46B5-8092-46672F6D60CB}" type="presOf" srcId="{EEDD5407-9C9B-46FB-8206-1127534D403F}" destId="{C8447DE5-0351-477F-829F-F17BEE1C3E0D}" srcOrd="1" destOrd="0" presId="urn:microsoft.com/office/officeart/2016/7/layout/LinearBlockProcessNumbered"/>
    <dgm:cxn modelId="{1EF75180-FC70-449E-A94B-4AEB1B8368A3}" type="presOf" srcId="{16363644-8472-48C8-A1C1-88E33BD82424}" destId="{7E4C142F-4025-4A11-8CB7-8B4E0F90D8C2}" srcOrd="1" destOrd="0" presId="urn:microsoft.com/office/officeart/2016/7/layout/LinearBlockProcessNumbered"/>
    <dgm:cxn modelId="{4587D482-DDD2-4D52-AA41-57BF03724293}" type="presOf" srcId="{EEDD5407-9C9B-46FB-8206-1127534D403F}" destId="{AF963D4F-3455-4B6E-B192-89DCA4512569}" srcOrd="0" destOrd="0" presId="urn:microsoft.com/office/officeart/2016/7/layout/LinearBlockProcessNumbered"/>
    <dgm:cxn modelId="{B1903D94-ECBC-4F38-883B-E12CF36A0D3E}" type="presOf" srcId="{E091F9AC-16E6-410E-9AEB-92E421E16749}" destId="{4746AD94-9D9C-461B-8623-A5C945587FBF}" srcOrd="0" destOrd="0" presId="urn:microsoft.com/office/officeart/2016/7/layout/LinearBlockProcessNumbered"/>
    <dgm:cxn modelId="{635B3DA1-4AE7-4D00-AEE0-976D0228D385}" srcId="{4E1B869F-7B1A-41D0-861A-FA65C0AF1CEF}" destId="{B63DA100-1AF6-4989-B179-7049791F0804}" srcOrd="0" destOrd="0" parTransId="{8A9604A4-78EB-44FB-8377-99DF15A0B39D}" sibTransId="{BB149BF2-E049-4E89-92A8-7CD4544B7218}"/>
    <dgm:cxn modelId="{F6B853A9-E0FA-4760-A955-829DFABBBBD2}" type="presOf" srcId="{BB149BF2-E049-4E89-92A8-7CD4544B7218}" destId="{6A63E1A7-F33C-4811-91E8-292C5DCD1715}" srcOrd="0" destOrd="0" presId="urn:microsoft.com/office/officeart/2016/7/layout/LinearBlockProcessNumbered"/>
    <dgm:cxn modelId="{13D398E0-2A42-42A9-805F-D89C93FC8B65}" type="presOf" srcId="{16363644-8472-48C8-A1C1-88E33BD82424}" destId="{88E10079-3A40-409B-BF91-5DA376B4A8F2}" srcOrd="0" destOrd="0" presId="urn:microsoft.com/office/officeart/2016/7/layout/LinearBlockProcessNumbered"/>
    <dgm:cxn modelId="{25011AFE-97FA-4C88-A96C-BA6B4165BAB1}" type="presOf" srcId="{B63DA100-1AF6-4989-B179-7049791F0804}" destId="{14BEC24A-B193-435B-A87D-596C513C6E10}" srcOrd="1" destOrd="0" presId="urn:microsoft.com/office/officeart/2016/7/layout/LinearBlockProcessNumbered"/>
    <dgm:cxn modelId="{F83CD261-7812-4539-AF33-DC8209B3EE42}" type="presParOf" srcId="{147BEE27-53A8-40F8-A622-1C052188460A}" destId="{A3D72641-B40D-4B49-B1EB-09E57126714F}" srcOrd="0" destOrd="0" presId="urn:microsoft.com/office/officeart/2016/7/layout/LinearBlockProcessNumbered"/>
    <dgm:cxn modelId="{CA30C54D-EFB6-4920-84D4-1856429C94CC}" type="presParOf" srcId="{A3D72641-B40D-4B49-B1EB-09E57126714F}" destId="{EB31AF94-DA68-4F73-90BD-2E11160476A7}" srcOrd="0" destOrd="0" presId="urn:microsoft.com/office/officeart/2016/7/layout/LinearBlockProcessNumbered"/>
    <dgm:cxn modelId="{93759A0B-64A1-4DBF-A29F-9BC4D6C6A388}" type="presParOf" srcId="{A3D72641-B40D-4B49-B1EB-09E57126714F}" destId="{6A63E1A7-F33C-4811-91E8-292C5DCD1715}" srcOrd="1" destOrd="0" presId="urn:microsoft.com/office/officeart/2016/7/layout/LinearBlockProcessNumbered"/>
    <dgm:cxn modelId="{7FDA62D0-377A-492F-8F77-0C17A4085331}" type="presParOf" srcId="{A3D72641-B40D-4B49-B1EB-09E57126714F}" destId="{14BEC24A-B193-435B-A87D-596C513C6E10}" srcOrd="2" destOrd="0" presId="urn:microsoft.com/office/officeart/2016/7/layout/LinearBlockProcessNumbered"/>
    <dgm:cxn modelId="{3DF80CC1-3FC3-4CA2-B6E1-C6AEC615014A}" type="presParOf" srcId="{147BEE27-53A8-40F8-A622-1C052188460A}" destId="{031D0FCD-FB6E-49B7-BED7-E88336982528}" srcOrd="1" destOrd="0" presId="urn:microsoft.com/office/officeart/2016/7/layout/LinearBlockProcessNumbered"/>
    <dgm:cxn modelId="{50D4F377-3C78-44E3-983F-1A97BC852044}" type="presParOf" srcId="{147BEE27-53A8-40F8-A622-1C052188460A}" destId="{5D11A184-9C1A-4695-A443-DF56DB60D3D0}" srcOrd="2" destOrd="0" presId="urn:microsoft.com/office/officeart/2016/7/layout/LinearBlockProcessNumbered"/>
    <dgm:cxn modelId="{22DF44D5-10A4-4CEC-B53B-B583549955DD}" type="presParOf" srcId="{5D11A184-9C1A-4695-A443-DF56DB60D3D0}" destId="{88E10079-3A40-409B-BF91-5DA376B4A8F2}" srcOrd="0" destOrd="0" presId="urn:microsoft.com/office/officeart/2016/7/layout/LinearBlockProcessNumbered"/>
    <dgm:cxn modelId="{90797A0C-083D-4BC4-9C29-06FDF72FDBC2}" type="presParOf" srcId="{5D11A184-9C1A-4695-A443-DF56DB60D3D0}" destId="{89485B2C-0882-403F-8ED3-8AC5174EB144}" srcOrd="1" destOrd="0" presId="urn:microsoft.com/office/officeart/2016/7/layout/LinearBlockProcessNumbered"/>
    <dgm:cxn modelId="{D80800B3-B8C2-4A72-9CA3-FE072D3ADA08}" type="presParOf" srcId="{5D11A184-9C1A-4695-A443-DF56DB60D3D0}" destId="{7E4C142F-4025-4A11-8CB7-8B4E0F90D8C2}" srcOrd="2" destOrd="0" presId="urn:microsoft.com/office/officeart/2016/7/layout/LinearBlockProcessNumbered"/>
    <dgm:cxn modelId="{A4F027F4-73C8-4AAD-BEB3-19315CF52982}" type="presParOf" srcId="{147BEE27-53A8-40F8-A622-1C052188460A}" destId="{523FF308-EBB0-44C5-8E8E-B1884E3E0296}" srcOrd="3" destOrd="0" presId="urn:microsoft.com/office/officeart/2016/7/layout/LinearBlockProcessNumbered"/>
    <dgm:cxn modelId="{BB5194BD-4894-4137-98A9-2D650561B8E9}" type="presParOf" srcId="{147BEE27-53A8-40F8-A622-1C052188460A}" destId="{7EA4D0A2-8B46-4CFC-868D-6B06E4EBCD47}" srcOrd="4" destOrd="0" presId="urn:microsoft.com/office/officeart/2016/7/layout/LinearBlockProcessNumbered"/>
    <dgm:cxn modelId="{CD0CE76F-CD3A-4C5F-B332-98C3E3C0F421}" type="presParOf" srcId="{7EA4D0A2-8B46-4CFC-868D-6B06E4EBCD47}" destId="{AF963D4F-3455-4B6E-B192-89DCA4512569}" srcOrd="0" destOrd="0" presId="urn:microsoft.com/office/officeart/2016/7/layout/LinearBlockProcessNumbered"/>
    <dgm:cxn modelId="{5E156E09-4910-4E2B-B989-B5BCB9DCEB33}" type="presParOf" srcId="{7EA4D0A2-8B46-4CFC-868D-6B06E4EBCD47}" destId="{4746AD94-9D9C-461B-8623-A5C945587FBF}" srcOrd="1" destOrd="0" presId="urn:microsoft.com/office/officeart/2016/7/layout/LinearBlockProcessNumbered"/>
    <dgm:cxn modelId="{B9D5A311-0892-42AC-9A46-1DD2D591FF53}" type="presParOf" srcId="{7EA4D0A2-8B46-4CFC-868D-6B06E4EBCD47}" destId="{C8447DE5-0351-477F-829F-F17BEE1C3E0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5511BB-F910-481D-8A37-39575805374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9644B46-461B-4B83-B18C-99EF1D51D693}">
      <dgm:prSet/>
      <dgm:spPr>
        <a:solidFill>
          <a:schemeClr val="tx2">
            <a:lumMod val="50000"/>
            <a:lumOff val="50000"/>
          </a:schemeClr>
        </a:solidFill>
      </dgm:spPr>
      <dgm:t>
        <a:bodyPr/>
        <a:lstStyle/>
        <a:p>
          <a:r>
            <a:rPr lang="en-US" dirty="0"/>
            <a:t>Step 1: Use Python to retrieve current cryptocurrency data from the Coinbase API.</a:t>
          </a:r>
        </a:p>
      </dgm:t>
    </dgm:pt>
    <dgm:pt modelId="{7853A599-A138-4A16-9CED-820026885A96}" type="parTrans" cxnId="{FDE9333A-EE34-47EB-8862-8DA8DAF28B0A}">
      <dgm:prSet/>
      <dgm:spPr/>
      <dgm:t>
        <a:bodyPr/>
        <a:lstStyle/>
        <a:p>
          <a:endParaRPr lang="en-US"/>
        </a:p>
      </dgm:t>
    </dgm:pt>
    <dgm:pt modelId="{AA6A8A42-9FF6-4F56-B29B-C12C7F161B4C}" type="sibTrans" cxnId="{FDE9333A-EE34-47EB-8862-8DA8DAF28B0A}">
      <dgm:prSet/>
      <dgm:spPr/>
      <dgm:t>
        <a:bodyPr/>
        <a:lstStyle/>
        <a:p>
          <a:endParaRPr lang="en-US"/>
        </a:p>
      </dgm:t>
    </dgm:pt>
    <dgm:pt modelId="{55B8521A-54EE-41C9-9C0E-4DD859F8A398}">
      <dgm:prSet/>
      <dgm:spPr>
        <a:solidFill>
          <a:schemeClr val="tx2">
            <a:lumMod val="50000"/>
            <a:lumOff val="50000"/>
          </a:schemeClr>
        </a:solidFill>
      </dgm:spPr>
      <dgm:t>
        <a:bodyPr/>
        <a:lstStyle/>
        <a:p>
          <a:r>
            <a:rPr lang="en-US"/>
            <a:t>Step 2: Store the fetched data in a MongoDB Atlas cloud database.</a:t>
          </a:r>
        </a:p>
      </dgm:t>
    </dgm:pt>
    <dgm:pt modelId="{0D236484-F3B2-47B0-9B66-D603E87E1EEC}" type="parTrans" cxnId="{0F655E93-0019-40F7-9A4E-876BA8A9E780}">
      <dgm:prSet/>
      <dgm:spPr/>
      <dgm:t>
        <a:bodyPr/>
        <a:lstStyle/>
        <a:p>
          <a:endParaRPr lang="en-US"/>
        </a:p>
      </dgm:t>
    </dgm:pt>
    <dgm:pt modelId="{77FD5C7A-A03D-45DF-933D-9B5C275E46EC}" type="sibTrans" cxnId="{0F655E93-0019-40F7-9A4E-876BA8A9E780}">
      <dgm:prSet/>
      <dgm:spPr/>
      <dgm:t>
        <a:bodyPr/>
        <a:lstStyle/>
        <a:p>
          <a:endParaRPr lang="en-US"/>
        </a:p>
      </dgm:t>
    </dgm:pt>
    <dgm:pt modelId="{449D4687-AF6D-4AA8-9CAA-C54185F2E70E}">
      <dgm:prSet/>
      <dgm:spPr>
        <a:solidFill>
          <a:schemeClr val="tx2">
            <a:lumMod val="50000"/>
            <a:lumOff val="50000"/>
          </a:schemeClr>
        </a:solidFill>
      </dgm:spPr>
      <dgm:t>
        <a:bodyPr/>
        <a:lstStyle/>
        <a:p>
          <a:r>
            <a:rPr lang="en-US"/>
            <a:t>Step 3: Develop a Flask web application to display the data on the website.</a:t>
          </a:r>
        </a:p>
      </dgm:t>
    </dgm:pt>
    <dgm:pt modelId="{57A384B1-E8CD-4882-AD96-698D5EB5E654}" type="parTrans" cxnId="{FC0D8178-69F6-4B0E-B02A-CE3FC179A7F7}">
      <dgm:prSet/>
      <dgm:spPr/>
      <dgm:t>
        <a:bodyPr/>
        <a:lstStyle/>
        <a:p>
          <a:endParaRPr lang="en-US"/>
        </a:p>
      </dgm:t>
    </dgm:pt>
    <dgm:pt modelId="{462BF34D-1896-4324-BCBE-94ED65FC62C8}" type="sibTrans" cxnId="{FC0D8178-69F6-4B0E-B02A-CE3FC179A7F7}">
      <dgm:prSet/>
      <dgm:spPr/>
      <dgm:t>
        <a:bodyPr/>
        <a:lstStyle/>
        <a:p>
          <a:endParaRPr lang="en-US"/>
        </a:p>
      </dgm:t>
    </dgm:pt>
    <dgm:pt modelId="{8EA7BDAC-7117-47D7-BDA9-EFAAE361F6E4}">
      <dgm:prSet/>
      <dgm:spPr>
        <a:solidFill>
          <a:schemeClr val="tx2">
            <a:lumMod val="50000"/>
            <a:lumOff val="50000"/>
          </a:schemeClr>
        </a:solidFill>
      </dgm:spPr>
      <dgm:t>
        <a:bodyPr/>
        <a:lstStyle/>
        <a:p>
          <a:r>
            <a:rPr lang="en-US"/>
            <a:t>Step 4: Implement a batch process in Python to update the database every 24 hours.</a:t>
          </a:r>
        </a:p>
      </dgm:t>
    </dgm:pt>
    <dgm:pt modelId="{1C533776-82F8-4451-8ECC-82C52A9AF9A7}" type="parTrans" cxnId="{54A1B526-0E62-4EF7-95DF-41F63524BB42}">
      <dgm:prSet/>
      <dgm:spPr/>
      <dgm:t>
        <a:bodyPr/>
        <a:lstStyle/>
        <a:p>
          <a:endParaRPr lang="en-US"/>
        </a:p>
      </dgm:t>
    </dgm:pt>
    <dgm:pt modelId="{DAD44A91-A2C0-4444-BAEC-CD8F8C12B217}" type="sibTrans" cxnId="{54A1B526-0E62-4EF7-95DF-41F63524BB42}">
      <dgm:prSet/>
      <dgm:spPr/>
      <dgm:t>
        <a:bodyPr/>
        <a:lstStyle/>
        <a:p>
          <a:endParaRPr lang="en-US"/>
        </a:p>
      </dgm:t>
    </dgm:pt>
    <dgm:pt modelId="{1633555B-3210-436F-BA05-33EFC757FC74}">
      <dgm:prSet/>
      <dgm:spPr>
        <a:solidFill>
          <a:schemeClr val="tx2">
            <a:lumMod val="50000"/>
            <a:lumOff val="50000"/>
          </a:schemeClr>
        </a:solidFill>
      </dgm:spPr>
      <dgm:t>
        <a:bodyPr/>
        <a:lstStyle/>
        <a:p>
          <a:r>
            <a:rPr lang="en-US"/>
            <a:t>Step 5: Create an API in Flask to provide endpoints for accessing the data.</a:t>
          </a:r>
        </a:p>
      </dgm:t>
    </dgm:pt>
    <dgm:pt modelId="{55577BC3-4FD5-491A-BF44-89CA068993CA}" type="parTrans" cxnId="{CF75735B-1A75-4184-A2DD-ABAF916175F8}">
      <dgm:prSet/>
      <dgm:spPr/>
      <dgm:t>
        <a:bodyPr/>
        <a:lstStyle/>
        <a:p>
          <a:endParaRPr lang="en-US"/>
        </a:p>
      </dgm:t>
    </dgm:pt>
    <dgm:pt modelId="{9A72D257-86EB-4D2F-8935-F2C3BF57D3C2}" type="sibTrans" cxnId="{CF75735B-1A75-4184-A2DD-ABAF916175F8}">
      <dgm:prSet/>
      <dgm:spPr/>
      <dgm:t>
        <a:bodyPr/>
        <a:lstStyle/>
        <a:p>
          <a:endParaRPr lang="en-US"/>
        </a:p>
      </dgm:t>
    </dgm:pt>
    <dgm:pt modelId="{DFED175C-5A67-4666-AA75-D5D6B5A51ED2}">
      <dgm:prSet/>
      <dgm:spPr>
        <a:solidFill>
          <a:schemeClr val="tx2">
            <a:lumMod val="50000"/>
            <a:lumOff val="50000"/>
          </a:schemeClr>
        </a:solidFill>
      </dgm:spPr>
      <dgm:t>
        <a:bodyPr/>
        <a:lstStyle/>
        <a:p>
          <a:r>
            <a:rPr lang="en-US" dirty="0"/>
            <a:t>Step 6: Visualize the cryptocurrency data using Python libraries (e.g., Matplotlib)</a:t>
          </a:r>
        </a:p>
      </dgm:t>
    </dgm:pt>
    <dgm:pt modelId="{EAF1C016-67CC-4393-9229-2DB1D5EA23EE}" type="parTrans" cxnId="{0E5F6182-F30F-42AF-AAB6-BB61A12A6A94}">
      <dgm:prSet/>
      <dgm:spPr/>
      <dgm:t>
        <a:bodyPr/>
        <a:lstStyle/>
        <a:p>
          <a:endParaRPr lang="en-US"/>
        </a:p>
      </dgm:t>
    </dgm:pt>
    <dgm:pt modelId="{7B5B60B4-42CD-43FB-A43C-AAA09AC48AB5}" type="sibTrans" cxnId="{0E5F6182-F30F-42AF-AAB6-BB61A12A6A94}">
      <dgm:prSet/>
      <dgm:spPr/>
      <dgm:t>
        <a:bodyPr/>
        <a:lstStyle/>
        <a:p>
          <a:endParaRPr lang="en-US"/>
        </a:p>
      </dgm:t>
    </dgm:pt>
    <dgm:pt modelId="{2DC90B35-A4AB-4952-BB29-309DCF855C70}" type="pres">
      <dgm:prSet presAssocID="{9D5511BB-F910-481D-8A37-395758053742}" presName="Name0" presStyleCnt="0">
        <dgm:presLayoutVars>
          <dgm:dir/>
          <dgm:resizeHandles val="exact"/>
        </dgm:presLayoutVars>
      </dgm:prSet>
      <dgm:spPr/>
    </dgm:pt>
    <dgm:pt modelId="{53041DD9-4864-46A1-B26D-BA4207F24EFD}" type="pres">
      <dgm:prSet presAssocID="{09644B46-461B-4B83-B18C-99EF1D51D693}" presName="node" presStyleLbl="node1" presStyleIdx="0" presStyleCnt="6">
        <dgm:presLayoutVars>
          <dgm:bulletEnabled val="1"/>
        </dgm:presLayoutVars>
      </dgm:prSet>
      <dgm:spPr/>
    </dgm:pt>
    <dgm:pt modelId="{D45EC117-B19C-40AC-A97F-210D92493B1A}" type="pres">
      <dgm:prSet presAssocID="{AA6A8A42-9FF6-4F56-B29B-C12C7F161B4C}" presName="sibTrans" presStyleLbl="sibTrans1D1" presStyleIdx="0" presStyleCnt="5"/>
      <dgm:spPr/>
    </dgm:pt>
    <dgm:pt modelId="{E7C8AA95-82AE-4492-8912-FC5D5710D7A3}" type="pres">
      <dgm:prSet presAssocID="{AA6A8A42-9FF6-4F56-B29B-C12C7F161B4C}" presName="connectorText" presStyleLbl="sibTrans1D1" presStyleIdx="0" presStyleCnt="5"/>
      <dgm:spPr/>
    </dgm:pt>
    <dgm:pt modelId="{5A36D63B-40CE-4174-B480-C1F8CB3E1424}" type="pres">
      <dgm:prSet presAssocID="{55B8521A-54EE-41C9-9C0E-4DD859F8A398}" presName="node" presStyleLbl="node1" presStyleIdx="1" presStyleCnt="6">
        <dgm:presLayoutVars>
          <dgm:bulletEnabled val="1"/>
        </dgm:presLayoutVars>
      </dgm:prSet>
      <dgm:spPr/>
    </dgm:pt>
    <dgm:pt modelId="{6619D51B-CEB5-4183-9F43-C3ACA62176BB}" type="pres">
      <dgm:prSet presAssocID="{77FD5C7A-A03D-45DF-933D-9B5C275E46EC}" presName="sibTrans" presStyleLbl="sibTrans1D1" presStyleIdx="1" presStyleCnt="5"/>
      <dgm:spPr/>
    </dgm:pt>
    <dgm:pt modelId="{21624A18-47D8-4DF1-8495-1CB9AB889072}" type="pres">
      <dgm:prSet presAssocID="{77FD5C7A-A03D-45DF-933D-9B5C275E46EC}" presName="connectorText" presStyleLbl="sibTrans1D1" presStyleIdx="1" presStyleCnt="5"/>
      <dgm:spPr/>
    </dgm:pt>
    <dgm:pt modelId="{CA3A4E65-1864-4D11-88F1-29F7F57C417E}" type="pres">
      <dgm:prSet presAssocID="{449D4687-AF6D-4AA8-9CAA-C54185F2E70E}" presName="node" presStyleLbl="node1" presStyleIdx="2" presStyleCnt="6">
        <dgm:presLayoutVars>
          <dgm:bulletEnabled val="1"/>
        </dgm:presLayoutVars>
      </dgm:prSet>
      <dgm:spPr/>
    </dgm:pt>
    <dgm:pt modelId="{9F48E2A0-ADE4-4054-B909-989F5995E29B}" type="pres">
      <dgm:prSet presAssocID="{462BF34D-1896-4324-BCBE-94ED65FC62C8}" presName="sibTrans" presStyleLbl="sibTrans1D1" presStyleIdx="2" presStyleCnt="5"/>
      <dgm:spPr/>
    </dgm:pt>
    <dgm:pt modelId="{B75188C8-73D2-4923-A388-5F12172A2CCC}" type="pres">
      <dgm:prSet presAssocID="{462BF34D-1896-4324-BCBE-94ED65FC62C8}" presName="connectorText" presStyleLbl="sibTrans1D1" presStyleIdx="2" presStyleCnt="5"/>
      <dgm:spPr/>
    </dgm:pt>
    <dgm:pt modelId="{5EE028C6-E3F9-4BB8-B042-BD8593EDA6B4}" type="pres">
      <dgm:prSet presAssocID="{8EA7BDAC-7117-47D7-BDA9-EFAAE361F6E4}" presName="node" presStyleLbl="node1" presStyleIdx="3" presStyleCnt="6">
        <dgm:presLayoutVars>
          <dgm:bulletEnabled val="1"/>
        </dgm:presLayoutVars>
      </dgm:prSet>
      <dgm:spPr/>
    </dgm:pt>
    <dgm:pt modelId="{B2EFF51F-32BA-492B-9DAD-D47EA292D4C1}" type="pres">
      <dgm:prSet presAssocID="{DAD44A91-A2C0-4444-BAEC-CD8F8C12B217}" presName="sibTrans" presStyleLbl="sibTrans1D1" presStyleIdx="3" presStyleCnt="5"/>
      <dgm:spPr/>
    </dgm:pt>
    <dgm:pt modelId="{CAEE66CD-3EF2-469B-A178-D1A90D8F2DCB}" type="pres">
      <dgm:prSet presAssocID="{DAD44A91-A2C0-4444-BAEC-CD8F8C12B217}" presName="connectorText" presStyleLbl="sibTrans1D1" presStyleIdx="3" presStyleCnt="5"/>
      <dgm:spPr/>
    </dgm:pt>
    <dgm:pt modelId="{24CED131-125C-4E74-80FE-C79C71E75273}" type="pres">
      <dgm:prSet presAssocID="{1633555B-3210-436F-BA05-33EFC757FC74}" presName="node" presStyleLbl="node1" presStyleIdx="4" presStyleCnt="6">
        <dgm:presLayoutVars>
          <dgm:bulletEnabled val="1"/>
        </dgm:presLayoutVars>
      </dgm:prSet>
      <dgm:spPr/>
    </dgm:pt>
    <dgm:pt modelId="{7B11754D-89BC-4976-B2A1-DDFB1FBDA339}" type="pres">
      <dgm:prSet presAssocID="{9A72D257-86EB-4D2F-8935-F2C3BF57D3C2}" presName="sibTrans" presStyleLbl="sibTrans1D1" presStyleIdx="4" presStyleCnt="5"/>
      <dgm:spPr/>
    </dgm:pt>
    <dgm:pt modelId="{08DAC70B-C491-45D5-BF1C-670B1A24DAC9}" type="pres">
      <dgm:prSet presAssocID="{9A72D257-86EB-4D2F-8935-F2C3BF57D3C2}" presName="connectorText" presStyleLbl="sibTrans1D1" presStyleIdx="4" presStyleCnt="5"/>
      <dgm:spPr/>
    </dgm:pt>
    <dgm:pt modelId="{FF467AA2-9B55-4415-8852-C79D9C966752}" type="pres">
      <dgm:prSet presAssocID="{DFED175C-5A67-4666-AA75-D5D6B5A51ED2}" presName="node" presStyleLbl="node1" presStyleIdx="5" presStyleCnt="6">
        <dgm:presLayoutVars>
          <dgm:bulletEnabled val="1"/>
        </dgm:presLayoutVars>
      </dgm:prSet>
      <dgm:spPr/>
    </dgm:pt>
  </dgm:ptLst>
  <dgm:cxnLst>
    <dgm:cxn modelId="{77AECE16-C4D2-43F7-8F6C-D18C66A08960}" type="presOf" srcId="{8EA7BDAC-7117-47D7-BDA9-EFAAE361F6E4}" destId="{5EE028C6-E3F9-4BB8-B042-BD8593EDA6B4}" srcOrd="0" destOrd="0" presId="urn:microsoft.com/office/officeart/2016/7/layout/RepeatingBendingProcessNew"/>
    <dgm:cxn modelId="{8A258C20-D78E-42A7-9C6D-D8AE55CA5CAA}" type="presOf" srcId="{462BF34D-1896-4324-BCBE-94ED65FC62C8}" destId="{B75188C8-73D2-4923-A388-5F12172A2CCC}" srcOrd="1" destOrd="0" presId="urn:microsoft.com/office/officeart/2016/7/layout/RepeatingBendingProcessNew"/>
    <dgm:cxn modelId="{54A1B526-0E62-4EF7-95DF-41F63524BB42}" srcId="{9D5511BB-F910-481D-8A37-395758053742}" destId="{8EA7BDAC-7117-47D7-BDA9-EFAAE361F6E4}" srcOrd="3" destOrd="0" parTransId="{1C533776-82F8-4451-8ECC-82C52A9AF9A7}" sibTransId="{DAD44A91-A2C0-4444-BAEC-CD8F8C12B217}"/>
    <dgm:cxn modelId="{417ED126-D4D1-489A-BFFA-ED3F6008D609}" type="presOf" srcId="{77FD5C7A-A03D-45DF-933D-9B5C275E46EC}" destId="{6619D51B-CEB5-4183-9F43-C3ACA62176BB}" srcOrd="0" destOrd="0" presId="urn:microsoft.com/office/officeart/2016/7/layout/RepeatingBendingProcessNew"/>
    <dgm:cxn modelId="{9533C238-EF8F-40A5-A4E3-B9FEAC7FB2DD}" type="presOf" srcId="{DFED175C-5A67-4666-AA75-D5D6B5A51ED2}" destId="{FF467AA2-9B55-4415-8852-C79D9C966752}" srcOrd="0" destOrd="0" presId="urn:microsoft.com/office/officeart/2016/7/layout/RepeatingBendingProcessNew"/>
    <dgm:cxn modelId="{FDE9333A-EE34-47EB-8862-8DA8DAF28B0A}" srcId="{9D5511BB-F910-481D-8A37-395758053742}" destId="{09644B46-461B-4B83-B18C-99EF1D51D693}" srcOrd="0" destOrd="0" parTransId="{7853A599-A138-4A16-9CED-820026885A96}" sibTransId="{AA6A8A42-9FF6-4F56-B29B-C12C7F161B4C}"/>
    <dgm:cxn modelId="{CF75735B-1A75-4184-A2DD-ABAF916175F8}" srcId="{9D5511BB-F910-481D-8A37-395758053742}" destId="{1633555B-3210-436F-BA05-33EFC757FC74}" srcOrd="4" destOrd="0" parTransId="{55577BC3-4FD5-491A-BF44-89CA068993CA}" sibTransId="{9A72D257-86EB-4D2F-8935-F2C3BF57D3C2}"/>
    <dgm:cxn modelId="{B003AA5C-4BD1-47F9-89B7-D4F4ACFF386D}" type="presOf" srcId="{09644B46-461B-4B83-B18C-99EF1D51D693}" destId="{53041DD9-4864-46A1-B26D-BA4207F24EFD}" srcOrd="0" destOrd="0" presId="urn:microsoft.com/office/officeart/2016/7/layout/RepeatingBendingProcessNew"/>
    <dgm:cxn modelId="{CAE02662-665C-4DFE-B5CF-C0C36B9E14BA}" type="presOf" srcId="{9A72D257-86EB-4D2F-8935-F2C3BF57D3C2}" destId="{7B11754D-89BC-4976-B2A1-DDFB1FBDA339}" srcOrd="0" destOrd="0" presId="urn:microsoft.com/office/officeart/2016/7/layout/RepeatingBendingProcessNew"/>
    <dgm:cxn modelId="{6ECB3642-F07F-48A9-982A-FD30544DE21C}" type="presOf" srcId="{449D4687-AF6D-4AA8-9CAA-C54185F2E70E}" destId="{CA3A4E65-1864-4D11-88F1-29F7F57C417E}" srcOrd="0" destOrd="0" presId="urn:microsoft.com/office/officeart/2016/7/layout/RepeatingBendingProcessNew"/>
    <dgm:cxn modelId="{2410EE42-45D6-4166-A91A-1886E54C1131}" type="presOf" srcId="{1633555B-3210-436F-BA05-33EFC757FC74}" destId="{24CED131-125C-4E74-80FE-C79C71E75273}" srcOrd="0" destOrd="0" presId="urn:microsoft.com/office/officeart/2016/7/layout/RepeatingBendingProcessNew"/>
    <dgm:cxn modelId="{80AB1964-7CCE-4990-85CA-C9D0944D16B2}" type="presOf" srcId="{DAD44A91-A2C0-4444-BAEC-CD8F8C12B217}" destId="{B2EFF51F-32BA-492B-9DAD-D47EA292D4C1}" srcOrd="0" destOrd="0" presId="urn:microsoft.com/office/officeart/2016/7/layout/RepeatingBendingProcessNew"/>
    <dgm:cxn modelId="{FBC7EF70-2EE1-414A-8475-404EB9E722B1}" type="presOf" srcId="{9A72D257-86EB-4D2F-8935-F2C3BF57D3C2}" destId="{08DAC70B-C491-45D5-BF1C-670B1A24DAC9}" srcOrd="1" destOrd="0" presId="urn:microsoft.com/office/officeart/2016/7/layout/RepeatingBendingProcessNew"/>
    <dgm:cxn modelId="{B56B3F57-F7CC-4F8C-90B4-E7C3B8F0416F}" type="presOf" srcId="{AA6A8A42-9FF6-4F56-B29B-C12C7F161B4C}" destId="{E7C8AA95-82AE-4492-8912-FC5D5710D7A3}" srcOrd="1" destOrd="0" presId="urn:microsoft.com/office/officeart/2016/7/layout/RepeatingBendingProcessNew"/>
    <dgm:cxn modelId="{FC0D8178-69F6-4B0E-B02A-CE3FC179A7F7}" srcId="{9D5511BB-F910-481D-8A37-395758053742}" destId="{449D4687-AF6D-4AA8-9CAA-C54185F2E70E}" srcOrd="2" destOrd="0" parTransId="{57A384B1-E8CD-4882-AD96-698D5EB5E654}" sibTransId="{462BF34D-1896-4324-BCBE-94ED65FC62C8}"/>
    <dgm:cxn modelId="{0E5F6182-F30F-42AF-AAB6-BB61A12A6A94}" srcId="{9D5511BB-F910-481D-8A37-395758053742}" destId="{DFED175C-5A67-4666-AA75-D5D6B5A51ED2}" srcOrd="5" destOrd="0" parTransId="{EAF1C016-67CC-4393-9229-2DB1D5EA23EE}" sibTransId="{7B5B60B4-42CD-43FB-A43C-AAA09AC48AB5}"/>
    <dgm:cxn modelId="{0F655E93-0019-40F7-9A4E-876BA8A9E780}" srcId="{9D5511BB-F910-481D-8A37-395758053742}" destId="{55B8521A-54EE-41C9-9C0E-4DD859F8A398}" srcOrd="1" destOrd="0" parTransId="{0D236484-F3B2-47B0-9B66-D603E87E1EEC}" sibTransId="{77FD5C7A-A03D-45DF-933D-9B5C275E46EC}"/>
    <dgm:cxn modelId="{69679E9B-E551-4F1B-86AF-E916D14AAF27}" type="presOf" srcId="{DAD44A91-A2C0-4444-BAEC-CD8F8C12B217}" destId="{CAEE66CD-3EF2-469B-A178-D1A90D8F2DCB}" srcOrd="1" destOrd="0" presId="urn:microsoft.com/office/officeart/2016/7/layout/RepeatingBendingProcessNew"/>
    <dgm:cxn modelId="{ECFB09B6-BB59-4472-A972-F1DC7C6220D2}" type="presOf" srcId="{AA6A8A42-9FF6-4F56-B29B-C12C7F161B4C}" destId="{D45EC117-B19C-40AC-A97F-210D92493B1A}" srcOrd="0" destOrd="0" presId="urn:microsoft.com/office/officeart/2016/7/layout/RepeatingBendingProcessNew"/>
    <dgm:cxn modelId="{9A528ED7-FCDD-499C-92A8-808E306D15AA}" type="presOf" srcId="{55B8521A-54EE-41C9-9C0E-4DD859F8A398}" destId="{5A36D63B-40CE-4174-B480-C1F8CB3E1424}" srcOrd="0" destOrd="0" presId="urn:microsoft.com/office/officeart/2016/7/layout/RepeatingBendingProcessNew"/>
    <dgm:cxn modelId="{0979D4F8-994C-4B68-9670-A43057099358}" type="presOf" srcId="{9D5511BB-F910-481D-8A37-395758053742}" destId="{2DC90B35-A4AB-4952-BB29-309DCF855C70}" srcOrd="0" destOrd="0" presId="urn:microsoft.com/office/officeart/2016/7/layout/RepeatingBendingProcessNew"/>
    <dgm:cxn modelId="{B9E098F9-68A6-4B09-83F8-5548437FA807}" type="presOf" srcId="{77FD5C7A-A03D-45DF-933D-9B5C275E46EC}" destId="{21624A18-47D8-4DF1-8495-1CB9AB889072}" srcOrd="1" destOrd="0" presId="urn:microsoft.com/office/officeart/2016/7/layout/RepeatingBendingProcessNew"/>
    <dgm:cxn modelId="{EF2445FA-B10C-40A1-B59A-302A8F4A67FA}" type="presOf" srcId="{462BF34D-1896-4324-BCBE-94ED65FC62C8}" destId="{9F48E2A0-ADE4-4054-B909-989F5995E29B}" srcOrd="0" destOrd="0" presId="urn:microsoft.com/office/officeart/2016/7/layout/RepeatingBendingProcessNew"/>
    <dgm:cxn modelId="{3288D5EF-1D16-4A5F-BFE1-CA7B87330A83}" type="presParOf" srcId="{2DC90B35-A4AB-4952-BB29-309DCF855C70}" destId="{53041DD9-4864-46A1-B26D-BA4207F24EFD}" srcOrd="0" destOrd="0" presId="urn:microsoft.com/office/officeart/2016/7/layout/RepeatingBendingProcessNew"/>
    <dgm:cxn modelId="{C5A9437D-5F63-4D3A-9094-03C378921982}" type="presParOf" srcId="{2DC90B35-A4AB-4952-BB29-309DCF855C70}" destId="{D45EC117-B19C-40AC-A97F-210D92493B1A}" srcOrd="1" destOrd="0" presId="urn:microsoft.com/office/officeart/2016/7/layout/RepeatingBendingProcessNew"/>
    <dgm:cxn modelId="{0DB2A19A-6DEF-4000-B016-C5B08B2EEA50}" type="presParOf" srcId="{D45EC117-B19C-40AC-A97F-210D92493B1A}" destId="{E7C8AA95-82AE-4492-8912-FC5D5710D7A3}" srcOrd="0" destOrd="0" presId="urn:microsoft.com/office/officeart/2016/7/layout/RepeatingBendingProcessNew"/>
    <dgm:cxn modelId="{1D1051B6-1003-4E13-9DE9-0F2E7A4EDA76}" type="presParOf" srcId="{2DC90B35-A4AB-4952-BB29-309DCF855C70}" destId="{5A36D63B-40CE-4174-B480-C1F8CB3E1424}" srcOrd="2" destOrd="0" presId="urn:microsoft.com/office/officeart/2016/7/layout/RepeatingBendingProcessNew"/>
    <dgm:cxn modelId="{2644511E-1D58-48E6-916F-CC73F6DAE44C}" type="presParOf" srcId="{2DC90B35-A4AB-4952-BB29-309DCF855C70}" destId="{6619D51B-CEB5-4183-9F43-C3ACA62176BB}" srcOrd="3" destOrd="0" presId="urn:microsoft.com/office/officeart/2016/7/layout/RepeatingBendingProcessNew"/>
    <dgm:cxn modelId="{34F67AE8-561C-4AC5-8E81-B5B10E8FC8BC}" type="presParOf" srcId="{6619D51B-CEB5-4183-9F43-C3ACA62176BB}" destId="{21624A18-47D8-4DF1-8495-1CB9AB889072}" srcOrd="0" destOrd="0" presId="urn:microsoft.com/office/officeart/2016/7/layout/RepeatingBendingProcessNew"/>
    <dgm:cxn modelId="{54053E47-DBDC-4525-B212-0C9E70A5BE85}" type="presParOf" srcId="{2DC90B35-A4AB-4952-BB29-309DCF855C70}" destId="{CA3A4E65-1864-4D11-88F1-29F7F57C417E}" srcOrd="4" destOrd="0" presId="urn:microsoft.com/office/officeart/2016/7/layout/RepeatingBendingProcessNew"/>
    <dgm:cxn modelId="{C3C8A2E2-1ECD-4B1D-8B31-BEB1DD08D465}" type="presParOf" srcId="{2DC90B35-A4AB-4952-BB29-309DCF855C70}" destId="{9F48E2A0-ADE4-4054-B909-989F5995E29B}" srcOrd="5" destOrd="0" presId="urn:microsoft.com/office/officeart/2016/7/layout/RepeatingBendingProcessNew"/>
    <dgm:cxn modelId="{6FBC620A-2BB4-4FF9-A7AF-3EB4244854A4}" type="presParOf" srcId="{9F48E2A0-ADE4-4054-B909-989F5995E29B}" destId="{B75188C8-73D2-4923-A388-5F12172A2CCC}" srcOrd="0" destOrd="0" presId="urn:microsoft.com/office/officeart/2016/7/layout/RepeatingBendingProcessNew"/>
    <dgm:cxn modelId="{0B3F3250-CC5A-4721-901C-9151C5717F36}" type="presParOf" srcId="{2DC90B35-A4AB-4952-BB29-309DCF855C70}" destId="{5EE028C6-E3F9-4BB8-B042-BD8593EDA6B4}" srcOrd="6" destOrd="0" presId="urn:microsoft.com/office/officeart/2016/7/layout/RepeatingBendingProcessNew"/>
    <dgm:cxn modelId="{635766F4-22C2-41FB-B749-2B706F231AC6}" type="presParOf" srcId="{2DC90B35-A4AB-4952-BB29-309DCF855C70}" destId="{B2EFF51F-32BA-492B-9DAD-D47EA292D4C1}" srcOrd="7" destOrd="0" presId="urn:microsoft.com/office/officeart/2016/7/layout/RepeatingBendingProcessNew"/>
    <dgm:cxn modelId="{81C24032-C395-4626-900C-B90B8207436B}" type="presParOf" srcId="{B2EFF51F-32BA-492B-9DAD-D47EA292D4C1}" destId="{CAEE66CD-3EF2-469B-A178-D1A90D8F2DCB}" srcOrd="0" destOrd="0" presId="urn:microsoft.com/office/officeart/2016/7/layout/RepeatingBendingProcessNew"/>
    <dgm:cxn modelId="{87F79583-DAE4-4D82-9331-D972E45BF035}" type="presParOf" srcId="{2DC90B35-A4AB-4952-BB29-309DCF855C70}" destId="{24CED131-125C-4E74-80FE-C79C71E75273}" srcOrd="8" destOrd="0" presId="urn:microsoft.com/office/officeart/2016/7/layout/RepeatingBendingProcessNew"/>
    <dgm:cxn modelId="{B9A3C2EB-0C9D-4C08-BDA0-F2A011426119}" type="presParOf" srcId="{2DC90B35-A4AB-4952-BB29-309DCF855C70}" destId="{7B11754D-89BC-4976-B2A1-DDFB1FBDA339}" srcOrd="9" destOrd="0" presId="urn:microsoft.com/office/officeart/2016/7/layout/RepeatingBendingProcessNew"/>
    <dgm:cxn modelId="{E0AE898D-DFDF-4AD3-A9AF-48B7C9EB226A}" type="presParOf" srcId="{7B11754D-89BC-4976-B2A1-DDFB1FBDA339}" destId="{08DAC70B-C491-45D5-BF1C-670B1A24DAC9}" srcOrd="0" destOrd="0" presId="urn:microsoft.com/office/officeart/2016/7/layout/RepeatingBendingProcessNew"/>
    <dgm:cxn modelId="{1F3590F2-52AC-4D55-9285-2B5691665E50}" type="presParOf" srcId="{2DC90B35-A4AB-4952-BB29-309DCF855C70}" destId="{FF467AA2-9B55-4415-8852-C79D9C966752}"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683EC-C6A5-43F2-8EA0-F69507BA3B27}">
      <dsp:nvSpPr>
        <dsp:cNvPr id="0" name=""/>
        <dsp:cNvSpPr/>
      </dsp:nvSpPr>
      <dsp:spPr>
        <a:xfrm>
          <a:off x="0" y="55304"/>
          <a:ext cx="4452968" cy="70726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Team</a:t>
          </a:r>
          <a:endParaRPr lang="en-US" sz="3100" kern="1200" dirty="0"/>
        </a:p>
      </dsp:txBody>
      <dsp:txXfrm>
        <a:off x="34526" y="89830"/>
        <a:ext cx="4383916" cy="638212"/>
      </dsp:txXfrm>
    </dsp:sp>
    <dsp:sp modelId="{C340DFB3-45EF-45BE-939D-F8F534022B8C}">
      <dsp:nvSpPr>
        <dsp:cNvPr id="0" name=""/>
        <dsp:cNvSpPr/>
      </dsp:nvSpPr>
      <dsp:spPr>
        <a:xfrm>
          <a:off x="0" y="851849"/>
          <a:ext cx="4452968" cy="70726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a:t>Research questions</a:t>
          </a:r>
          <a:endParaRPr lang="en-US" sz="3100" kern="1200"/>
        </a:p>
      </dsp:txBody>
      <dsp:txXfrm>
        <a:off x="34526" y="886375"/>
        <a:ext cx="4383916" cy="638212"/>
      </dsp:txXfrm>
    </dsp:sp>
    <dsp:sp modelId="{B2F97E96-08B4-469D-8D1D-8607360BF2B5}">
      <dsp:nvSpPr>
        <dsp:cNvPr id="0" name=""/>
        <dsp:cNvSpPr/>
      </dsp:nvSpPr>
      <dsp:spPr>
        <a:xfrm>
          <a:off x="0" y="1648394"/>
          <a:ext cx="4452968" cy="70726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a:t>Project Summary </a:t>
          </a:r>
          <a:endParaRPr lang="en-US" sz="3100" kern="1200"/>
        </a:p>
      </dsp:txBody>
      <dsp:txXfrm>
        <a:off x="34526" y="1682920"/>
        <a:ext cx="4383916" cy="638212"/>
      </dsp:txXfrm>
    </dsp:sp>
    <dsp:sp modelId="{2AAD8640-1C2C-4E60-A5BA-ADA26A4CFAF2}">
      <dsp:nvSpPr>
        <dsp:cNvPr id="0" name=""/>
        <dsp:cNvSpPr/>
      </dsp:nvSpPr>
      <dsp:spPr>
        <a:xfrm>
          <a:off x="0" y="2444939"/>
          <a:ext cx="4452968" cy="70726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Languages &amp; Tools </a:t>
          </a:r>
          <a:endParaRPr lang="en-US" sz="3100" kern="1200" dirty="0"/>
        </a:p>
      </dsp:txBody>
      <dsp:txXfrm>
        <a:off x="34526" y="2479465"/>
        <a:ext cx="4383916" cy="638212"/>
      </dsp:txXfrm>
    </dsp:sp>
    <dsp:sp modelId="{491A7440-44EF-4192-97CD-90BA04F04A92}">
      <dsp:nvSpPr>
        <dsp:cNvPr id="0" name=""/>
        <dsp:cNvSpPr/>
      </dsp:nvSpPr>
      <dsp:spPr>
        <a:xfrm>
          <a:off x="0" y="3241484"/>
          <a:ext cx="4452968" cy="70726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a:t>Database</a:t>
          </a:r>
          <a:endParaRPr lang="en-US" sz="3100" kern="1200"/>
        </a:p>
      </dsp:txBody>
      <dsp:txXfrm>
        <a:off x="34526" y="3276010"/>
        <a:ext cx="4383916" cy="638212"/>
      </dsp:txXfrm>
    </dsp:sp>
    <dsp:sp modelId="{ADDE7447-BC3C-4DF9-A880-49507ED94C53}">
      <dsp:nvSpPr>
        <dsp:cNvPr id="0" name=""/>
        <dsp:cNvSpPr/>
      </dsp:nvSpPr>
      <dsp:spPr>
        <a:xfrm>
          <a:off x="0" y="4038030"/>
          <a:ext cx="4452968" cy="70726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a:t>Fit Gap Analysis</a:t>
          </a:r>
          <a:endParaRPr lang="en-US" sz="3100" kern="1200"/>
        </a:p>
      </dsp:txBody>
      <dsp:txXfrm>
        <a:off x="34526" y="4072556"/>
        <a:ext cx="4383916" cy="638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993CC-73AE-48ED-ACC1-6933D4CDDBBC}">
      <dsp:nvSpPr>
        <dsp:cNvPr id="0" name=""/>
        <dsp:cNvSpPr/>
      </dsp:nvSpPr>
      <dsp:spPr>
        <a:xfrm>
          <a:off x="0" y="4122049"/>
          <a:ext cx="1084583" cy="676256"/>
        </a:xfrm>
        <a:prstGeom prst="rect">
          <a:avLst/>
        </a:prstGeom>
        <a:solidFill>
          <a:schemeClr val="tx2">
            <a:lumMod val="50000"/>
            <a:lumOff val="50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36" tIns="142240" rIns="77136"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Conduct</a:t>
          </a:r>
        </a:p>
      </dsp:txBody>
      <dsp:txXfrm>
        <a:off x="0" y="4122049"/>
        <a:ext cx="1084583" cy="676256"/>
      </dsp:txXfrm>
    </dsp:sp>
    <dsp:sp modelId="{889DF7C0-7E64-4C54-BEA3-ABC6AF83BF60}">
      <dsp:nvSpPr>
        <dsp:cNvPr id="0" name=""/>
        <dsp:cNvSpPr/>
      </dsp:nvSpPr>
      <dsp:spPr>
        <a:xfrm>
          <a:off x="1084583" y="4122049"/>
          <a:ext cx="3253750" cy="676256"/>
        </a:xfrm>
        <a:prstGeom prst="rect">
          <a:avLst/>
        </a:prstGeom>
        <a:solidFill>
          <a:schemeClr val="tx2">
            <a:lumMod val="25000"/>
            <a:lumOff val="75000"/>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01" tIns="190500" rIns="66001" bIns="190500" numCol="1" spcCol="1270" anchor="ctr" anchorCtr="0">
          <a:noAutofit/>
        </a:bodyPr>
        <a:lstStyle/>
        <a:p>
          <a:pPr marL="0" lvl="0" indent="0" algn="l" defTabSz="666750">
            <a:lnSpc>
              <a:spcPct val="90000"/>
            </a:lnSpc>
            <a:spcBef>
              <a:spcPct val="0"/>
            </a:spcBef>
            <a:spcAft>
              <a:spcPct val="35000"/>
            </a:spcAft>
            <a:buNone/>
          </a:pPr>
          <a:r>
            <a:rPr lang="en-US" sz="1500" kern="1200" dirty="0"/>
            <a:t>Conduct Fit Gap Analysis.</a:t>
          </a:r>
        </a:p>
      </dsp:txBody>
      <dsp:txXfrm>
        <a:off x="1084583" y="4122049"/>
        <a:ext cx="3253750" cy="676256"/>
      </dsp:txXfrm>
    </dsp:sp>
    <dsp:sp modelId="{56453F04-7500-49CE-8D1F-A43DC3B346DC}">
      <dsp:nvSpPr>
        <dsp:cNvPr id="0" name=""/>
        <dsp:cNvSpPr/>
      </dsp:nvSpPr>
      <dsp:spPr>
        <a:xfrm rot="10800000">
          <a:off x="0" y="3092110"/>
          <a:ext cx="1084583" cy="1040082"/>
        </a:xfrm>
        <a:prstGeom prst="upArrowCallout">
          <a:avLst>
            <a:gd name="adj1" fmla="val 5000"/>
            <a:gd name="adj2" fmla="val 10000"/>
            <a:gd name="adj3" fmla="val 15000"/>
            <a:gd name="adj4" fmla="val 64977"/>
          </a:avLst>
        </a:prstGeom>
        <a:solidFill>
          <a:schemeClr val="tx2">
            <a:lumMod val="50000"/>
            <a:lumOff val="50000"/>
          </a:schemeClr>
        </a:solidFill>
        <a:ln w="12700" cap="flat" cmpd="sng" algn="ctr">
          <a:solidFill>
            <a:schemeClr val="accent5">
              <a:hueOff val="359530"/>
              <a:satOff val="1027"/>
              <a:lumOff val="-6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36" tIns="142240" rIns="77136" bIns="142240" numCol="1" spcCol="1270" anchor="ctr" anchorCtr="0">
          <a:noAutofit/>
        </a:bodyPr>
        <a:lstStyle/>
        <a:p>
          <a:pPr marL="0" lvl="0" indent="0" algn="ctr" defTabSz="889000">
            <a:lnSpc>
              <a:spcPct val="90000"/>
            </a:lnSpc>
            <a:spcBef>
              <a:spcPct val="0"/>
            </a:spcBef>
            <a:spcAft>
              <a:spcPct val="35000"/>
            </a:spcAft>
            <a:buNone/>
          </a:pPr>
          <a:r>
            <a:rPr lang="en-US" sz="2000" kern="1200" dirty="0"/>
            <a:t>Build</a:t>
          </a:r>
        </a:p>
      </dsp:txBody>
      <dsp:txXfrm rot="-10800000">
        <a:off x="0" y="3092110"/>
        <a:ext cx="1084583" cy="676053"/>
      </dsp:txXfrm>
    </dsp:sp>
    <dsp:sp modelId="{72728B9C-78F5-4277-AFB8-9D513D392A1E}">
      <dsp:nvSpPr>
        <dsp:cNvPr id="0" name=""/>
        <dsp:cNvSpPr/>
      </dsp:nvSpPr>
      <dsp:spPr>
        <a:xfrm>
          <a:off x="1084583" y="3092110"/>
          <a:ext cx="3253750" cy="676053"/>
        </a:xfrm>
        <a:prstGeom prst="rect">
          <a:avLst/>
        </a:prstGeom>
        <a:solidFill>
          <a:schemeClr val="tx2">
            <a:lumMod val="25000"/>
            <a:lumOff val="75000"/>
            <a:alpha val="90000"/>
          </a:schemeClr>
        </a:solidFill>
        <a:ln w="12700" cap="flat" cmpd="sng" algn="ctr">
          <a:solidFill>
            <a:schemeClr val="accent5">
              <a:tint val="40000"/>
              <a:alpha val="90000"/>
              <a:hueOff val="369806"/>
              <a:satOff val="648"/>
              <a:lumOff val="-1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01" tIns="190500" rIns="66001" bIns="190500" numCol="1" spcCol="1270" anchor="ctr" anchorCtr="0">
          <a:noAutofit/>
        </a:bodyPr>
        <a:lstStyle/>
        <a:p>
          <a:pPr marL="0" lvl="0" indent="0" algn="l" defTabSz="666750">
            <a:lnSpc>
              <a:spcPct val="90000"/>
            </a:lnSpc>
            <a:spcBef>
              <a:spcPct val="0"/>
            </a:spcBef>
            <a:spcAft>
              <a:spcPct val="35000"/>
            </a:spcAft>
            <a:buNone/>
          </a:pPr>
          <a:r>
            <a:rPr lang="en-US" sz="1500" kern="1200"/>
            <a:t>Build an API for Data Access.</a:t>
          </a:r>
        </a:p>
      </dsp:txBody>
      <dsp:txXfrm>
        <a:off x="1084583" y="3092110"/>
        <a:ext cx="3253750" cy="676053"/>
      </dsp:txXfrm>
    </dsp:sp>
    <dsp:sp modelId="{5EE797CA-5186-469F-860F-65AED647C4D3}">
      <dsp:nvSpPr>
        <dsp:cNvPr id="0" name=""/>
        <dsp:cNvSpPr/>
      </dsp:nvSpPr>
      <dsp:spPr>
        <a:xfrm rot="10800000">
          <a:off x="0" y="2062172"/>
          <a:ext cx="1084583" cy="1040082"/>
        </a:xfrm>
        <a:prstGeom prst="upArrowCallout">
          <a:avLst>
            <a:gd name="adj1" fmla="val 5000"/>
            <a:gd name="adj2" fmla="val 10000"/>
            <a:gd name="adj3" fmla="val 15000"/>
            <a:gd name="adj4" fmla="val 64977"/>
          </a:avLst>
        </a:prstGeom>
        <a:solidFill>
          <a:schemeClr val="tx2">
            <a:lumMod val="50000"/>
            <a:lumOff val="50000"/>
          </a:schemeClr>
        </a:solidFill>
        <a:ln w="12700" cap="flat" cmpd="sng" algn="ctr">
          <a:solidFill>
            <a:schemeClr val="accent5">
              <a:hueOff val="719061"/>
              <a:satOff val="2053"/>
              <a:lumOff val="-13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36" tIns="142240" rIns="77136"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Display</a:t>
          </a:r>
        </a:p>
      </dsp:txBody>
      <dsp:txXfrm rot="-10800000">
        <a:off x="0" y="2062172"/>
        <a:ext cx="1084583" cy="676053"/>
      </dsp:txXfrm>
    </dsp:sp>
    <dsp:sp modelId="{8FAE4474-4BC5-4845-B27E-93B64D4DBA7D}">
      <dsp:nvSpPr>
        <dsp:cNvPr id="0" name=""/>
        <dsp:cNvSpPr/>
      </dsp:nvSpPr>
      <dsp:spPr>
        <a:xfrm>
          <a:off x="1084583" y="2062172"/>
          <a:ext cx="3253750" cy="676053"/>
        </a:xfrm>
        <a:prstGeom prst="rect">
          <a:avLst/>
        </a:prstGeom>
        <a:solidFill>
          <a:schemeClr val="tx2">
            <a:lumMod val="25000"/>
            <a:lumOff val="75000"/>
            <a:alpha val="90000"/>
          </a:schemeClr>
        </a:solidFill>
        <a:ln w="12700" cap="flat" cmpd="sng" algn="ctr">
          <a:solidFill>
            <a:schemeClr val="accent5">
              <a:tint val="40000"/>
              <a:alpha val="90000"/>
              <a:hueOff val="739613"/>
              <a:satOff val="1297"/>
              <a:lumOff val="-2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01" tIns="190500" rIns="66001" bIns="190500" numCol="1" spcCol="1270" anchor="ctr" anchorCtr="0">
          <a:noAutofit/>
        </a:bodyPr>
        <a:lstStyle/>
        <a:p>
          <a:pPr marL="0" lvl="0" indent="0" algn="l" defTabSz="666750">
            <a:lnSpc>
              <a:spcPct val="90000"/>
            </a:lnSpc>
            <a:spcBef>
              <a:spcPct val="0"/>
            </a:spcBef>
            <a:spcAft>
              <a:spcPct val="35000"/>
            </a:spcAft>
            <a:buNone/>
          </a:pPr>
          <a:r>
            <a:rPr lang="en-US" sz="1500" kern="1200"/>
            <a:t>Display data on web application.</a:t>
          </a:r>
        </a:p>
      </dsp:txBody>
      <dsp:txXfrm>
        <a:off x="1084583" y="2062172"/>
        <a:ext cx="3253750" cy="676053"/>
      </dsp:txXfrm>
    </dsp:sp>
    <dsp:sp modelId="{CACD9512-9917-4006-9564-1E0A88F92892}">
      <dsp:nvSpPr>
        <dsp:cNvPr id="0" name=""/>
        <dsp:cNvSpPr/>
      </dsp:nvSpPr>
      <dsp:spPr>
        <a:xfrm rot="10800000">
          <a:off x="0" y="1032233"/>
          <a:ext cx="1084583" cy="1040082"/>
        </a:xfrm>
        <a:prstGeom prst="upArrowCallout">
          <a:avLst>
            <a:gd name="adj1" fmla="val 5000"/>
            <a:gd name="adj2" fmla="val 10000"/>
            <a:gd name="adj3" fmla="val 15000"/>
            <a:gd name="adj4" fmla="val 64977"/>
          </a:avLst>
        </a:prstGeom>
        <a:solidFill>
          <a:schemeClr val="tx2">
            <a:lumMod val="50000"/>
            <a:lumOff val="50000"/>
          </a:schemeClr>
        </a:solidFill>
        <a:ln w="12700" cap="flat" cmpd="sng" algn="ctr">
          <a:solidFill>
            <a:schemeClr val="accent5">
              <a:hueOff val="1078591"/>
              <a:satOff val="3080"/>
              <a:lumOff val="-2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36" tIns="142240" rIns="77136" bIns="142240" numCol="1" spcCol="1270" anchor="ctr" anchorCtr="0">
          <a:noAutofit/>
        </a:bodyPr>
        <a:lstStyle/>
        <a:p>
          <a:pPr marL="0" lvl="0" indent="0" algn="ctr" defTabSz="889000">
            <a:lnSpc>
              <a:spcPct val="90000"/>
            </a:lnSpc>
            <a:spcBef>
              <a:spcPct val="0"/>
            </a:spcBef>
            <a:spcAft>
              <a:spcPct val="35000"/>
            </a:spcAft>
            <a:buNone/>
          </a:pPr>
          <a:r>
            <a:rPr lang="en-US" sz="2000" kern="1200"/>
            <a:t>Store</a:t>
          </a:r>
        </a:p>
      </dsp:txBody>
      <dsp:txXfrm rot="-10800000">
        <a:off x="0" y="1032233"/>
        <a:ext cx="1084583" cy="676053"/>
      </dsp:txXfrm>
    </dsp:sp>
    <dsp:sp modelId="{721A0F18-CBF3-4032-B96A-9C447A1B7157}">
      <dsp:nvSpPr>
        <dsp:cNvPr id="0" name=""/>
        <dsp:cNvSpPr/>
      </dsp:nvSpPr>
      <dsp:spPr>
        <a:xfrm>
          <a:off x="1084583" y="1032233"/>
          <a:ext cx="3253750" cy="676053"/>
        </a:xfrm>
        <a:prstGeom prst="rect">
          <a:avLst/>
        </a:prstGeom>
        <a:solidFill>
          <a:schemeClr val="tx2">
            <a:lumMod val="25000"/>
            <a:lumOff val="75000"/>
            <a:alpha val="90000"/>
          </a:schemeClr>
        </a:solidFill>
        <a:ln w="12700" cap="flat" cmpd="sng" algn="ctr">
          <a:solidFill>
            <a:schemeClr val="accent5">
              <a:tint val="40000"/>
              <a:alpha val="90000"/>
              <a:hueOff val="1109419"/>
              <a:satOff val="1945"/>
              <a:lumOff val="-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01" tIns="190500" rIns="66001" bIns="190500" numCol="1" spcCol="1270" anchor="ctr" anchorCtr="0">
          <a:noAutofit/>
        </a:bodyPr>
        <a:lstStyle/>
        <a:p>
          <a:pPr marL="0" lvl="0" indent="0" algn="l" defTabSz="666750">
            <a:lnSpc>
              <a:spcPct val="90000"/>
            </a:lnSpc>
            <a:spcBef>
              <a:spcPct val="0"/>
            </a:spcBef>
            <a:spcAft>
              <a:spcPct val="35000"/>
            </a:spcAft>
            <a:buNone/>
          </a:pPr>
          <a:r>
            <a:rPr lang="en-US" sz="1500" kern="1200"/>
            <a:t>Store data in cloud MongoDB database.</a:t>
          </a:r>
        </a:p>
      </dsp:txBody>
      <dsp:txXfrm>
        <a:off x="1084583" y="1032233"/>
        <a:ext cx="3253750" cy="676053"/>
      </dsp:txXfrm>
    </dsp:sp>
    <dsp:sp modelId="{8F5E7927-7593-4A08-9979-9064DFDA96B2}">
      <dsp:nvSpPr>
        <dsp:cNvPr id="0" name=""/>
        <dsp:cNvSpPr/>
      </dsp:nvSpPr>
      <dsp:spPr>
        <a:xfrm rot="10800000">
          <a:off x="0" y="2294"/>
          <a:ext cx="1084583" cy="1040082"/>
        </a:xfrm>
        <a:prstGeom prst="upArrowCallout">
          <a:avLst>
            <a:gd name="adj1" fmla="val 5000"/>
            <a:gd name="adj2" fmla="val 10000"/>
            <a:gd name="adj3" fmla="val 15000"/>
            <a:gd name="adj4" fmla="val 64977"/>
          </a:avLst>
        </a:prstGeom>
        <a:solidFill>
          <a:schemeClr val="tx2">
            <a:lumMod val="50000"/>
            <a:lumOff val="50000"/>
          </a:schemeClr>
        </a:solidFill>
        <a:ln w="12700" cap="flat" cmpd="sng" algn="ctr">
          <a:solidFill>
            <a:schemeClr val="accent5">
              <a:hueOff val="1438121"/>
              <a:satOff val="4107"/>
              <a:lumOff val="-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36" tIns="142240" rIns="77136" bIns="142240" numCol="1" spcCol="1270" anchor="ctr" anchorCtr="0">
          <a:noAutofit/>
        </a:bodyPr>
        <a:lstStyle/>
        <a:p>
          <a:pPr marL="0" lvl="0" indent="0" algn="ctr" defTabSz="889000">
            <a:lnSpc>
              <a:spcPct val="90000"/>
            </a:lnSpc>
            <a:spcBef>
              <a:spcPct val="0"/>
            </a:spcBef>
            <a:spcAft>
              <a:spcPct val="35000"/>
            </a:spcAft>
            <a:buNone/>
          </a:pPr>
          <a:r>
            <a:rPr lang="en-US" sz="2000" kern="1200" dirty="0"/>
            <a:t>Fetch</a:t>
          </a:r>
        </a:p>
      </dsp:txBody>
      <dsp:txXfrm rot="-10800000">
        <a:off x="0" y="2294"/>
        <a:ext cx="1084583" cy="676053"/>
      </dsp:txXfrm>
    </dsp:sp>
    <dsp:sp modelId="{88A176D7-F1F4-49BC-AA49-7B91953822AB}">
      <dsp:nvSpPr>
        <dsp:cNvPr id="0" name=""/>
        <dsp:cNvSpPr/>
      </dsp:nvSpPr>
      <dsp:spPr>
        <a:xfrm>
          <a:off x="1084583" y="2294"/>
          <a:ext cx="3253750" cy="676053"/>
        </a:xfrm>
        <a:prstGeom prst="rect">
          <a:avLst/>
        </a:prstGeom>
        <a:solidFill>
          <a:schemeClr val="tx2">
            <a:lumMod val="25000"/>
            <a:lumOff val="75000"/>
            <a:alpha val="90000"/>
          </a:schemeClr>
        </a:solidFill>
        <a:ln w="12700" cap="flat" cmpd="sng" algn="ctr">
          <a:solidFill>
            <a:schemeClr val="accent5">
              <a:tint val="40000"/>
              <a:alpha val="90000"/>
              <a:hueOff val="1479226"/>
              <a:satOff val="2593"/>
              <a:lumOff val="-5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001" tIns="190500" rIns="66001" bIns="190500" numCol="1" spcCol="1270" anchor="ctr" anchorCtr="0">
          <a:noAutofit/>
        </a:bodyPr>
        <a:lstStyle/>
        <a:p>
          <a:pPr marL="0" lvl="0" indent="0" algn="l" defTabSz="666750">
            <a:lnSpc>
              <a:spcPct val="90000"/>
            </a:lnSpc>
            <a:spcBef>
              <a:spcPct val="0"/>
            </a:spcBef>
            <a:spcAft>
              <a:spcPct val="35000"/>
            </a:spcAft>
            <a:buNone/>
          </a:pPr>
          <a:r>
            <a:rPr lang="en-US" sz="1500" kern="1200"/>
            <a:t>Fetch real-time crypto currency data.</a:t>
          </a:r>
        </a:p>
      </dsp:txBody>
      <dsp:txXfrm>
        <a:off x="1084583" y="2294"/>
        <a:ext cx="3253750" cy="6760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1AF94-DA68-4F73-90BD-2E11160476A7}">
      <dsp:nvSpPr>
        <dsp:cNvPr id="0" name=""/>
        <dsp:cNvSpPr/>
      </dsp:nvSpPr>
      <dsp:spPr>
        <a:xfrm>
          <a:off x="791" y="60680"/>
          <a:ext cx="3206650" cy="3847980"/>
        </a:xfrm>
        <a:prstGeom prst="rect">
          <a:avLst/>
        </a:prstGeom>
        <a:solidFill>
          <a:schemeClr val="tx2">
            <a:lumMod val="75000"/>
            <a:lumOff val="2500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w="114300" prst="hardEdge"/>
        </a:sp3d>
      </dsp:spPr>
      <dsp:style>
        <a:lnRef idx="2">
          <a:scrgbClr r="0" g="0" b="0"/>
        </a:lnRef>
        <a:fillRef idx="1">
          <a:scrgbClr r="0" g="0" b="0"/>
        </a:fillRef>
        <a:effectRef idx="0">
          <a:scrgbClr r="0" g="0" b="0"/>
        </a:effectRef>
        <a:fontRef idx="minor">
          <a:schemeClr val="lt1"/>
        </a:fontRef>
      </dsp:style>
      <dsp:txBody>
        <a:bodyPr spcFirstLastPara="0" vert="horz" wrap="square" lIns="316746" tIns="0" rIns="316746" bIns="330200" numCol="1" spcCol="1270" anchor="t" anchorCtr="0">
          <a:noAutofit/>
        </a:bodyPr>
        <a:lstStyle/>
        <a:p>
          <a:pPr marL="0" lvl="0" indent="0" algn="l" defTabSz="1022350">
            <a:lnSpc>
              <a:spcPct val="90000"/>
            </a:lnSpc>
            <a:spcBef>
              <a:spcPct val="0"/>
            </a:spcBef>
            <a:spcAft>
              <a:spcPct val="35000"/>
            </a:spcAft>
            <a:buNone/>
          </a:pPr>
          <a:r>
            <a:rPr lang="en-US" sz="2300" kern="1200"/>
            <a:t>What are the key trends in Bitcoin prices over time?</a:t>
          </a:r>
        </a:p>
      </dsp:txBody>
      <dsp:txXfrm>
        <a:off x="791" y="1599872"/>
        <a:ext cx="3206650" cy="2308788"/>
      </dsp:txXfrm>
    </dsp:sp>
    <dsp:sp modelId="{6A63E1A7-F33C-4811-91E8-292C5DCD1715}">
      <dsp:nvSpPr>
        <dsp:cNvPr id="0" name=""/>
        <dsp:cNvSpPr/>
      </dsp:nvSpPr>
      <dsp:spPr>
        <a:xfrm>
          <a:off x="791" y="60680"/>
          <a:ext cx="3206650" cy="15391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746" tIns="165100" rIns="316746"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91" y="60680"/>
        <a:ext cx="3206650" cy="1539192"/>
      </dsp:txXfrm>
    </dsp:sp>
    <dsp:sp modelId="{88E10079-3A40-409B-BF91-5DA376B4A8F2}">
      <dsp:nvSpPr>
        <dsp:cNvPr id="0" name=""/>
        <dsp:cNvSpPr/>
      </dsp:nvSpPr>
      <dsp:spPr>
        <a:xfrm>
          <a:off x="3463974" y="60680"/>
          <a:ext cx="3206650" cy="3847980"/>
        </a:xfrm>
        <a:prstGeom prst="rect">
          <a:avLst/>
        </a:prstGeom>
        <a:solidFill>
          <a:schemeClr val="tx2">
            <a:lumMod val="75000"/>
            <a:lumOff val="2500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316746" tIns="0" rIns="316746" bIns="330200" numCol="1" spcCol="1270" anchor="t" anchorCtr="0">
          <a:noAutofit/>
        </a:bodyPr>
        <a:lstStyle/>
        <a:p>
          <a:pPr marL="0" lvl="0" indent="0" algn="l" defTabSz="1022350">
            <a:lnSpc>
              <a:spcPct val="90000"/>
            </a:lnSpc>
            <a:spcBef>
              <a:spcPct val="0"/>
            </a:spcBef>
            <a:spcAft>
              <a:spcPct val="35000"/>
            </a:spcAft>
            <a:buNone/>
          </a:pPr>
          <a:r>
            <a:rPr lang="en-US" sz="2300" kern="1200" dirty="0"/>
            <a:t>Which cryptocurrencies consistently rank among the most expensive?</a:t>
          </a:r>
        </a:p>
      </dsp:txBody>
      <dsp:txXfrm>
        <a:off x="3463974" y="1599872"/>
        <a:ext cx="3206650" cy="2308788"/>
      </dsp:txXfrm>
    </dsp:sp>
    <dsp:sp modelId="{89485B2C-0882-403F-8ED3-8AC5174EB144}">
      <dsp:nvSpPr>
        <dsp:cNvPr id="0" name=""/>
        <dsp:cNvSpPr/>
      </dsp:nvSpPr>
      <dsp:spPr>
        <a:xfrm>
          <a:off x="3463974" y="60680"/>
          <a:ext cx="3206650" cy="15391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746" tIns="165100" rIns="316746"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63974" y="60680"/>
        <a:ext cx="3206650" cy="1539192"/>
      </dsp:txXfrm>
    </dsp:sp>
    <dsp:sp modelId="{AF963D4F-3455-4B6E-B192-89DCA4512569}">
      <dsp:nvSpPr>
        <dsp:cNvPr id="0" name=""/>
        <dsp:cNvSpPr/>
      </dsp:nvSpPr>
      <dsp:spPr>
        <a:xfrm>
          <a:off x="6927157" y="60680"/>
          <a:ext cx="3206650" cy="3847980"/>
        </a:xfrm>
        <a:prstGeom prst="rect">
          <a:avLst/>
        </a:prstGeom>
        <a:solidFill>
          <a:schemeClr val="tx2">
            <a:lumMod val="75000"/>
            <a:lumOff val="2500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316746" tIns="0" rIns="316746" bIns="330200" numCol="1" spcCol="1270" anchor="t" anchorCtr="0">
          <a:noAutofit/>
        </a:bodyPr>
        <a:lstStyle/>
        <a:p>
          <a:pPr marL="0" lvl="0" indent="0" algn="l" defTabSz="1022350">
            <a:lnSpc>
              <a:spcPct val="90000"/>
            </a:lnSpc>
            <a:spcBef>
              <a:spcPct val="0"/>
            </a:spcBef>
            <a:spcAft>
              <a:spcPct val="35000"/>
            </a:spcAft>
            <a:buNone/>
          </a:pPr>
          <a:r>
            <a:rPr lang="en-US" sz="2300" kern="1200" dirty="0"/>
            <a:t>What are the potential risks and opportunities for investors based on the price trends of these cryptocurrencies?</a:t>
          </a:r>
        </a:p>
      </dsp:txBody>
      <dsp:txXfrm>
        <a:off x="6927157" y="1599872"/>
        <a:ext cx="3206650" cy="2308788"/>
      </dsp:txXfrm>
    </dsp:sp>
    <dsp:sp modelId="{4746AD94-9D9C-461B-8623-A5C945587FBF}">
      <dsp:nvSpPr>
        <dsp:cNvPr id="0" name=""/>
        <dsp:cNvSpPr/>
      </dsp:nvSpPr>
      <dsp:spPr>
        <a:xfrm>
          <a:off x="6927157" y="60680"/>
          <a:ext cx="3206650" cy="15391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746" tIns="165100" rIns="316746"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927157" y="60680"/>
        <a:ext cx="3206650" cy="1539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EC117-B19C-40AC-A97F-210D92493B1A}">
      <dsp:nvSpPr>
        <dsp:cNvPr id="0" name=""/>
        <dsp:cNvSpPr/>
      </dsp:nvSpPr>
      <dsp:spPr>
        <a:xfrm>
          <a:off x="3042538" y="788911"/>
          <a:ext cx="606771" cy="91440"/>
        </a:xfrm>
        <a:custGeom>
          <a:avLst/>
          <a:gdLst/>
          <a:ahLst/>
          <a:cxnLst/>
          <a:rect l="0" t="0" r="0" b="0"/>
          <a:pathLst>
            <a:path>
              <a:moveTo>
                <a:pt x="0" y="45720"/>
              </a:moveTo>
              <a:lnTo>
                <a:pt x="60677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9990" y="831444"/>
        <a:ext cx="31868" cy="6373"/>
      </dsp:txXfrm>
    </dsp:sp>
    <dsp:sp modelId="{53041DD9-4864-46A1-B26D-BA4207F24EFD}">
      <dsp:nvSpPr>
        <dsp:cNvPr id="0" name=""/>
        <dsp:cNvSpPr/>
      </dsp:nvSpPr>
      <dsp:spPr>
        <a:xfrm>
          <a:off x="273159" y="3277"/>
          <a:ext cx="2771179" cy="1662707"/>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790" tIns="142536" rIns="135790" bIns="142536" numCol="1" spcCol="1270" anchor="ctr" anchorCtr="0">
          <a:noAutofit/>
        </a:bodyPr>
        <a:lstStyle/>
        <a:p>
          <a:pPr marL="0" lvl="0" indent="0" algn="ctr" defTabSz="933450">
            <a:lnSpc>
              <a:spcPct val="90000"/>
            </a:lnSpc>
            <a:spcBef>
              <a:spcPct val="0"/>
            </a:spcBef>
            <a:spcAft>
              <a:spcPct val="35000"/>
            </a:spcAft>
            <a:buNone/>
          </a:pPr>
          <a:r>
            <a:rPr lang="en-US" sz="2100" kern="1200" dirty="0"/>
            <a:t>Step 1: Use Python to retrieve current cryptocurrency data from the Coinbase API.</a:t>
          </a:r>
        </a:p>
      </dsp:txBody>
      <dsp:txXfrm>
        <a:off x="273159" y="3277"/>
        <a:ext cx="2771179" cy="1662707"/>
      </dsp:txXfrm>
    </dsp:sp>
    <dsp:sp modelId="{6619D51B-CEB5-4183-9F43-C3ACA62176BB}">
      <dsp:nvSpPr>
        <dsp:cNvPr id="0" name=""/>
        <dsp:cNvSpPr/>
      </dsp:nvSpPr>
      <dsp:spPr>
        <a:xfrm>
          <a:off x="6451089" y="788911"/>
          <a:ext cx="606771" cy="91440"/>
        </a:xfrm>
        <a:custGeom>
          <a:avLst/>
          <a:gdLst/>
          <a:ahLst/>
          <a:cxnLst/>
          <a:rect l="0" t="0" r="0" b="0"/>
          <a:pathLst>
            <a:path>
              <a:moveTo>
                <a:pt x="0" y="45720"/>
              </a:moveTo>
              <a:lnTo>
                <a:pt x="60677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8541" y="831444"/>
        <a:ext cx="31868" cy="6373"/>
      </dsp:txXfrm>
    </dsp:sp>
    <dsp:sp modelId="{5A36D63B-40CE-4174-B480-C1F8CB3E1424}">
      <dsp:nvSpPr>
        <dsp:cNvPr id="0" name=""/>
        <dsp:cNvSpPr/>
      </dsp:nvSpPr>
      <dsp:spPr>
        <a:xfrm>
          <a:off x="3681710" y="3277"/>
          <a:ext cx="2771179" cy="1662707"/>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790" tIns="142536" rIns="135790" bIns="142536" numCol="1" spcCol="1270" anchor="ctr" anchorCtr="0">
          <a:noAutofit/>
        </a:bodyPr>
        <a:lstStyle/>
        <a:p>
          <a:pPr marL="0" lvl="0" indent="0" algn="ctr" defTabSz="933450">
            <a:lnSpc>
              <a:spcPct val="90000"/>
            </a:lnSpc>
            <a:spcBef>
              <a:spcPct val="0"/>
            </a:spcBef>
            <a:spcAft>
              <a:spcPct val="35000"/>
            </a:spcAft>
            <a:buNone/>
          </a:pPr>
          <a:r>
            <a:rPr lang="en-US" sz="2100" kern="1200"/>
            <a:t>Step 2: Store the fetched data in a MongoDB Atlas cloud database.</a:t>
          </a:r>
        </a:p>
      </dsp:txBody>
      <dsp:txXfrm>
        <a:off x="3681710" y="3277"/>
        <a:ext cx="2771179" cy="1662707"/>
      </dsp:txXfrm>
    </dsp:sp>
    <dsp:sp modelId="{9F48E2A0-ADE4-4054-B909-989F5995E29B}">
      <dsp:nvSpPr>
        <dsp:cNvPr id="0" name=""/>
        <dsp:cNvSpPr/>
      </dsp:nvSpPr>
      <dsp:spPr>
        <a:xfrm>
          <a:off x="1658748" y="1664185"/>
          <a:ext cx="6817102" cy="606771"/>
        </a:xfrm>
        <a:custGeom>
          <a:avLst/>
          <a:gdLst/>
          <a:ahLst/>
          <a:cxnLst/>
          <a:rect l="0" t="0" r="0" b="0"/>
          <a:pathLst>
            <a:path>
              <a:moveTo>
                <a:pt x="6817102" y="0"/>
              </a:moveTo>
              <a:lnTo>
                <a:pt x="6817102" y="320485"/>
              </a:lnTo>
              <a:lnTo>
                <a:pt x="0" y="320485"/>
              </a:lnTo>
              <a:lnTo>
                <a:pt x="0" y="60677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96129" y="1964384"/>
        <a:ext cx="342341" cy="6373"/>
      </dsp:txXfrm>
    </dsp:sp>
    <dsp:sp modelId="{CA3A4E65-1864-4D11-88F1-29F7F57C417E}">
      <dsp:nvSpPr>
        <dsp:cNvPr id="0" name=""/>
        <dsp:cNvSpPr/>
      </dsp:nvSpPr>
      <dsp:spPr>
        <a:xfrm>
          <a:off x="7090261" y="3277"/>
          <a:ext cx="2771179" cy="1662707"/>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790" tIns="142536" rIns="135790" bIns="142536" numCol="1" spcCol="1270" anchor="ctr" anchorCtr="0">
          <a:noAutofit/>
        </a:bodyPr>
        <a:lstStyle/>
        <a:p>
          <a:pPr marL="0" lvl="0" indent="0" algn="ctr" defTabSz="933450">
            <a:lnSpc>
              <a:spcPct val="90000"/>
            </a:lnSpc>
            <a:spcBef>
              <a:spcPct val="0"/>
            </a:spcBef>
            <a:spcAft>
              <a:spcPct val="35000"/>
            </a:spcAft>
            <a:buNone/>
          </a:pPr>
          <a:r>
            <a:rPr lang="en-US" sz="2100" kern="1200"/>
            <a:t>Step 3: Develop a Flask web application to display the data on the website.</a:t>
          </a:r>
        </a:p>
      </dsp:txBody>
      <dsp:txXfrm>
        <a:off x="7090261" y="3277"/>
        <a:ext cx="2771179" cy="1662707"/>
      </dsp:txXfrm>
    </dsp:sp>
    <dsp:sp modelId="{B2EFF51F-32BA-492B-9DAD-D47EA292D4C1}">
      <dsp:nvSpPr>
        <dsp:cNvPr id="0" name=""/>
        <dsp:cNvSpPr/>
      </dsp:nvSpPr>
      <dsp:spPr>
        <a:xfrm>
          <a:off x="3042538" y="3088990"/>
          <a:ext cx="606771" cy="91440"/>
        </a:xfrm>
        <a:custGeom>
          <a:avLst/>
          <a:gdLst/>
          <a:ahLst/>
          <a:cxnLst/>
          <a:rect l="0" t="0" r="0" b="0"/>
          <a:pathLst>
            <a:path>
              <a:moveTo>
                <a:pt x="0" y="45720"/>
              </a:moveTo>
              <a:lnTo>
                <a:pt x="60677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9990" y="3131523"/>
        <a:ext cx="31868" cy="6373"/>
      </dsp:txXfrm>
    </dsp:sp>
    <dsp:sp modelId="{5EE028C6-E3F9-4BB8-B042-BD8593EDA6B4}">
      <dsp:nvSpPr>
        <dsp:cNvPr id="0" name=""/>
        <dsp:cNvSpPr/>
      </dsp:nvSpPr>
      <dsp:spPr>
        <a:xfrm>
          <a:off x="273159" y="2303356"/>
          <a:ext cx="2771179" cy="1662707"/>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790" tIns="142536" rIns="135790" bIns="142536" numCol="1" spcCol="1270" anchor="ctr" anchorCtr="0">
          <a:noAutofit/>
        </a:bodyPr>
        <a:lstStyle/>
        <a:p>
          <a:pPr marL="0" lvl="0" indent="0" algn="ctr" defTabSz="933450">
            <a:lnSpc>
              <a:spcPct val="90000"/>
            </a:lnSpc>
            <a:spcBef>
              <a:spcPct val="0"/>
            </a:spcBef>
            <a:spcAft>
              <a:spcPct val="35000"/>
            </a:spcAft>
            <a:buNone/>
          </a:pPr>
          <a:r>
            <a:rPr lang="en-US" sz="2100" kern="1200"/>
            <a:t>Step 4: Implement a batch process in Python to update the database every 24 hours.</a:t>
          </a:r>
        </a:p>
      </dsp:txBody>
      <dsp:txXfrm>
        <a:off x="273159" y="2303356"/>
        <a:ext cx="2771179" cy="1662707"/>
      </dsp:txXfrm>
    </dsp:sp>
    <dsp:sp modelId="{7B11754D-89BC-4976-B2A1-DDFB1FBDA339}">
      <dsp:nvSpPr>
        <dsp:cNvPr id="0" name=""/>
        <dsp:cNvSpPr/>
      </dsp:nvSpPr>
      <dsp:spPr>
        <a:xfrm>
          <a:off x="6451089" y="3088990"/>
          <a:ext cx="606771" cy="91440"/>
        </a:xfrm>
        <a:custGeom>
          <a:avLst/>
          <a:gdLst/>
          <a:ahLst/>
          <a:cxnLst/>
          <a:rect l="0" t="0" r="0" b="0"/>
          <a:pathLst>
            <a:path>
              <a:moveTo>
                <a:pt x="0" y="45720"/>
              </a:moveTo>
              <a:lnTo>
                <a:pt x="60677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8541" y="3131523"/>
        <a:ext cx="31868" cy="6373"/>
      </dsp:txXfrm>
    </dsp:sp>
    <dsp:sp modelId="{24CED131-125C-4E74-80FE-C79C71E75273}">
      <dsp:nvSpPr>
        <dsp:cNvPr id="0" name=""/>
        <dsp:cNvSpPr/>
      </dsp:nvSpPr>
      <dsp:spPr>
        <a:xfrm>
          <a:off x="3681710" y="2303356"/>
          <a:ext cx="2771179" cy="1662707"/>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790" tIns="142536" rIns="135790" bIns="142536" numCol="1" spcCol="1270" anchor="ctr" anchorCtr="0">
          <a:noAutofit/>
        </a:bodyPr>
        <a:lstStyle/>
        <a:p>
          <a:pPr marL="0" lvl="0" indent="0" algn="ctr" defTabSz="933450">
            <a:lnSpc>
              <a:spcPct val="90000"/>
            </a:lnSpc>
            <a:spcBef>
              <a:spcPct val="0"/>
            </a:spcBef>
            <a:spcAft>
              <a:spcPct val="35000"/>
            </a:spcAft>
            <a:buNone/>
          </a:pPr>
          <a:r>
            <a:rPr lang="en-US" sz="2100" kern="1200"/>
            <a:t>Step 5: Create an API in Flask to provide endpoints for accessing the data.</a:t>
          </a:r>
        </a:p>
      </dsp:txBody>
      <dsp:txXfrm>
        <a:off x="3681710" y="2303356"/>
        <a:ext cx="2771179" cy="1662707"/>
      </dsp:txXfrm>
    </dsp:sp>
    <dsp:sp modelId="{FF467AA2-9B55-4415-8852-C79D9C966752}">
      <dsp:nvSpPr>
        <dsp:cNvPr id="0" name=""/>
        <dsp:cNvSpPr/>
      </dsp:nvSpPr>
      <dsp:spPr>
        <a:xfrm>
          <a:off x="7090261" y="2303356"/>
          <a:ext cx="2771179" cy="1662707"/>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790" tIns="142536" rIns="135790" bIns="142536" numCol="1" spcCol="1270" anchor="ctr" anchorCtr="0">
          <a:noAutofit/>
        </a:bodyPr>
        <a:lstStyle/>
        <a:p>
          <a:pPr marL="0" lvl="0" indent="0" algn="ctr" defTabSz="933450">
            <a:lnSpc>
              <a:spcPct val="90000"/>
            </a:lnSpc>
            <a:spcBef>
              <a:spcPct val="0"/>
            </a:spcBef>
            <a:spcAft>
              <a:spcPct val="35000"/>
            </a:spcAft>
            <a:buNone/>
          </a:pPr>
          <a:r>
            <a:rPr lang="en-US" sz="2100" kern="1200" dirty="0"/>
            <a:t>Step 6: Visualize the cryptocurrency data using Python libraries (e.g., Matplotlib)</a:t>
          </a:r>
        </a:p>
      </dsp:txBody>
      <dsp:txXfrm>
        <a:off x="7090261" y="2303356"/>
        <a:ext cx="2771179" cy="16627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365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0535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7965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1936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20899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1557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128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1894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2997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7510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8/15/2024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3639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8/15/2024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9930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4DF8F306-4538-042D-815B-87072F35DC4B}"/>
              </a:ext>
            </a:extLst>
          </p:cNvPr>
          <p:cNvPicPr>
            <a:picLocks noChangeAspect="1"/>
          </p:cNvPicPr>
          <p:nvPr/>
        </p:nvPicPr>
        <p:blipFill>
          <a:blip r:embed="rId2"/>
          <a:srcRect t="25000"/>
          <a:stretch/>
        </p:blipFill>
        <p:spPr>
          <a:xfrm>
            <a:off x="81624" y="195429"/>
            <a:ext cx="12191980" cy="6857989"/>
          </a:xfrm>
          <a:prstGeom prst="rect">
            <a:avLst/>
          </a:prstGeom>
        </p:spPr>
      </p:pic>
      <p:sp>
        <p:nvSpPr>
          <p:cNvPr id="23" name="Rectangle 22">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60C62-B420-5B18-8618-C85224F9A44D}"/>
              </a:ext>
            </a:extLst>
          </p:cNvPr>
          <p:cNvSpPr>
            <a:spLocks noGrp="1"/>
          </p:cNvSpPr>
          <p:nvPr>
            <p:ph type="ctrTitle"/>
          </p:nvPr>
        </p:nvSpPr>
        <p:spPr>
          <a:xfrm>
            <a:off x="2076091" y="511834"/>
            <a:ext cx="8039818" cy="3191773"/>
          </a:xfrm>
        </p:spPr>
        <p:txBody>
          <a:bodyPr>
            <a:normAutofit/>
          </a:bodyPr>
          <a:lstStyle/>
          <a:p>
            <a:r>
              <a:rPr lang="en-CA" dirty="0">
                <a:solidFill>
                  <a:srgbClr val="FFFFFF"/>
                </a:solidFill>
              </a:rPr>
              <a:t>Data Programming </a:t>
            </a:r>
            <a:br>
              <a:rPr lang="en-CA" dirty="0">
                <a:solidFill>
                  <a:srgbClr val="FFFFFF"/>
                </a:solidFill>
              </a:rPr>
            </a:br>
            <a:r>
              <a:rPr lang="en-CA" dirty="0">
                <a:solidFill>
                  <a:srgbClr val="FFFFFF"/>
                </a:solidFill>
              </a:rPr>
              <a:t>Crypto currency Analysis &amp; web development </a:t>
            </a:r>
          </a:p>
        </p:txBody>
      </p:sp>
      <p:sp>
        <p:nvSpPr>
          <p:cNvPr id="3" name="Subtitle 2">
            <a:extLst>
              <a:ext uri="{FF2B5EF4-FFF2-40B4-BE49-F238E27FC236}">
                <a16:creationId xmlns:a16="http://schemas.microsoft.com/office/drawing/2014/main" id="{CC79923C-A74C-42C2-85C0-4B7E175CBB57}"/>
              </a:ext>
            </a:extLst>
          </p:cNvPr>
          <p:cNvSpPr>
            <a:spLocks noGrp="1"/>
          </p:cNvSpPr>
          <p:nvPr>
            <p:ph type="subTitle" idx="1"/>
          </p:nvPr>
        </p:nvSpPr>
        <p:spPr>
          <a:xfrm>
            <a:off x="1857556" y="4960454"/>
            <a:ext cx="8442384" cy="1762397"/>
          </a:xfrm>
        </p:spPr>
        <p:txBody>
          <a:bodyPr>
            <a:normAutofit fontScale="92500" lnSpcReduction="20000"/>
          </a:bodyPr>
          <a:lstStyle/>
          <a:p>
            <a:r>
              <a:rPr lang="en-CA" dirty="0">
                <a:solidFill>
                  <a:srgbClr val="FFFFFF"/>
                </a:solidFill>
              </a:rPr>
              <a:t>Group members:</a:t>
            </a:r>
          </a:p>
          <a:p>
            <a:r>
              <a:rPr lang="en-CA" dirty="0">
                <a:solidFill>
                  <a:srgbClr val="FFFFFF"/>
                </a:solidFill>
              </a:rPr>
              <a:t>Ishmeet Kaur- 200591350</a:t>
            </a:r>
          </a:p>
          <a:p>
            <a:r>
              <a:rPr lang="en-CA" dirty="0">
                <a:solidFill>
                  <a:srgbClr val="FFFFFF"/>
                </a:solidFill>
              </a:rPr>
              <a:t>Megha Patel- 200590965</a:t>
            </a:r>
          </a:p>
          <a:p>
            <a:r>
              <a:rPr lang="en-CA" dirty="0">
                <a:solidFill>
                  <a:srgbClr val="FFFFFF"/>
                </a:solidFill>
              </a:rPr>
              <a:t>Tisha Arora- 200591979</a:t>
            </a:r>
          </a:p>
          <a:p>
            <a:r>
              <a:rPr lang="en-CA" dirty="0" err="1">
                <a:solidFill>
                  <a:srgbClr val="FFFFFF"/>
                </a:solidFill>
              </a:rPr>
              <a:t>Amanpreet</a:t>
            </a:r>
            <a:r>
              <a:rPr lang="en-CA" dirty="0">
                <a:solidFill>
                  <a:srgbClr val="FFFFFF"/>
                </a:solidFill>
              </a:rPr>
              <a:t> Kaur-200564069</a:t>
            </a:r>
          </a:p>
        </p:txBody>
      </p:sp>
      <p:grpSp>
        <p:nvGrpSpPr>
          <p:cNvPr id="25" name="Group 24">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26" name="Rectangle 25">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652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chnological background">
            <a:extLst>
              <a:ext uri="{FF2B5EF4-FFF2-40B4-BE49-F238E27FC236}">
                <a16:creationId xmlns:a16="http://schemas.microsoft.com/office/drawing/2014/main" id="{2AEBA078-26BD-2A42-7783-5134AD70271C}"/>
              </a:ext>
            </a:extLst>
          </p:cNvPr>
          <p:cNvPicPr>
            <a:picLocks noChangeAspect="1"/>
          </p:cNvPicPr>
          <p:nvPr/>
        </p:nvPicPr>
        <p:blipFill>
          <a:blip r:embed="rId2">
            <a:alphaModFix amt="40000"/>
          </a:blip>
          <a:srcRect t="5042" b="10546"/>
          <a:stretch/>
        </p:blipFill>
        <p:spPr>
          <a:xfrm>
            <a:off x="20" y="10"/>
            <a:ext cx="12191979" cy="6869638"/>
          </a:xfrm>
          <a:prstGeom prst="rect">
            <a:avLst/>
          </a:prstGeom>
        </p:spPr>
      </p:pic>
      <p:sp>
        <p:nvSpPr>
          <p:cNvPr id="2" name="Title 1">
            <a:extLst>
              <a:ext uri="{FF2B5EF4-FFF2-40B4-BE49-F238E27FC236}">
                <a16:creationId xmlns:a16="http://schemas.microsoft.com/office/drawing/2014/main" id="{BDFCC7F9-648E-EEE6-B074-46F830DD62AC}"/>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CA" sz="4800" dirty="0">
                <a:solidFill>
                  <a:schemeClr val="tx1"/>
                </a:solidFill>
              </a:rPr>
              <a:t>Database</a:t>
            </a:r>
          </a:p>
        </p:txBody>
      </p:sp>
      <p:sp>
        <p:nvSpPr>
          <p:cNvPr id="3" name="Content Placeholder 2">
            <a:extLst>
              <a:ext uri="{FF2B5EF4-FFF2-40B4-BE49-F238E27FC236}">
                <a16:creationId xmlns:a16="http://schemas.microsoft.com/office/drawing/2014/main" id="{A3C95BB0-F28B-CA8D-3A80-43610F69ADE2}"/>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a:normAutofit/>
          </a:bodyPr>
          <a:lstStyle/>
          <a:p>
            <a:pPr marL="342900" indent="-342900">
              <a:buFont typeface="Arial" panose="020B0604020202020204" pitchFamily="34" charset="0"/>
              <a:buChar char="•"/>
            </a:pPr>
            <a:r>
              <a:rPr lang="en-US" dirty="0">
                <a:solidFill>
                  <a:schemeClr val="tx1"/>
                </a:solidFill>
              </a:rPr>
              <a:t>We have employed Atlas MongoDB.</a:t>
            </a:r>
          </a:p>
          <a:p>
            <a:pPr marL="342900" indent="-342900">
              <a:buFont typeface="Arial" panose="020B0604020202020204" pitchFamily="34" charset="0"/>
              <a:buChar char="•"/>
            </a:pPr>
            <a:r>
              <a:rPr lang="en-US" dirty="0">
                <a:solidFill>
                  <a:schemeClr val="tx1"/>
                </a:solidFill>
              </a:rPr>
              <a:t>This cloud database system offers scalability and dependability.</a:t>
            </a:r>
          </a:p>
          <a:p>
            <a:pPr marL="342900" indent="-342900">
              <a:buFont typeface="Arial" panose="020B0604020202020204" pitchFamily="34" charset="0"/>
              <a:buChar char="•"/>
            </a:pPr>
            <a:r>
              <a:rPr lang="en-US" dirty="0">
                <a:solidFill>
                  <a:schemeClr val="tx1"/>
                </a:solidFill>
              </a:rPr>
              <a:t>A NoSQL database called MongoDB uses documents that resemble JSON to store data.</a:t>
            </a:r>
          </a:p>
          <a:p>
            <a:pPr marL="342900" indent="-342900">
              <a:buFont typeface="Arial" panose="020B0604020202020204" pitchFamily="34" charset="0"/>
              <a:buChar char="•"/>
            </a:pPr>
            <a:r>
              <a:rPr lang="en-US" dirty="0">
                <a:solidFill>
                  <a:schemeClr val="tx1"/>
                </a:solidFill>
              </a:rPr>
              <a:t>It works very well with big datasets that contain intricate, unstructured data.</a:t>
            </a:r>
          </a:p>
          <a:p>
            <a:pPr marL="342900" indent="-342900">
              <a:buFont typeface="Arial" panose="020B0604020202020204" pitchFamily="34" charset="0"/>
              <a:buChar char="•"/>
            </a:pPr>
            <a:r>
              <a:rPr lang="en-US" dirty="0">
                <a:solidFill>
                  <a:schemeClr val="tx1"/>
                </a:solidFill>
              </a:rPr>
              <a:t>For database interaction, we utilized </a:t>
            </a:r>
            <a:r>
              <a:rPr lang="en-US" dirty="0" err="1">
                <a:solidFill>
                  <a:schemeClr val="tx1"/>
                </a:solidFill>
              </a:rPr>
              <a:t>Pymongo</a:t>
            </a:r>
            <a:r>
              <a:rPr lang="en-US" dirty="0">
                <a:solidFill>
                  <a:schemeClr val="tx1"/>
                </a:solidFill>
              </a:rPr>
              <a:t>, and for data management, we used MongoDB Atlas UI.</a:t>
            </a:r>
          </a:p>
          <a:p>
            <a:pPr algn="ctr"/>
            <a:endParaRPr lang="en-CA" dirty="0">
              <a:solidFill>
                <a:schemeClr val="tx1"/>
              </a:solidFill>
            </a:endParaRPr>
          </a:p>
        </p:txBody>
      </p:sp>
      <p:grpSp>
        <p:nvGrpSpPr>
          <p:cNvPr id="13" name="Group 12">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4" name="Rectangle 13">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884306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25000"/>
                <a:lumOff val="75000"/>
              </a:schemeClr>
            </a:gs>
            <a:gs pos="74000">
              <a:schemeClr val="tx2">
                <a:lumMod val="25000"/>
                <a:lumOff val="75000"/>
              </a:schemeClr>
            </a:gs>
            <a:gs pos="36000">
              <a:schemeClr val="tx2">
                <a:lumMod val="25000"/>
                <a:lumOff val="75000"/>
              </a:schemeClr>
            </a:gs>
            <a:gs pos="100000">
              <a:schemeClr val="tx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8DBF-40CB-631B-0DDF-49A15182368A}"/>
              </a:ext>
            </a:extLst>
          </p:cNvPr>
          <p:cNvSpPr>
            <a:spLocks noGrp="1"/>
          </p:cNvSpPr>
          <p:nvPr>
            <p:ph type="title"/>
          </p:nvPr>
        </p:nvSpPr>
        <p:spPr>
          <a:xfrm>
            <a:off x="463924" y="443754"/>
            <a:ext cx="10699376" cy="1149722"/>
          </a:xfrm>
        </p:spPr>
        <p:txBody>
          <a:bodyPr>
            <a:normAutofit/>
          </a:bodyPr>
          <a:lstStyle/>
          <a:p>
            <a:r>
              <a:rPr lang="en-CA" sz="4800" dirty="0">
                <a:solidFill>
                  <a:schemeClr val="bg1"/>
                </a:solidFill>
              </a:rPr>
              <a:t>Visualization</a:t>
            </a:r>
          </a:p>
        </p:txBody>
      </p:sp>
      <p:pic>
        <p:nvPicPr>
          <p:cNvPr id="4" name="Picture 3">
            <a:extLst>
              <a:ext uri="{FF2B5EF4-FFF2-40B4-BE49-F238E27FC236}">
                <a16:creationId xmlns:a16="http://schemas.microsoft.com/office/drawing/2014/main" id="{946DA7EF-13E3-0ED4-313F-DF5E9564AF36}"/>
              </a:ext>
            </a:extLst>
          </p:cNvPr>
          <p:cNvPicPr>
            <a:picLocks noChangeAspect="1"/>
          </p:cNvPicPr>
          <p:nvPr/>
        </p:nvPicPr>
        <p:blipFill>
          <a:blip r:embed="rId2"/>
          <a:stretch>
            <a:fillRect/>
          </a:stretch>
        </p:blipFill>
        <p:spPr>
          <a:xfrm>
            <a:off x="1985554" y="2012389"/>
            <a:ext cx="8014063" cy="416543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95711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25000"/>
                <a:lumOff val="75000"/>
              </a:schemeClr>
            </a:gs>
            <a:gs pos="74000">
              <a:schemeClr val="tx2">
                <a:lumMod val="25000"/>
                <a:lumOff val="75000"/>
              </a:schemeClr>
            </a:gs>
            <a:gs pos="36000">
              <a:schemeClr val="tx2">
                <a:lumMod val="25000"/>
                <a:lumOff val="75000"/>
              </a:schemeClr>
            </a:gs>
            <a:gs pos="100000">
              <a:schemeClr val="tx2">
                <a:lumMod val="25000"/>
                <a:lumOff val="75000"/>
              </a:schemeClr>
            </a:gs>
          </a:gsLst>
          <a:lin ang="5400000" scaled="1"/>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E3BE2F-8462-31B5-9165-421C8467DC3D}"/>
              </a:ext>
            </a:extLst>
          </p:cNvPr>
          <p:cNvPicPr>
            <a:picLocks noChangeAspect="1"/>
          </p:cNvPicPr>
          <p:nvPr/>
        </p:nvPicPr>
        <p:blipFill>
          <a:blip r:embed="rId2"/>
          <a:stretch>
            <a:fillRect/>
          </a:stretch>
        </p:blipFill>
        <p:spPr>
          <a:xfrm>
            <a:off x="1314415" y="1008529"/>
            <a:ext cx="9563170" cy="478042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73945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5A71-FBCC-0C23-ED08-02E4BDC83DB5}"/>
              </a:ext>
            </a:extLst>
          </p:cNvPr>
          <p:cNvSpPr>
            <a:spLocks noGrp="1"/>
          </p:cNvSpPr>
          <p:nvPr>
            <p:ph type="title"/>
          </p:nvPr>
        </p:nvSpPr>
        <p:spPr>
          <a:xfrm>
            <a:off x="1028700" y="292825"/>
            <a:ext cx="10134600" cy="1288489"/>
          </a:xfrm>
        </p:spPr>
        <p:txBody>
          <a:bodyPr>
            <a:normAutofit/>
          </a:bodyPr>
          <a:lstStyle/>
          <a:p>
            <a:r>
              <a:rPr lang="en-CA" sz="4000" dirty="0">
                <a:solidFill>
                  <a:schemeClr val="bg1"/>
                </a:solidFill>
              </a:rPr>
              <a:t>Fit-Gap Analysis</a:t>
            </a:r>
          </a:p>
        </p:txBody>
      </p:sp>
      <p:sp>
        <p:nvSpPr>
          <p:cNvPr id="3" name="Content Placeholder 2">
            <a:extLst>
              <a:ext uri="{FF2B5EF4-FFF2-40B4-BE49-F238E27FC236}">
                <a16:creationId xmlns:a16="http://schemas.microsoft.com/office/drawing/2014/main" id="{E2DF2026-C50F-F3D8-14B1-432EAD85924C}"/>
              </a:ext>
            </a:extLst>
          </p:cNvPr>
          <p:cNvSpPr>
            <a:spLocks noGrp="1"/>
          </p:cNvSpPr>
          <p:nvPr>
            <p:ph idx="1"/>
          </p:nvPr>
        </p:nvSpPr>
        <p:spPr>
          <a:xfrm>
            <a:off x="1028700" y="1672046"/>
            <a:ext cx="10134600" cy="4459199"/>
          </a:xfrm>
        </p:spPr>
        <p:txBody>
          <a:bodyPr>
            <a:normAutofit fontScale="40000" lnSpcReduction="20000"/>
          </a:bodyPr>
          <a:lstStyle/>
          <a:p>
            <a:r>
              <a:rPr lang="en-US" sz="4300" b="1" dirty="0">
                <a:solidFill>
                  <a:schemeClr val="bg1"/>
                </a:solidFill>
              </a:rPr>
              <a:t>Data Acquisition: </a:t>
            </a:r>
          </a:p>
          <a:p>
            <a:r>
              <a:rPr lang="en-US" sz="4300" b="1" dirty="0">
                <a:solidFill>
                  <a:schemeClr val="bg1"/>
                </a:solidFill>
              </a:rPr>
              <a:t>Fit</a:t>
            </a:r>
            <a:r>
              <a:rPr lang="en-US" sz="4300" dirty="0">
                <a:solidFill>
                  <a:schemeClr val="bg1"/>
                </a:solidFill>
              </a:rPr>
              <a:t>: Successfully implemented data fetching from the Coinbase API using Python. The application correctly retrieves and updates cryptocurrency data every 24 hours, aligning with the requirement.</a:t>
            </a:r>
          </a:p>
          <a:p>
            <a:r>
              <a:rPr lang="en-US" sz="4300" b="1" dirty="0">
                <a:solidFill>
                  <a:schemeClr val="bg1"/>
                </a:solidFill>
              </a:rPr>
              <a:t>Data Storage</a:t>
            </a:r>
            <a:r>
              <a:rPr lang="en-US" sz="4300" dirty="0">
                <a:solidFill>
                  <a:schemeClr val="bg1"/>
                </a:solidFill>
              </a:rPr>
              <a:t>:</a:t>
            </a:r>
          </a:p>
          <a:p>
            <a:r>
              <a:rPr lang="en-US" sz="4300" b="1" dirty="0">
                <a:solidFill>
                  <a:schemeClr val="bg1"/>
                </a:solidFill>
              </a:rPr>
              <a:t>Fit</a:t>
            </a:r>
            <a:r>
              <a:rPr lang="en-US" sz="4300" dirty="0">
                <a:solidFill>
                  <a:schemeClr val="bg1"/>
                </a:solidFill>
              </a:rPr>
              <a:t>: Data is stored in a MongoDB Atlas cluster, as specified. The database schema supports the storage of all necessary cryptocurrency data, providing efficient data retrieval and storage capabilities.</a:t>
            </a:r>
          </a:p>
          <a:p>
            <a:r>
              <a:rPr lang="en-US" sz="4300" b="1" dirty="0">
                <a:solidFill>
                  <a:schemeClr val="bg1"/>
                </a:solidFill>
              </a:rPr>
              <a:t>Web Application Development:</a:t>
            </a:r>
          </a:p>
          <a:p>
            <a:r>
              <a:rPr lang="en-US" sz="4300" b="1" dirty="0">
                <a:solidFill>
                  <a:schemeClr val="bg1"/>
                </a:solidFill>
              </a:rPr>
              <a:t>Fit: </a:t>
            </a:r>
            <a:r>
              <a:rPr lang="en-US" sz="4300" dirty="0">
                <a:solidFill>
                  <a:schemeClr val="bg1"/>
                </a:solidFill>
              </a:rPr>
              <a:t>Developed a Flask web application that displays the cryptocurrency data on a user-friendly interface. Integrated charts and graphs to visualize trends and patterns, meeting the project’s visualization requirements.</a:t>
            </a:r>
          </a:p>
          <a:p>
            <a:r>
              <a:rPr lang="en-US" sz="4300" b="1" dirty="0">
                <a:solidFill>
                  <a:schemeClr val="bg1"/>
                </a:solidFill>
              </a:rPr>
              <a:t>API Development:</a:t>
            </a:r>
          </a:p>
          <a:p>
            <a:r>
              <a:rPr lang="en-US" sz="4300" b="1" dirty="0">
                <a:solidFill>
                  <a:schemeClr val="bg1"/>
                </a:solidFill>
              </a:rPr>
              <a:t>Fit: </a:t>
            </a:r>
            <a:r>
              <a:rPr lang="en-US" sz="4300" dirty="0">
                <a:solidFill>
                  <a:schemeClr val="bg1"/>
                </a:solidFill>
              </a:rPr>
              <a:t>An API was created with endpoints for accessing cryptocurrency data. The API allows fetching of all items, filtering by criteria, and retrieval by ID, fulfilling the project’s API requirements.</a:t>
            </a:r>
          </a:p>
          <a:p>
            <a:endParaRPr lang="en-CA" dirty="0"/>
          </a:p>
        </p:txBody>
      </p:sp>
    </p:spTree>
    <p:extLst>
      <p:ext uri="{BB962C8B-B14F-4D97-AF65-F5344CB8AC3E}">
        <p14:creationId xmlns:p14="http://schemas.microsoft.com/office/powerpoint/2010/main" val="368054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233DFC86-36D4-699E-267A-85ABC3EC2D67}"/>
              </a:ext>
            </a:extLst>
          </p:cNvPr>
          <p:cNvPicPr>
            <a:picLocks noChangeAspect="1"/>
          </p:cNvPicPr>
          <p:nvPr/>
        </p:nvPicPr>
        <p:blipFill>
          <a:blip r:embed="rId2">
            <a:alphaModFix amt="40000"/>
          </a:blip>
          <a:srcRect t="2614" b="22259"/>
          <a:stretch/>
        </p:blipFill>
        <p:spPr>
          <a:xfrm>
            <a:off x="20" y="10"/>
            <a:ext cx="12191979" cy="6869638"/>
          </a:xfrm>
          <a:prstGeom prst="rect">
            <a:avLst/>
          </a:prstGeom>
          <a:solidFill>
            <a:schemeClr val="bg2">
              <a:lumMod val="50000"/>
              <a:lumOff val="50000"/>
              <a:alpha val="92000"/>
            </a:schemeClr>
          </a:solidFill>
        </p:spPr>
      </p:pic>
      <p:sp>
        <p:nvSpPr>
          <p:cNvPr id="2" name="Title 1">
            <a:extLst>
              <a:ext uri="{FF2B5EF4-FFF2-40B4-BE49-F238E27FC236}">
                <a16:creationId xmlns:a16="http://schemas.microsoft.com/office/drawing/2014/main" id="{FB225A71-FBCC-0C23-ED08-02E4BDC83DB5}"/>
              </a:ext>
            </a:extLst>
          </p:cNvPr>
          <p:cNvSpPr>
            <a:spLocks noGrp="1"/>
          </p:cNvSpPr>
          <p:nvPr>
            <p:ph type="title"/>
          </p:nvPr>
        </p:nvSpPr>
        <p:spPr>
          <a:xfrm>
            <a:off x="771608" y="723900"/>
            <a:ext cx="9683607" cy="1288489"/>
          </a:xfrm>
          <a:effectLst>
            <a:outerShdw blurRad="50800" dist="12700" dir="2700000" algn="tl" rotWithShape="0">
              <a:prstClr val="black">
                <a:alpha val="40000"/>
              </a:prstClr>
            </a:outerShdw>
          </a:effectLst>
        </p:spPr>
        <p:txBody>
          <a:bodyPr>
            <a:normAutofit/>
          </a:bodyPr>
          <a:lstStyle/>
          <a:p>
            <a:r>
              <a:rPr lang="en-CA" sz="4400" dirty="0">
                <a:solidFill>
                  <a:schemeClr val="tx1"/>
                </a:solidFill>
              </a:rPr>
              <a:t>Continued…</a:t>
            </a:r>
          </a:p>
        </p:txBody>
      </p:sp>
      <p:sp>
        <p:nvSpPr>
          <p:cNvPr id="3" name="Content Placeholder 2">
            <a:extLst>
              <a:ext uri="{FF2B5EF4-FFF2-40B4-BE49-F238E27FC236}">
                <a16:creationId xmlns:a16="http://schemas.microsoft.com/office/drawing/2014/main" id="{E2DF2026-C50F-F3D8-14B1-432EAD85924C}"/>
              </a:ext>
            </a:extLst>
          </p:cNvPr>
          <p:cNvSpPr>
            <a:spLocks noGrp="1"/>
          </p:cNvSpPr>
          <p:nvPr>
            <p:ph idx="1"/>
          </p:nvPr>
        </p:nvSpPr>
        <p:spPr>
          <a:xfrm>
            <a:off x="771608" y="2161902"/>
            <a:ext cx="8718430" cy="4212771"/>
          </a:xfrm>
          <a:effectLst>
            <a:outerShdw blurRad="50800" dist="12700" dir="2700000" algn="tl" rotWithShape="0">
              <a:prstClr val="black">
                <a:alpha val="40000"/>
              </a:prstClr>
            </a:outerShdw>
          </a:effectLst>
        </p:spPr>
        <p:txBody>
          <a:bodyPr>
            <a:normAutofit/>
          </a:bodyPr>
          <a:lstStyle/>
          <a:p>
            <a:pPr>
              <a:lnSpc>
                <a:spcPct val="100000"/>
              </a:lnSpc>
            </a:pPr>
            <a:r>
              <a:rPr lang="en-US" b="1" dirty="0">
                <a:solidFill>
                  <a:schemeClr val="tx1"/>
                </a:solidFill>
              </a:rPr>
              <a:t>Visualization:</a:t>
            </a:r>
          </a:p>
          <a:p>
            <a:pPr>
              <a:lnSpc>
                <a:spcPct val="100000"/>
              </a:lnSpc>
            </a:pPr>
            <a:r>
              <a:rPr lang="en-US" b="1" dirty="0">
                <a:solidFill>
                  <a:schemeClr val="tx1"/>
                </a:solidFill>
              </a:rPr>
              <a:t>Fit: </a:t>
            </a:r>
            <a:r>
              <a:rPr lang="en-US" dirty="0">
                <a:solidFill>
                  <a:schemeClr val="tx1"/>
                </a:solidFill>
              </a:rPr>
              <a:t>Implemented data visualization using Python libraries, such as Matplotlib or </a:t>
            </a:r>
            <a:r>
              <a:rPr lang="en-US" dirty="0" err="1">
                <a:solidFill>
                  <a:schemeClr val="tx1"/>
                </a:solidFill>
              </a:rPr>
              <a:t>Plotly</a:t>
            </a:r>
            <a:r>
              <a:rPr lang="en-US" dirty="0">
                <a:solidFill>
                  <a:schemeClr val="tx1"/>
                </a:solidFill>
              </a:rPr>
              <a:t>, and Google Charts. The visual representations provide clear and interactive insights into cryptocurrency trends, aligning with the project’s goals.</a:t>
            </a:r>
          </a:p>
          <a:p>
            <a:pPr>
              <a:lnSpc>
                <a:spcPct val="100000"/>
              </a:lnSpc>
            </a:pPr>
            <a:endParaRPr lang="en-US" b="1" dirty="0">
              <a:solidFill>
                <a:schemeClr val="tx1"/>
              </a:solidFill>
            </a:endParaRPr>
          </a:p>
          <a:p>
            <a:pPr>
              <a:lnSpc>
                <a:spcPct val="100000"/>
              </a:lnSpc>
            </a:pPr>
            <a:r>
              <a:rPr lang="en-US" b="1" dirty="0">
                <a:solidFill>
                  <a:schemeClr val="tx1"/>
                </a:solidFill>
              </a:rPr>
              <a:t>Deployment:</a:t>
            </a:r>
          </a:p>
          <a:p>
            <a:pPr>
              <a:lnSpc>
                <a:spcPct val="100000"/>
              </a:lnSpc>
            </a:pPr>
            <a:r>
              <a:rPr lang="en-US" b="1" dirty="0">
                <a:solidFill>
                  <a:schemeClr val="tx1"/>
                </a:solidFill>
              </a:rPr>
              <a:t>Fit: </a:t>
            </a:r>
            <a:r>
              <a:rPr lang="en-US" dirty="0">
                <a:solidFill>
                  <a:schemeClr val="tx1"/>
                </a:solidFill>
              </a:rPr>
              <a:t>The web application was successfully deployed on a cloud platform (e.g., Heroku, AWS), making it accessible online. This meets the requirement of making the application accessible via a URL.</a:t>
            </a:r>
          </a:p>
        </p:txBody>
      </p:sp>
      <p:grpSp>
        <p:nvGrpSpPr>
          <p:cNvPr id="13" name="Group 12">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4" name="Rectangle 13">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227626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78265">
              <a:srgbClr val="486383">
                <a:alpha val="95000"/>
              </a:srgbClr>
            </a:gs>
            <a:gs pos="0">
              <a:schemeClr val="tx1"/>
            </a:gs>
            <a:gs pos="26000">
              <a:schemeClr val="tx2">
                <a:lumMod val="75000"/>
                <a:lumOff val="25000"/>
                <a:alpha val="81000"/>
              </a:schemeClr>
            </a:gs>
            <a:gs pos="83412">
              <a:srgbClr val="486383"/>
            </a:gs>
            <a:gs pos="100000">
              <a:schemeClr val="tx2">
                <a:lumMod val="75000"/>
                <a:lumOff val="25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D219-B84A-F4F9-DAFC-56B501BD6A97}"/>
              </a:ext>
            </a:extLst>
          </p:cNvPr>
          <p:cNvSpPr>
            <a:spLocks noGrp="1"/>
          </p:cNvSpPr>
          <p:nvPr>
            <p:ph type="title"/>
          </p:nvPr>
        </p:nvSpPr>
        <p:spPr/>
        <p:txBody>
          <a:bodyPr/>
          <a:lstStyle/>
          <a:p>
            <a:r>
              <a:rPr lang="en-CA" sz="3200" dirty="0">
                <a:solidFill>
                  <a:schemeClr val="bg1"/>
                </a:solidFill>
              </a:rPr>
              <a:t>Continued…</a:t>
            </a:r>
            <a:endParaRPr lang="en-CA" dirty="0">
              <a:solidFill>
                <a:schemeClr val="bg1"/>
              </a:solidFill>
            </a:endParaRPr>
          </a:p>
        </p:txBody>
      </p:sp>
      <p:sp>
        <p:nvSpPr>
          <p:cNvPr id="3" name="Content Placeholder 2">
            <a:extLst>
              <a:ext uri="{FF2B5EF4-FFF2-40B4-BE49-F238E27FC236}">
                <a16:creationId xmlns:a16="http://schemas.microsoft.com/office/drawing/2014/main" id="{6F48FCB6-50EB-6789-1287-9BDFEAF60D8B}"/>
              </a:ext>
            </a:extLst>
          </p:cNvPr>
          <p:cNvSpPr>
            <a:spLocks noGrp="1"/>
          </p:cNvSpPr>
          <p:nvPr>
            <p:ph idx="1"/>
          </p:nvPr>
        </p:nvSpPr>
        <p:spPr/>
        <p:txBody>
          <a:bodyPr>
            <a:normAutofit fontScale="92500" lnSpcReduction="20000"/>
          </a:bodyPr>
          <a:lstStyle/>
          <a:p>
            <a:r>
              <a:rPr lang="en-US" b="1" dirty="0">
                <a:solidFill>
                  <a:schemeClr val="bg1"/>
                </a:solidFill>
              </a:rPr>
              <a:t>Real-Time Updates:</a:t>
            </a:r>
          </a:p>
          <a:p>
            <a:r>
              <a:rPr lang="en-US" b="1" dirty="0">
                <a:solidFill>
                  <a:schemeClr val="bg1"/>
                </a:solidFill>
              </a:rPr>
              <a:t>Gap: </a:t>
            </a:r>
            <a:r>
              <a:rPr lang="en-US" dirty="0">
                <a:solidFill>
                  <a:schemeClr val="bg1"/>
                </a:solidFill>
              </a:rPr>
              <a:t>While data updates every 24 hours, the application could be enhanced to offer real-time updates for more dynamic data monitoring.</a:t>
            </a:r>
          </a:p>
          <a:p>
            <a:endParaRPr lang="en-US" dirty="0">
              <a:solidFill>
                <a:schemeClr val="bg1"/>
              </a:solidFill>
            </a:endParaRPr>
          </a:p>
          <a:p>
            <a:r>
              <a:rPr lang="en-US" b="1" dirty="0">
                <a:solidFill>
                  <a:schemeClr val="bg1"/>
                </a:solidFill>
              </a:rPr>
              <a:t>Advanced Filtering and Analysis:</a:t>
            </a:r>
          </a:p>
          <a:p>
            <a:r>
              <a:rPr lang="en-US" b="1" dirty="0">
                <a:solidFill>
                  <a:schemeClr val="bg1"/>
                </a:solidFill>
              </a:rPr>
              <a:t>Gap: </a:t>
            </a:r>
            <a:r>
              <a:rPr lang="en-US" dirty="0">
                <a:solidFill>
                  <a:schemeClr val="bg1"/>
                </a:solidFill>
              </a:rPr>
              <a:t>The current implementation might lack more advanced filtering options or analytical tools, which could be an area for future improvement.</a:t>
            </a:r>
          </a:p>
          <a:p>
            <a:endParaRPr lang="en-US" dirty="0">
              <a:solidFill>
                <a:schemeClr val="bg1"/>
              </a:solidFill>
            </a:endParaRPr>
          </a:p>
          <a:p>
            <a:r>
              <a:rPr lang="en-US" dirty="0">
                <a:solidFill>
                  <a:schemeClr val="bg1"/>
                </a:solidFill>
              </a:rPr>
              <a:t>Scalability and Performance Testing:</a:t>
            </a:r>
          </a:p>
          <a:p>
            <a:r>
              <a:rPr lang="en-US" dirty="0">
                <a:solidFill>
                  <a:schemeClr val="bg1"/>
                </a:solidFill>
              </a:rPr>
              <a:t>Gap: Further testing could be performed to ensure that the application scales effectively with increased data load and user traffic.</a:t>
            </a:r>
            <a:endParaRPr lang="en-CA" dirty="0">
              <a:solidFill>
                <a:schemeClr val="bg1"/>
              </a:solidFill>
            </a:endParaRPr>
          </a:p>
        </p:txBody>
      </p:sp>
    </p:spTree>
    <p:extLst>
      <p:ext uri="{BB962C8B-B14F-4D97-AF65-F5344CB8AC3E}">
        <p14:creationId xmlns:p14="http://schemas.microsoft.com/office/powerpoint/2010/main" val="134810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lumMod val="75000"/>
                <a:lumOff val="25000"/>
              </a:schemeClr>
            </a:gs>
            <a:gs pos="73000">
              <a:srgbClr val="486383"/>
            </a:gs>
            <a:gs pos="47000">
              <a:schemeClr val="bg2">
                <a:alpha val="62000"/>
                <a:lumMod val="0"/>
              </a:schemeClr>
            </a:gs>
            <a:gs pos="100000">
              <a:schemeClr val="tx2">
                <a:lumMod val="75000"/>
                <a:lumOff val="25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195A-9098-5382-4938-C88B9AE1A486}"/>
              </a:ext>
            </a:extLst>
          </p:cNvPr>
          <p:cNvSpPr>
            <a:spLocks noGrp="1"/>
          </p:cNvSpPr>
          <p:nvPr>
            <p:ph type="ctrTitle"/>
          </p:nvPr>
        </p:nvSpPr>
        <p:spPr>
          <a:xfrm>
            <a:off x="2035130" y="1066800"/>
            <a:ext cx="8112369" cy="4204063"/>
          </a:xfrm>
        </p:spPr>
        <p:txBody>
          <a:bodyPr>
            <a:noAutofit/>
          </a:bodyPr>
          <a:lstStyle/>
          <a:p>
            <a:r>
              <a:rPr lang="en-CA" sz="12500" dirty="0">
                <a:solidFill>
                  <a:schemeClr val="bg1"/>
                </a:solidFill>
              </a:rPr>
              <a:t>Thank you </a:t>
            </a:r>
          </a:p>
        </p:txBody>
      </p:sp>
    </p:spTree>
    <p:extLst>
      <p:ext uri="{BB962C8B-B14F-4D97-AF65-F5344CB8AC3E}">
        <p14:creationId xmlns:p14="http://schemas.microsoft.com/office/powerpoint/2010/main" val="244451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58860B5-4C8B-4A85-9C61-6C38237A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88D8DB-F336-4940-A141-657B45C9F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
            <a:extLst>
              <a:ext uri="{FF2B5EF4-FFF2-40B4-BE49-F238E27FC236}">
                <a16:creationId xmlns:a16="http://schemas.microsoft.com/office/drawing/2014/main" id="{59F0F49B-3281-41C6-B073-D00425151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406"/>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037F82-74CE-81F8-7F2F-914816B82C4F}"/>
              </a:ext>
            </a:extLst>
          </p:cNvPr>
          <p:cNvSpPr>
            <a:spLocks noGrp="1"/>
          </p:cNvSpPr>
          <p:nvPr>
            <p:ph type="title"/>
          </p:nvPr>
        </p:nvSpPr>
        <p:spPr>
          <a:xfrm>
            <a:off x="1424940" y="1700294"/>
            <a:ext cx="3246119" cy="2608006"/>
          </a:xfrm>
        </p:spPr>
        <p:txBody>
          <a:bodyPr anchor="ctr">
            <a:normAutofit/>
          </a:bodyPr>
          <a:lstStyle/>
          <a:p>
            <a:pPr algn="ctr"/>
            <a:r>
              <a:rPr lang="en-CA" dirty="0"/>
              <a:t>Table of Contents</a:t>
            </a:r>
          </a:p>
        </p:txBody>
      </p:sp>
      <p:grpSp>
        <p:nvGrpSpPr>
          <p:cNvPr id="16" name="Group 15">
            <a:extLst>
              <a:ext uri="{FF2B5EF4-FFF2-40B4-BE49-F238E27FC236}">
                <a16:creationId xmlns:a16="http://schemas.microsoft.com/office/drawing/2014/main" id="{BD2492B2-B8B7-4A51-ABA9-EB4480F77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17" name="Rectangle 16">
              <a:extLst>
                <a:ext uri="{FF2B5EF4-FFF2-40B4-BE49-F238E27FC236}">
                  <a16:creationId xmlns:a16="http://schemas.microsoft.com/office/drawing/2014/main" id="{EE25C357-E66E-42A1-A409-1235486B5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6318FBB-DA09-4FF6-B480-C513819F1B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7E98EC-5AA4-4A5A-9F6D-20968E3A5E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3" name="Straight Connector 22">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DC24DBA8-C091-27B8-62C4-AA65810F18DE}"/>
              </a:ext>
            </a:extLst>
          </p:cNvPr>
          <p:cNvGraphicFramePr>
            <a:graphicFrameLocks noGrp="1"/>
          </p:cNvGraphicFramePr>
          <p:nvPr>
            <p:ph idx="1"/>
            <p:extLst>
              <p:ext uri="{D42A27DB-BD31-4B8C-83A1-F6EECF244321}">
                <p14:modId xmlns:p14="http://schemas.microsoft.com/office/powerpoint/2010/main" val="2204798494"/>
              </p:ext>
            </p:extLst>
          </p:nvPr>
        </p:nvGraphicFramePr>
        <p:xfrm>
          <a:off x="6467877" y="1035050"/>
          <a:ext cx="445296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628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75000"/>
            <a:lumOff val="25000"/>
            <a:alpha val="8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4860-1FFC-9DAC-9481-E0B9DDC053E5}"/>
              </a:ext>
            </a:extLst>
          </p:cNvPr>
          <p:cNvSpPr>
            <a:spLocks noGrp="1"/>
          </p:cNvSpPr>
          <p:nvPr>
            <p:ph type="title"/>
          </p:nvPr>
        </p:nvSpPr>
        <p:spPr>
          <a:xfrm>
            <a:off x="466108" y="261259"/>
            <a:ext cx="7123412" cy="1064622"/>
          </a:xfrm>
        </p:spPr>
        <p:txBody>
          <a:bodyPr>
            <a:normAutofit/>
          </a:bodyPr>
          <a:lstStyle/>
          <a:p>
            <a:r>
              <a:rPr lang="en-CA" sz="6000" dirty="0"/>
              <a:t>Team </a:t>
            </a:r>
          </a:p>
        </p:txBody>
      </p:sp>
      <p:sp>
        <p:nvSpPr>
          <p:cNvPr id="3" name="Content Placeholder 2">
            <a:extLst>
              <a:ext uri="{FF2B5EF4-FFF2-40B4-BE49-F238E27FC236}">
                <a16:creationId xmlns:a16="http://schemas.microsoft.com/office/drawing/2014/main" id="{70526266-3E48-D725-36B3-DF0DC2D45AFE}"/>
              </a:ext>
            </a:extLst>
          </p:cNvPr>
          <p:cNvSpPr>
            <a:spLocks noGrp="1"/>
          </p:cNvSpPr>
          <p:nvPr>
            <p:ph idx="1"/>
          </p:nvPr>
        </p:nvSpPr>
        <p:spPr>
          <a:xfrm>
            <a:off x="404949" y="2161903"/>
            <a:ext cx="11423468" cy="3969342"/>
          </a:xfrm>
        </p:spPr>
        <p:txBody>
          <a:bodyPr/>
          <a:lstStyle/>
          <a:p>
            <a:r>
              <a:rPr lang="en-CA" dirty="0"/>
              <a:t> </a:t>
            </a:r>
          </a:p>
          <a:p>
            <a:endParaRPr lang="en-CA" dirty="0"/>
          </a:p>
          <a:p>
            <a:endParaRPr lang="en-CA" dirty="0"/>
          </a:p>
          <a:p>
            <a:endParaRPr lang="en-CA" dirty="0"/>
          </a:p>
          <a:p>
            <a:pPr>
              <a:lnSpc>
                <a:spcPct val="100000"/>
              </a:lnSpc>
            </a:pPr>
            <a:r>
              <a:rPr lang="en-CA" dirty="0"/>
              <a:t>Project Manager                     Developer                        Business Analyst                     Data Analyst</a:t>
            </a:r>
          </a:p>
          <a:p>
            <a:pPr>
              <a:lnSpc>
                <a:spcPct val="100000"/>
              </a:lnSpc>
            </a:pPr>
            <a:r>
              <a:rPr lang="en-CA" dirty="0"/>
              <a:t>Megha Patel                           Ishmeet Kaur                    </a:t>
            </a:r>
            <a:r>
              <a:rPr lang="en-CA" dirty="0" err="1"/>
              <a:t>Amanpreet</a:t>
            </a:r>
            <a:r>
              <a:rPr lang="en-CA" dirty="0"/>
              <a:t> Kaur                    Tisha Arora</a:t>
            </a:r>
          </a:p>
          <a:p>
            <a:r>
              <a:rPr lang="en-CA" dirty="0"/>
              <a:t>                                            </a:t>
            </a:r>
          </a:p>
        </p:txBody>
      </p:sp>
      <p:pic>
        <p:nvPicPr>
          <p:cNvPr id="5" name="Picture 4" descr="A person with long hair and a green sweatshirt&#10;&#10;Description automatically generated">
            <a:extLst>
              <a:ext uri="{FF2B5EF4-FFF2-40B4-BE49-F238E27FC236}">
                <a16:creationId xmlns:a16="http://schemas.microsoft.com/office/drawing/2014/main" id="{0A8A4D8E-7B5F-7C40-F798-2DD3D991A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265" y="1722689"/>
            <a:ext cx="2087732" cy="2126050"/>
          </a:xfrm>
          <a:prstGeom prst="rect">
            <a:avLst/>
          </a:prstGeom>
        </p:spPr>
      </p:pic>
      <p:pic>
        <p:nvPicPr>
          <p:cNvPr id="7" name="Picture 6" descr="A person smiling at camera&#10;&#10;Description automatically generated">
            <a:extLst>
              <a:ext uri="{FF2B5EF4-FFF2-40B4-BE49-F238E27FC236}">
                <a16:creationId xmlns:a16="http://schemas.microsoft.com/office/drawing/2014/main" id="{C19F6CDF-380C-FFFC-6710-511693BFB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9118" y="1722689"/>
            <a:ext cx="2137460" cy="2126050"/>
          </a:xfrm>
          <a:prstGeom prst="rect">
            <a:avLst/>
          </a:prstGeom>
        </p:spPr>
      </p:pic>
      <p:pic>
        <p:nvPicPr>
          <p:cNvPr id="9" name="Picture 8" descr="A person in a black shirt&#10;&#10;Description automatically generated">
            <a:extLst>
              <a:ext uri="{FF2B5EF4-FFF2-40B4-BE49-F238E27FC236}">
                <a16:creationId xmlns:a16="http://schemas.microsoft.com/office/drawing/2014/main" id="{1112BAE2-F0F9-19B0-1EDB-17F5DF5BAB60}"/>
              </a:ext>
            </a:extLst>
          </p:cNvPr>
          <p:cNvPicPr>
            <a:picLocks noChangeAspect="1"/>
          </p:cNvPicPr>
          <p:nvPr/>
        </p:nvPicPr>
        <p:blipFill rotWithShape="1">
          <a:blip r:embed="rId4">
            <a:extLst>
              <a:ext uri="{28A0092B-C50C-407E-A947-70E740481C1C}">
                <a14:useLocalDpi xmlns:a14="http://schemas.microsoft.com/office/drawing/2010/main" val="0"/>
              </a:ext>
            </a:extLst>
          </a:blip>
          <a:srcRect l="10492" t="-25324" r="15395" b="4265"/>
          <a:stretch/>
        </p:blipFill>
        <p:spPr>
          <a:xfrm>
            <a:off x="3566360" y="1171588"/>
            <a:ext cx="2137460" cy="2677151"/>
          </a:xfrm>
          <a:prstGeom prst="rect">
            <a:avLst/>
          </a:prstGeom>
        </p:spPr>
      </p:pic>
      <p:pic>
        <p:nvPicPr>
          <p:cNvPr id="11" name="Picture 10" descr="A person smiling at the camera&#10;&#10;Description automatically generated">
            <a:extLst>
              <a:ext uri="{FF2B5EF4-FFF2-40B4-BE49-F238E27FC236}">
                <a16:creationId xmlns:a16="http://schemas.microsoft.com/office/drawing/2014/main" id="{E4AD9FD4-A259-D848-F194-3EE7889402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414" y="1726759"/>
            <a:ext cx="2087732" cy="2126050"/>
          </a:xfrm>
          <a:prstGeom prst="rect">
            <a:avLst/>
          </a:prstGeom>
        </p:spPr>
      </p:pic>
    </p:spTree>
    <p:extLst>
      <p:ext uri="{BB962C8B-B14F-4D97-AF65-F5344CB8AC3E}">
        <p14:creationId xmlns:p14="http://schemas.microsoft.com/office/powerpoint/2010/main" val="5868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7C6B3C01-D336-4BAA-5E61-3A1A9C49BEB8}"/>
              </a:ext>
            </a:extLst>
          </p:cNvPr>
          <p:cNvPicPr>
            <a:picLocks noChangeAspect="1"/>
          </p:cNvPicPr>
          <p:nvPr/>
        </p:nvPicPr>
        <p:blipFill>
          <a:blip r:embed="rId2">
            <a:alphaModFix amt="40000"/>
          </a:blip>
          <a:srcRect t="1344" b="14244"/>
          <a:stretch/>
        </p:blipFill>
        <p:spPr>
          <a:xfrm>
            <a:off x="20" y="10"/>
            <a:ext cx="12191979" cy="6869638"/>
          </a:xfrm>
          <a:prstGeom prst="rect">
            <a:avLst/>
          </a:prstGeom>
        </p:spPr>
      </p:pic>
      <p:sp>
        <p:nvSpPr>
          <p:cNvPr id="2" name="Title 1">
            <a:extLst>
              <a:ext uri="{FF2B5EF4-FFF2-40B4-BE49-F238E27FC236}">
                <a16:creationId xmlns:a16="http://schemas.microsoft.com/office/drawing/2014/main" id="{FF9DF9DB-F928-DC6B-6D9E-6CFA3C2B4357}"/>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CA">
                <a:solidFill>
                  <a:schemeClr val="tx1"/>
                </a:solidFill>
              </a:rPr>
              <a:t>Project Requirement </a:t>
            </a:r>
          </a:p>
        </p:txBody>
      </p:sp>
      <p:sp>
        <p:nvSpPr>
          <p:cNvPr id="3" name="Content Placeholder 2">
            <a:extLst>
              <a:ext uri="{FF2B5EF4-FFF2-40B4-BE49-F238E27FC236}">
                <a16:creationId xmlns:a16="http://schemas.microsoft.com/office/drawing/2014/main" id="{9ACA8732-263F-D88B-81B6-D996459455C5}"/>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a:normAutofit/>
          </a:bodyPr>
          <a:lstStyle/>
          <a:p>
            <a:pPr algn="ctr">
              <a:lnSpc>
                <a:spcPct val="100000"/>
              </a:lnSpc>
            </a:pPr>
            <a:r>
              <a:rPr lang="en-CA" sz="1900">
                <a:solidFill>
                  <a:schemeClr val="tx1"/>
                </a:solidFill>
              </a:rPr>
              <a:t>Topic - </a:t>
            </a:r>
            <a:r>
              <a:rPr lang="en-US" sz="1900">
                <a:solidFill>
                  <a:schemeClr val="tx1"/>
                </a:solidFill>
              </a:rPr>
              <a:t>XYZ Corporation is looking for a way to show the features and trends of cryptocurrency marketplaces visually. Our team has what it takes to use Coinbase data to deliver this solution. We are the right team to successfully complete the data gathering, storage, and presentation activities described in the project requirements because we have the ideal combination of analytical and technological experience.</a:t>
            </a:r>
          </a:p>
          <a:p>
            <a:pPr algn="ctr">
              <a:lnSpc>
                <a:spcPct val="100000"/>
              </a:lnSpc>
            </a:pPr>
            <a:r>
              <a:rPr lang="en-CA" sz="1900">
                <a:solidFill>
                  <a:schemeClr val="tx1"/>
                </a:solidFill>
              </a:rPr>
              <a:t>Objective -  </a:t>
            </a:r>
            <a:r>
              <a:rPr lang="en-US" sz="1900">
                <a:solidFill>
                  <a:schemeClr val="tx1"/>
                </a:solidFill>
              </a:rPr>
              <a:t>Build a web application that can show real-time bitcoin market data that has been retrieved from Coinbase. Make sure that a scheduled batch task updates the database with the most recent information every 24 hours.</a:t>
            </a:r>
          </a:p>
          <a:p>
            <a:pPr algn="ctr">
              <a:lnSpc>
                <a:spcPct val="100000"/>
              </a:lnSpc>
            </a:pPr>
            <a:endParaRPr lang="en-CA" sz="1900">
              <a:solidFill>
                <a:schemeClr val="tx1"/>
              </a:solidFill>
            </a:endParaRPr>
          </a:p>
        </p:txBody>
      </p:sp>
      <p:grpSp>
        <p:nvGrpSpPr>
          <p:cNvPr id="32" name="Group 31">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33" name="Rectangle 32">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9912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9000">
              <a:schemeClr val="tx1">
                <a:lumMod val="95000"/>
                <a:lumOff val="5000"/>
              </a:schemeClr>
            </a:gs>
            <a:gs pos="0">
              <a:schemeClr val="tx2">
                <a:lumMod val="75000"/>
                <a:lumOff val="25000"/>
              </a:schemeClr>
            </a:gs>
            <a:gs pos="83412">
              <a:srgbClr val="486383"/>
            </a:gs>
            <a:gs pos="100000">
              <a:schemeClr val="tx2">
                <a:lumMod val="75000"/>
                <a:lumOff val="25000"/>
              </a:schemeClr>
            </a:gs>
          </a:gsLst>
          <a:lin ang="2700000" scaled="1"/>
        </a:gra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A889514-6201-455E-A692-EA99AA5E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FE7D6909-792D-415A-9FFA-338352CF5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5752"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849A88-58C4-82D3-E878-6895C9891AED}"/>
              </a:ext>
            </a:extLst>
          </p:cNvPr>
          <p:cNvSpPr>
            <a:spLocks noGrp="1"/>
          </p:cNvSpPr>
          <p:nvPr>
            <p:ph type="title"/>
          </p:nvPr>
        </p:nvSpPr>
        <p:spPr>
          <a:xfrm>
            <a:off x="1446301" y="1665298"/>
            <a:ext cx="3209483" cy="2022578"/>
          </a:xfrm>
        </p:spPr>
        <p:txBody>
          <a:bodyPr anchor="b">
            <a:normAutofit/>
          </a:bodyPr>
          <a:lstStyle/>
          <a:p>
            <a:pPr algn="ctr"/>
            <a:r>
              <a:rPr lang="en-CA" sz="2800"/>
              <a:t>Project Summary</a:t>
            </a:r>
          </a:p>
        </p:txBody>
      </p:sp>
      <p:grpSp>
        <p:nvGrpSpPr>
          <p:cNvPr id="53" name="Group 52">
            <a:extLst>
              <a:ext uri="{FF2B5EF4-FFF2-40B4-BE49-F238E27FC236}">
                <a16:creationId xmlns:a16="http://schemas.microsoft.com/office/drawing/2014/main" id="{47EBDB13-42FF-462F-8F9B-9A54DCFBD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54" name="Rectangle 53">
              <a:extLst>
                <a:ext uri="{FF2B5EF4-FFF2-40B4-BE49-F238E27FC236}">
                  <a16:creationId xmlns:a16="http://schemas.microsoft.com/office/drawing/2014/main" id="{72B7A8D6-FBCF-47F1-92B5-D06D10E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D8BD1703-B20A-4C7B-A9EE-20862F3F31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16A077-EED2-42AD-8358-CC88D0DDD1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0" name="Content Placeholder 2">
            <a:extLst>
              <a:ext uri="{FF2B5EF4-FFF2-40B4-BE49-F238E27FC236}">
                <a16:creationId xmlns:a16="http://schemas.microsoft.com/office/drawing/2014/main" id="{1412FE86-60DD-DE9C-4EF2-ADF52BCF0844}"/>
              </a:ext>
            </a:extLst>
          </p:cNvPr>
          <p:cNvGraphicFramePr/>
          <p:nvPr>
            <p:extLst>
              <p:ext uri="{D42A27DB-BD31-4B8C-83A1-F6EECF244321}">
                <p14:modId xmlns:p14="http://schemas.microsoft.com/office/powerpoint/2010/main" val="325665361"/>
              </p:ext>
            </p:extLst>
          </p:nvPr>
        </p:nvGraphicFramePr>
        <p:xfrm>
          <a:off x="7031177" y="1048935"/>
          <a:ext cx="4338334" cy="480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836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49000">
              <a:schemeClr val="tx2">
                <a:lumMod val="75000"/>
                <a:lumOff val="25000"/>
                <a:alpha val="15000"/>
              </a:schemeClr>
            </a:gs>
            <a:gs pos="0">
              <a:schemeClr val="tx2">
                <a:lumMod val="75000"/>
                <a:lumOff val="25000"/>
              </a:schemeClr>
            </a:gs>
            <a:gs pos="83412">
              <a:srgbClr val="486383"/>
            </a:gs>
            <a:gs pos="100000">
              <a:schemeClr val="tx2">
                <a:lumMod val="75000"/>
                <a:lumOff val="25000"/>
              </a:schemeClr>
            </a:gs>
          </a:gsLst>
          <a:lin ang="2700000" scaled="1"/>
          <a:tileRect/>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B6FD5C0-E257-4B9E-9413-27A374F07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7081"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24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24798" y="4550150"/>
            <a:ext cx="867485" cy="115439"/>
            <a:chOff x="8910933" y="1861308"/>
            <a:chExt cx="867485" cy="115439"/>
          </a:xfrm>
        </p:grpSpPr>
        <p:sp>
          <p:nvSpPr>
            <p:cNvPr id="40" name="Rectangle 39">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C8FC16D-D4C5-7C00-C5E8-3DE484E6E2D2}"/>
              </a:ext>
            </a:extLst>
          </p:cNvPr>
          <p:cNvSpPr>
            <a:spLocks noGrp="1"/>
          </p:cNvSpPr>
          <p:nvPr>
            <p:ph type="title"/>
          </p:nvPr>
        </p:nvSpPr>
        <p:spPr>
          <a:xfrm>
            <a:off x="1373858" y="1351429"/>
            <a:ext cx="3369365" cy="2871320"/>
          </a:xfrm>
        </p:spPr>
        <p:txBody>
          <a:bodyPr anchor="ctr">
            <a:normAutofit/>
          </a:bodyPr>
          <a:lstStyle/>
          <a:p>
            <a:pPr algn="ctr"/>
            <a:r>
              <a:rPr lang="en-CA"/>
              <a:t>Application Description</a:t>
            </a:r>
          </a:p>
        </p:txBody>
      </p:sp>
      <p:sp>
        <p:nvSpPr>
          <p:cNvPr id="3" name="Content Placeholder 2">
            <a:extLst>
              <a:ext uri="{FF2B5EF4-FFF2-40B4-BE49-F238E27FC236}">
                <a16:creationId xmlns:a16="http://schemas.microsoft.com/office/drawing/2014/main" id="{17A55E57-9521-4E05-7EF9-897C4F271675}"/>
              </a:ext>
            </a:extLst>
          </p:cNvPr>
          <p:cNvSpPr>
            <a:spLocks noGrp="1"/>
          </p:cNvSpPr>
          <p:nvPr>
            <p:ph idx="1"/>
          </p:nvPr>
        </p:nvSpPr>
        <p:spPr>
          <a:xfrm>
            <a:off x="7004988" y="865954"/>
            <a:ext cx="4306928" cy="5131235"/>
          </a:xfrm>
        </p:spPr>
        <p:txBody>
          <a:bodyPr anchor="ctr">
            <a:normAutofit/>
          </a:bodyPr>
          <a:lstStyle/>
          <a:p>
            <a:pPr algn="ctr">
              <a:lnSpc>
                <a:spcPct val="100000"/>
              </a:lnSpc>
            </a:pPr>
            <a:r>
              <a:rPr lang="en-US" dirty="0">
                <a:solidFill>
                  <a:schemeClr val="bg1"/>
                </a:solidFill>
              </a:rPr>
              <a:t>The MongoDB cluster that hosts this web application retrieves cryptocurrency data from the Coinbase API. The application offers routes and API endpoints for data collecting and retrieval, and the data is kept in a MongoDB database. The data is updated every 24 hours thanks to a scheduled batch operation. Visual Studio Code is used in the development of the program, along with additional HTML for the front end. Python libraries are used to visualize bitcoin trends, giving users access to an engaging dashboard that helps them study and comprehend the dynamics of the market.</a:t>
            </a:r>
          </a:p>
          <a:p>
            <a:pPr algn="ctr">
              <a:lnSpc>
                <a:spcPct val="100000"/>
              </a:lnSpc>
            </a:pPr>
            <a:endParaRPr lang="en-CA" dirty="0"/>
          </a:p>
        </p:txBody>
      </p:sp>
    </p:spTree>
    <p:extLst>
      <p:ext uri="{BB962C8B-B14F-4D97-AF65-F5344CB8AC3E}">
        <p14:creationId xmlns:p14="http://schemas.microsoft.com/office/powerpoint/2010/main" val="271651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lumOff val="10000"/>
              </a:schemeClr>
            </a:gs>
            <a:gs pos="74000">
              <a:schemeClr val="bg2">
                <a:lumMod val="10000"/>
              </a:schemeClr>
            </a:gs>
            <a:gs pos="36000">
              <a:schemeClr val="tx2">
                <a:lumMod val="90000"/>
                <a:lumOff val="10000"/>
              </a:schemeClr>
            </a:gs>
            <a:gs pos="100000">
              <a:schemeClr val="tx2">
                <a:lumMod val="50000"/>
                <a:lumOff val="50000"/>
                <a:alpha val="87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941-7681-D361-254D-4F1947FA44CE}"/>
              </a:ext>
            </a:extLst>
          </p:cNvPr>
          <p:cNvSpPr>
            <a:spLocks noGrp="1"/>
          </p:cNvSpPr>
          <p:nvPr>
            <p:ph type="title"/>
          </p:nvPr>
        </p:nvSpPr>
        <p:spPr/>
        <p:txBody>
          <a:bodyPr>
            <a:normAutofit/>
          </a:bodyPr>
          <a:lstStyle/>
          <a:p>
            <a:r>
              <a:rPr lang="en-CA" sz="6000" dirty="0">
                <a:solidFill>
                  <a:schemeClr val="bg1"/>
                </a:solidFill>
              </a:rPr>
              <a:t>Research Questions</a:t>
            </a:r>
          </a:p>
        </p:txBody>
      </p:sp>
      <p:graphicFrame>
        <p:nvGraphicFramePr>
          <p:cNvPr id="5" name="Content Placeholder 2">
            <a:extLst>
              <a:ext uri="{FF2B5EF4-FFF2-40B4-BE49-F238E27FC236}">
                <a16:creationId xmlns:a16="http://schemas.microsoft.com/office/drawing/2014/main" id="{094B1A8B-60E3-B0F2-1EF6-F7C5026FFE4A}"/>
              </a:ext>
            </a:extLst>
          </p:cNvPr>
          <p:cNvGraphicFramePr>
            <a:graphicFrameLocks noGrp="1"/>
          </p:cNvGraphicFramePr>
          <p:nvPr>
            <p:ph idx="1"/>
            <p:extLst>
              <p:ext uri="{D42A27DB-BD31-4B8C-83A1-F6EECF244321}">
                <p14:modId xmlns:p14="http://schemas.microsoft.com/office/powerpoint/2010/main" val="4223982531"/>
              </p:ext>
            </p:extLst>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64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FAD581D-5B83-7256-BDAF-0736594DF782}"/>
              </a:ext>
            </a:extLst>
          </p:cNvPr>
          <p:cNvPicPr>
            <a:picLocks noChangeAspect="1"/>
          </p:cNvPicPr>
          <p:nvPr/>
        </p:nvPicPr>
        <p:blipFill>
          <a:blip r:embed="rId2">
            <a:alphaModFix amt="40000"/>
          </a:blip>
          <a:srcRect t="5909" b="9678"/>
          <a:stretch/>
        </p:blipFill>
        <p:spPr>
          <a:xfrm>
            <a:off x="20" y="10"/>
            <a:ext cx="12191979" cy="6869638"/>
          </a:xfrm>
          <a:prstGeom prst="rect">
            <a:avLst/>
          </a:prstGeom>
        </p:spPr>
      </p:pic>
      <p:sp>
        <p:nvSpPr>
          <p:cNvPr id="2" name="Title 1">
            <a:extLst>
              <a:ext uri="{FF2B5EF4-FFF2-40B4-BE49-F238E27FC236}">
                <a16:creationId xmlns:a16="http://schemas.microsoft.com/office/drawing/2014/main" id="{28E46EC6-9F8C-F064-6229-E8197668B188}"/>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CA">
                <a:solidFill>
                  <a:schemeClr val="tx1"/>
                </a:solidFill>
              </a:rPr>
              <a:t>Languages &amp; Tools</a:t>
            </a:r>
          </a:p>
        </p:txBody>
      </p:sp>
      <p:sp>
        <p:nvSpPr>
          <p:cNvPr id="3" name="Content Placeholder 2">
            <a:extLst>
              <a:ext uri="{FF2B5EF4-FFF2-40B4-BE49-F238E27FC236}">
                <a16:creationId xmlns:a16="http://schemas.microsoft.com/office/drawing/2014/main" id="{EE6DEC5D-1928-FCAA-8A21-A41EB542EEDF}"/>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a:normAutofit/>
          </a:bodyPr>
          <a:lstStyle/>
          <a:p>
            <a:pPr marL="342900" indent="-342900" algn="ctr">
              <a:buFont typeface="Arial" panose="020B0604020202020204" pitchFamily="34" charset="0"/>
              <a:buChar char="•"/>
            </a:pPr>
            <a:r>
              <a:rPr lang="en-CA">
                <a:solidFill>
                  <a:schemeClr val="tx1"/>
                </a:solidFill>
              </a:rPr>
              <a:t>Python</a:t>
            </a:r>
          </a:p>
          <a:p>
            <a:pPr marL="342900" indent="-342900" algn="ctr">
              <a:buFont typeface="Arial" panose="020B0604020202020204" pitchFamily="34" charset="0"/>
              <a:buChar char="•"/>
            </a:pPr>
            <a:r>
              <a:rPr lang="en-CA">
                <a:solidFill>
                  <a:schemeClr val="tx1"/>
                </a:solidFill>
              </a:rPr>
              <a:t>Html</a:t>
            </a:r>
          </a:p>
          <a:p>
            <a:pPr marL="342900" indent="-342900" algn="ctr">
              <a:buFont typeface="Arial" panose="020B0604020202020204" pitchFamily="34" charset="0"/>
              <a:buChar char="•"/>
            </a:pPr>
            <a:r>
              <a:rPr lang="en-CA">
                <a:solidFill>
                  <a:schemeClr val="tx1"/>
                </a:solidFill>
              </a:rPr>
              <a:t>MongoDB</a:t>
            </a:r>
          </a:p>
          <a:p>
            <a:pPr marL="342900" indent="-342900" algn="ctr">
              <a:buFont typeface="Arial" panose="020B0604020202020204" pitchFamily="34" charset="0"/>
              <a:buChar char="•"/>
            </a:pPr>
            <a:r>
              <a:rPr lang="en-CA">
                <a:solidFill>
                  <a:schemeClr val="tx1"/>
                </a:solidFill>
              </a:rPr>
              <a:t>Coinbase</a:t>
            </a:r>
          </a:p>
          <a:p>
            <a:pPr marL="342900" indent="-342900" algn="ctr">
              <a:buFont typeface="Arial" panose="020B0604020202020204" pitchFamily="34" charset="0"/>
              <a:buChar char="•"/>
            </a:pPr>
            <a:r>
              <a:rPr lang="en-CA">
                <a:solidFill>
                  <a:schemeClr val="tx1"/>
                </a:solidFill>
              </a:rPr>
              <a:t>Github</a:t>
            </a:r>
          </a:p>
        </p:txBody>
      </p:sp>
      <p:grpSp>
        <p:nvGrpSpPr>
          <p:cNvPr id="13" name="Group 12">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4" name="Rectangle 13">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671909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5000">
              <a:schemeClr val="tx1">
                <a:lumMod val="95000"/>
                <a:lumOff val="5000"/>
              </a:schemeClr>
            </a:gs>
            <a:gs pos="0">
              <a:schemeClr val="tx2">
                <a:lumMod val="75000"/>
                <a:lumOff val="25000"/>
              </a:schemeClr>
            </a:gs>
            <a:gs pos="83412">
              <a:srgbClr val="486383"/>
            </a:gs>
            <a:gs pos="100000">
              <a:schemeClr val="tx2">
                <a:lumMod val="75000"/>
                <a:lumOff val="25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D1B3-3ECF-43F2-D6B8-47A45786497F}"/>
              </a:ext>
            </a:extLst>
          </p:cNvPr>
          <p:cNvSpPr>
            <a:spLocks noGrp="1"/>
          </p:cNvSpPr>
          <p:nvPr>
            <p:ph type="title"/>
          </p:nvPr>
        </p:nvSpPr>
        <p:spPr/>
        <p:txBody>
          <a:bodyPr>
            <a:normAutofit/>
          </a:bodyPr>
          <a:lstStyle/>
          <a:p>
            <a:r>
              <a:rPr lang="en-CA" sz="4800" dirty="0">
                <a:solidFill>
                  <a:schemeClr val="bg1"/>
                </a:solidFill>
              </a:rPr>
              <a:t>Steps Involved</a:t>
            </a:r>
          </a:p>
        </p:txBody>
      </p:sp>
      <p:graphicFrame>
        <p:nvGraphicFramePr>
          <p:cNvPr id="5" name="Content Placeholder 2">
            <a:extLst>
              <a:ext uri="{FF2B5EF4-FFF2-40B4-BE49-F238E27FC236}">
                <a16:creationId xmlns:a16="http://schemas.microsoft.com/office/drawing/2014/main" id="{4D45EF9C-DCCB-7EA9-A87D-A4A37D83A29C}"/>
              </a:ext>
            </a:extLst>
          </p:cNvPr>
          <p:cNvGraphicFramePr>
            <a:graphicFrameLocks noGrp="1"/>
          </p:cNvGraphicFramePr>
          <p:nvPr>
            <p:ph idx="1"/>
            <p:extLst>
              <p:ext uri="{D42A27DB-BD31-4B8C-83A1-F6EECF244321}">
                <p14:modId xmlns:p14="http://schemas.microsoft.com/office/powerpoint/2010/main" val="1839932770"/>
              </p:ext>
            </p:extLst>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76525"/>
      </p:ext>
    </p:extLst>
  </p:cSld>
  <p:clrMapOvr>
    <a:masterClrMapping/>
  </p:clrMapOvr>
</p:sld>
</file>

<file path=ppt/theme/theme1.xml><?xml version="1.0" encoding="utf-8"?>
<a:theme xmlns:a="http://schemas.openxmlformats.org/drawingml/2006/main" name="Adorn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253</TotalTime>
  <Words>837</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Bembo</vt:lpstr>
      <vt:lpstr>AdornVTI</vt:lpstr>
      <vt:lpstr>Data Programming  Crypto currency Analysis &amp; web development </vt:lpstr>
      <vt:lpstr>Table of Contents</vt:lpstr>
      <vt:lpstr>Team </vt:lpstr>
      <vt:lpstr>Project Requirement </vt:lpstr>
      <vt:lpstr>Project Summary</vt:lpstr>
      <vt:lpstr>Application Description</vt:lpstr>
      <vt:lpstr>Research Questions</vt:lpstr>
      <vt:lpstr>Languages &amp; Tools</vt:lpstr>
      <vt:lpstr>Steps Involved</vt:lpstr>
      <vt:lpstr>Database</vt:lpstr>
      <vt:lpstr>Visualization</vt:lpstr>
      <vt:lpstr>PowerPoint Presentation</vt:lpstr>
      <vt:lpstr>Fit-Gap Analysis</vt:lpstr>
      <vt:lpstr>Continued…</vt:lpstr>
      <vt:lpstr>Continued…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ishmeet kaur</dc:creator>
  <cp:lastModifiedBy>ishmeet kaur</cp:lastModifiedBy>
  <cp:revision>2</cp:revision>
  <dcterms:created xsi:type="dcterms:W3CDTF">2024-08-15T01:24:50Z</dcterms:created>
  <dcterms:modified xsi:type="dcterms:W3CDTF">2024-08-15T06:36:24Z</dcterms:modified>
</cp:coreProperties>
</file>