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21.jpeg" ContentType="image/jpeg"/>
  <Override PartName="/ppt/media/image29.png" ContentType="image/png"/>
  <Override PartName="/ppt/media/image27.png" ContentType="image/png"/>
  <Override PartName="/ppt/media/image4.png" ContentType="image/png"/>
  <Override PartName="/ppt/media/image28.png" ContentType="image/png"/>
  <Override PartName="/ppt/media/image5.png" ContentType="image/png"/>
  <Override PartName="/ppt/media/image8.jpeg" ContentType="image/jpeg"/>
  <Override PartName="/ppt/media/image30.png" ContentType="image/png"/>
  <Override PartName="/ppt/media/image6.png" ContentType="image/png"/>
  <Override PartName="/ppt/media/image31.png" ContentType="image/png"/>
  <Override PartName="/ppt/media/image22.jpeg" ContentType="image/jpeg"/>
  <Override PartName="/ppt/media/image7.png" ContentType="image/png"/>
  <Override PartName="/ppt/media/image12.png" ContentType="image/png"/>
  <Override PartName="/ppt/media/image13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11.png" ContentType="image/png"/>
  <Override PartName="/ppt/media/image9.jpeg" ContentType="image/jpe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85436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32712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38160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85436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332712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381240" y="365040"/>
            <a:ext cx="7551360" cy="316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185436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332712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38160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185436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332712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381240" y="365040"/>
            <a:ext cx="7551360" cy="316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85436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332712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38160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185436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332712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90921F-AAE4-4F0B-AF1F-6D0DDB2699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91FC24-0014-45E5-90B8-48DCE747DA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0881B0-1481-4835-BAF8-22739E8120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5D512C-51B4-410F-B604-264067E171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AED9A0-2645-460B-9BB2-DB2089A012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381240" y="365040"/>
            <a:ext cx="7551360" cy="316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4DBD92-E124-4573-8A59-23EB527D06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51A085-1EBD-4786-A8CC-60B2B66D47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8831D2-FAA2-488C-B79F-391CA08EEA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53F2C-F525-4A7A-9BA9-9A3CEF7885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EC8FC6-64A9-48A0-9703-635E5BEF5D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EF8FD0-CE0D-4644-8F91-2F33593306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185436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332712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38160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185436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332712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9A700F-A330-4228-993A-AA513CDFAD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381240" y="365040"/>
            <a:ext cx="7551360" cy="316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81240" y="365040"/>
            <a:ext cx="7551360" cy="316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185436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332712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38160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185436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332712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381240" y="365040"/>
            <a:ext cx="7551360" cy="316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185436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3327120" y="117144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/>
          </p:nvPr>
        </p:nvSpPr>
        <p:spPr>
          <a:xfrm>
            <a:off x="38160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/>
          </p:nvPr>
        </p:nvSpPr>
        <p:spPr>
          <a:xfrm>
            <a:off x="185436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/>
          </p:nvPr>
        </p:nvSpPr>
        <p:spPr>
          <a:xfrm>
            <a:off x="3327120" y="1427400"/>
            <a:ext cx="140220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2613240" y="142740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8160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2613240" y="1171440"/>
            <a:ext cx="21250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381600" y="1427400"/>
            <a:ext cx="43549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jpeg"/><Relationship Id="rId8" Type="http://schemas.openxmlformats.org/officeDocument/2006/relationships/image" Target="../media/image22.jpeg"/><Relationship Id="rId9" Type="http://schemas.openxmlformats.org/officeDocument/2006/relationships/image" Target="../media/image23.png"/><Relationship Id="rId1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1800"/>
            <a:ext cx="12191760" cy="68558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83040" y="1708920"/>
            <a:ext cx="6725880" cy="26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7200" spc="-100" strike="noStrike">
                <a:solidFill>
                  <a:srgbClr val="ffffff"/>
                </a:solidFill>
                <a:latin typeface="Arial"/>
              </a:rPr>
              <a:t>Click to </a:t>
            </a:r>
            <a:br>
              <a:rPr sz="7200"/>
            </a:br>
            <a:r>
              <a:rPr b="1" lang="en-US" sz="7200" spc="-100" strike="noStrike">
                <a:solidFill>
                  <a:srgbClr val="ffffff"/>
                </a:solidFill>
                <a:latin typeface="Arial"/>
              </a:rPr>
              <a:t>edit Master </a:t>
            </a:r>
            <a:br>
              <a:rPr sz="7200"/>
            </a:br>
            <a:r>
              <a:rPr b="1" lang="en-US" sz="7200" spc="-100" strike="noStrike">
                <a:solidFill>
                  <a:srgbClr val="ffffff"/>
                </a:solidFill>
                <a:latin typeface="Arial"/>
              </a:rPr>
              <a:t>title style</a:t>
            </a:r>
            <a:endParaRPr b="0" lang="en-US" sz="7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Graphic 15" descr=""/>
          <p:cNvPicPr/>
          <p:nvPr/>
        </p:nvPicPr>
        <p:blipFill>
          <a:blip r:embed="rId3"/>
          <a:stretch/>
        </p:blipFill>
        <p:spPr>
          <a:xfrm>
            <a:off x="352440" y="340920"/>
            <a:ext cx="3509640" cy="573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3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41" name="Picture 18" descr=""/>
            <p:cNvPicPr/>
            <p:nvPr/>
          </p:nvPicPr>
          <p:blipFill>
            <a:blip r:embed="rId2"/>
            <a:srcRect l="62758" t="0" r="0" b="0"/>
            <a:stretch/>
          </p:blipFill>
          <p:spPr>
            <a:xfrm>
              <a:off x="7652520" y="720"/>
              <a:ext cx="453924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Picture 20" descr=""/>
            <p:cNvPicPr/>
            <p:nvPr/>
          </p:nvPicPr>
          <p:blipFill>
            <a:blip r:embed="rId3"/>
            <a:stretch/>
          </p:blipFill>
          <p:spPr>
            <a:xfrm>
              <a:off x="9572760" y="5637960"/>
              <a:ext cx="2619000" cy="1219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" name="Picture 21" descr=""/>
            <p:cNvPicPr/>
            <p:nvPr/>
          </p:nvPicPr>
          <p:blipFill>
            <a:blip r:embed="rId4"/>
            <a:stretch/>
          </p:blipFill>
          <p:spPr>
            <a:xfrm>
              <a:off x="10253160" y="0"/>
              <a:ext cx="1938600" cy="1247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22" descr=""/>
            <p:cNvPicPr/>
            <p:nvPr/>
          </p:nvPicPr>
          <p:blipFill>
            <a:blip r:embed="rId5"/>
            <a:srcRect l="0" t="0" r="83496" b="0"/>
            <a:stretch/>
          </p:blipFill>
          <p:spPr>
            <a:xfrm>
              <a:off x="0" y="1962360"/>
              <a:ext cx="1435320" cy="4895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TextBox 3"/>
          <p:cNvSpPr/>
          <p:nvPr/>
        </p:nvSpPr>
        <p:spPr>
          <a:xfrm>
            <a:off x="11457720" y="6472800"/>
            <a:ext cx="35280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A7999DBA-A9DC-4D44-A133-E341D8B9BBF6}" type="slidenum">
              <a:rPr b="1" lang="en-US" sz="7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700" spc="-1" strike="noStrike">
              <a:latin typeface="Arial"/>
            </a:endParaRPr>
          </a:p>
        </p:txBody>
      </p:sp>
      <p:pic>
        <p:nvPicPr>
          <p:cNvPr id="46" name="Graphic 10" descr=""/>
          <p:cNvPicPr/>
          <p:nvPr/>
        </p:nvPicPr>
        <p:blipFill>
          <a:blip r:embed="rId6"/>
          <a:stretch/>
        </p:blipFill>
        <p:spPr>
          <a:xfrm>
            <a:off x="9870840" y="356400"/>
            <a:ext cx="2010600" cy="328320"/>
          </a:xfrm>
          <a:prstGeom prst="rect">
            <a:avLst/>
          </a:prstGeom>
          <a:ln w="0">
            <a:noFill/>
          </a:ln>
        </p:spPr>
      </p:pic>
      <p:sp>
        <p:nvSpPr>
          <p:cNvPr id="47" name="MSIPCMContentMarking"/>
          <p:cNvSpPr/>
          <p:nvPr/>
        </p:nvSpPr>
        <p:spPr>
          <a:xfrm>
            <a:off x="0" y="6647040"/>
            <a:ext cx="61956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700" spc="-1" strike="noStrike">
                <a:solidFill>
                  <a:srgbClr val="000000"/>
                </a:solidFill>
                <a:latin typeface="Calibri"/>
              </a:rPr>
              <a:t>C2 General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38160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000" spc="-32" strike="noStrike">
                <a:solidFill>
                  <a:srgbClr val="000000"/>
                </a:solidFill>
                <a:latin typeface="Arial"/>
              </a:rPr>
              <a:t>Insert Subhead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169960" y="1171440"/>
            <a:ext cx="435492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000" spc="-32" strike="noStrike">
                <a:solidFill>
                  <a:srgbClr val="000000"/>
                </a:solidFill>
                <a:latin typeface="Arial"/>
              </a:rPr>
              <a:t>Insert Subhead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81240" y="1781280"/>
            <a:ext cx="43552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74600" indent="-174600">
              <a:lnSpc>
                <a:spcPct val="100000"/>
              </a:lnSpc>
              <a:spcBef>
                <a:spcPts val="499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339840" indent="-165240">
              <a:lnSpc>
                <a:spcPct val="100000"/>
              </a:lnSpc>
              <a:spcBef>
                <a:spcPts val="300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512640" indent="-173160">
              <a:lnSpc>
                <a:spcPct val="100000"/>
              </a:lnSpc>
              <a:spcBef>
                <a:spcPts val="201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687240" indent="-174600">
              <a:lnSpc>
                <a:spcPct val="100000"/>
              </a:lnSpc>
              <a:spcBef>
                <a:spcPts val="99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69960" y="1781280"/>
            <a:ext cx="4355280" cy="442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74600" indent="-174600">
              <a:lnSpc>
                <a:spcPct val="100000"/>
              </a:lnSpc>
              <a:spcBef>
                <a:spcPts val="499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339840" indent="-165240">
              <a:lnSpc>
                <a:spcPct val="100000"/>
              </a:lnSpc>
              <a:spcBef>
                <a:spcPts val="300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512640" indent="-173160">
              <a:lnSpc>
                <a:spcPct val="100000"/>
              </a:lnSpc>
              <a:spcBef>
                <a:spcPts val="201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687240" indent="-174600">
              <a:lnSpc>
                <a:spcPct val="100000"/>
              </a:lnSpc>
              <a:spcBef>
                <a:spcPts val="99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buNone/>
              <a:tabLst>
                <a:tab algn="l" pos="2227320"/>
              </a:tabLst>
            </a:pPr>
            <a:r>
              <a:rPr b="1" lang="en-US" sz="2800" spc="-52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72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34" descr=""/>
          <p:cNvPicPr/>
          <p:nvPr/>
        </p:nvPicPr>
        <p:blipFill>
          <a:blip r:embed="rId2"/>
          <a:stretch/>
        </p:blipFill>
        <p:spPr>
          <a:xfrm>
            <a:off x="0" y="1800"/>
            <a:ext cx="12191760" cy="68558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22" descr=""/>
          <p:cNvPicPr/>
          <p:nvPr/>
        </p:nvPicPr>
        <p:blipFill>
          <a:blip r:embed="rId3"/>
          <a:srcRect l="51484" t="0" r="0" b="0"/>
          <a:stretch/>
        </p:blipFill>
        <p:spPr>
          <a:xfrm>
            <a:off x="6277680" y="720"/>
            <a:ext cx="5913720" cy="685584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386280" y="3357000"/>
            <a:ext cx="7650000" cy="509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4400" spc="-100" strike="noStrike">
                <a:solidFill>
                  <a:srgbClr val="ffffff"/>
                </a:solidFill>
                <a:latin typeface="Calibri Light"/>
              </a:rPr>
              <a:t>Insert Section #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383040" y="1856520"/>
            <a:ext cx="7659720" cy="13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00" strike="noStrike">
                <a:solidFill>
                  <a:srgbClr val="ffffff"/>
                </a:solidFill>
                <a:latin typeface="Arial"/>
              </a:rPr>
              <a:t>Click to edit </a:t>
            </a:r>
            <a:br>
              <a:rPr sz="4400"/>
            </a:br>
            <a:r>
              <a:rPr b="1" lang="en-US" sz="4400" spc="-100" strike="noStrike">
                <a:solidFill>
                  <a:srgbClr val="ffffff"/>
                </a:solidFill>
                <a:latin typeface="Arial"/>
              </a:rPr>
              <a:t>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Rectangle 1"/>
          <p:cNvSpPr/>
          <p:nvPr/>
        </p:nvSpPr>
        <p:spPr>
          <a:xfrm>
            <a:off x="10384920" y="219240"/>
            <a:ext cx="1427040" cy="961560"/>
          </a:xfrm>
          <a:prstGeom prst="rect">
            <a:avLst/>
          </a:prstGeom>
          <a:solidFill>
            <a:srgbClr val="febb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4" name="Graphic 9" descr=""/>
          <p:cNvPicPr/>
          <p:nvPr/>
        </p:nvPicPr>
        <p:blipFill>
          <a:blip r:embed="rId4"/>
          <a:stretch/>
        </p:blipFill>
        <p:spPr>
          <a:xfrm>
            <a:off x="352440" y="340920"/>
            <a:ext cx="3509640" cy="573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32" name="Picture 18" descr=""/>
            <p:cNvPicPr/>
            <p:nvPr/>
          </p:nvPicPr>
          <p:blipFill>
            <a:blip r:embed="rId2"/>
            <a:srcRect l="62758" t="0" r="0" b="0"/>
            <a:stretch/>
          </p:blipFill>
          <p:spPr>
            <a:xfrm>
              <a:off x="7652520" y="720"/>
              <a:ext cx="453924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3" name="Picture 20" descr=""/>
            <p:cNvPicPr/>
            <p:nvPr/>
          </p:nvPicPr>
          <p:blipFill>
            <a:blip r:embed="rId3"/>
            <a:stretch/>
          </p:blipFill>
          <p:spPr>
            <a:xfrm>
              <a:off x="9572760" y="5637960"/>
              <a:ext cx="2619000" cy="1219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4" name="Picture 21" descr=""/>
            <p:cNvPicPr/>
            <p:nvPr/>
          </p:nvPicPr>
          <p:blipFill>
            <a:blip r:embed="rId4"/>
            <a:stretch/>
          </p:blipFill>
          <p:spPr>
            <a:xfrm>
              <a:off x="10253160" y="0"/>
              <a:ext cx="1938600" cy="1247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5" name="Picture 22" descr=""/>
            <p:cNvPicPr/>
            <p:nvPr/>
          </p:nvPicPr>
          <p:blipFill>
            <a:blip r:embed="rId5"/>
            <a:srcRect l="0" t="0" r="83496" b="0"/>
            <a:stretch/>
          </p:blipFill>
          <p:spPr>
            <a:xfrm>
              <a:off x="0" y="1962360"/>
              <a:ext cx="1435320" cy="4895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6" name="TextBox 3"/>
          <p:cNvSpPr/>
          <p:nvPr/>
        </p:nvSpPr>
        <p:spPr>
          <a:xfrm>
            <a:off x="11457720" y="6472800"/>
            <a:ext cx="35280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98524FB0-3AD9-4BD1-9FCA-0CFAE72D36CE}" type="slidenum">
              <a:rPr b="1" lang="en-US" sz="7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700" spc="-1" strike="noStrike">
              <a:latin typeface="Arial"/>
            </a:endParaRPr>
          </a:p>
        </p:txBody>
      </p:sp>
      <p:pic>
        <p:nvPicPr>
          <p:cNvPr id="137" name="Graphic 10" descr=""/>
          <p:cNvPicPr/>
          <p:nvPr/>
        </p:nvPicPr>
        <p:blipFill>
          <a:blip r:embed="rId6"/>
          <a:stretch/>
        </p:blipFill>
        <p:spPr>
          <a:xfrm>
            <a:off x="9870840" y="356400"/>
            <a:ext cx="2010600" cy="328320"/>
          </a:xfrm>
          <a:prstGeom prst="rect">
            <a:avLst/>
          </a:prstGeom>
          <a:ln w="0">
            <a:noFill/>
          </a:ln>
        </p:spPr>
      </p:pic>
      <p:sp>
        <p:nvSpPr>
          <p:cNvPr id="138" name="MSIPCMContentMarking"/>
          <p:cNvSpPr/>
          <p:nvPr/>
        </p:nvSpPr>
        <p:spPr>
          <a:xfrm>
            <a:off x="0" y="6647040"/>
            <a:ext cx="61956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700" spc="-1" strike="noStrike">
                <a:solidFill>
                  <a:srgbClr val="000000"/>
                </a:solidFill>
                <a:latin typeface="Calibri"/>
              </a:rPr>
              <a:t>C2 General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buNone/>
              <a:tabLst>
                <a:tab algn="l" pos="2227320"/>
              </a:tabLst>
            </a:pPr>
            <a:r>
              <a:rPr b="1" lang="en-US" sz="2800" spc="-52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81240" y="1321920"/>
            <a:ext cx="9144360" cy="48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74600" indent="-174600">
              <a:lnSpc>
                <a:spcPct val="100000"/>
              </a:lnSpc>
              <a:spcBef>
                <a:spcPts val="499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339840" indent="-165240">
              <a:lnSpc>
                <a:spcPct val="100000"/>
              </a:lnSpc>
              <a:spcBef>
                <a:spcPts val="300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512640" indent="-173160">
              <a:lnSpc>
                <a:spcPct val="100000"/>
              </a:lnSpc>
              <a:spcBef>
                <a:spcPts val="201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687240" indent="-174600">
              <a:lnSpc>
                <a:spcPct val="100000"/>
              </a:lnSpc>
              <a:spcBef>
                <a:spcPts val="99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F8A5808F-1085-4CD4-BA1A-8D64B38267FB}" type="slidenum">
              <a:rPr b="0" lang="en-US" sz="18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46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3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81" name="Picture 18" descr=""/>
            <p:cNvPicPr/>
            <p:nvPr/>
          </p:nvPicPr>
          <p:blipFill>
            <a:blip r:embed="rId2"/>
            <a:srcRect l="62758" t="0" r="0" b="0"/>
            <a:stretch/>
          </p:blipFill>
          <p:spPr>
            <a:xfrm>
              <a:off x="7652520" y="720"/>
              <a:ext cx="453924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Picture 20" descr=""/>
            <p:cNvPicPr/>
            <p:nvPr/>
          </p:nvPicPr>
          <p:blipFill>
            <a:blip r:embed="rId3"/>
            <a:stretch/>
          </p:blipFill>
          <p:spPr>
            <a:xfrm>
              <a:off x="9572760" y="5637960"/>
              <a:ext cx="2619000" cy="1219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3" name="Picture 21" descr=""/>
            <p:cNvPicPr/>
            <p:nvPr/>
          </p:nvPicPr>
          <p:blipFill>
            <a:blip r:embed="rId4"/>
            <a:stretch/>
          </p:blipFill>
          <p:spPr>
            <a:xfrm>
              <a:off x="10253160" y="0"/>
              <a:ext cx="1938600" cy="1247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4" name="Picture 22" descr=""/>
            <p:cNvPicPr/>
            <p:nvPr/>
          </p:nvPicPr>
          <p:blipFill>
            <a:blip r:embed="rId5"/>
            <a:srcRect l="0" t="0" r="83496" b="0"/>
            <a:stretch/>
          </p:blipFill>
          <p:spPr>
            <a:xfrm>
              <a:off x="0" y="1962360"/>
              <a:ext cx="1435320" cy="4895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5" name="TextBox 3" hidden="1"/>
          <p:cNvSpPr/>
          <p:nvPr/>
        </p:nvSpPr>
        <p:spPr>
          <a:xfrm>
            <a:off x="11457720" y="6472800"/>
            <a:ext cx="35280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6E124C13-F588-408E-AE75-2005964625F4}" type="slidenum">
              <a:rPr b="1" lang="en-US" sz="7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700" spc="-1" strike="noStrike">
              <a:latin typeface="Arial"/>
            </a:endParaRPr>
          </a:p>
        </p:txBody>
      </p:sp>
      <p:pic>
        <p:nvPicPr>
          <p:cNvPr id="186" name="Graphic 10" descr=""/>
          <p:cNvPicPr/>
          <p:nvPr/>
        </p:nvPicPr>
        <p:blipFill>
          <a:blip r:embed="rId6"/>
          <a:stretch/>
        </p:blipFill>
        <p:spPr>
          <a:xfrm>
            <a:off x="9870840" y="356400"/>
            <a:ext cx="2010600" cy="328320"/>
          </a:xfrm>
          <a:prstGeom prst="rect">
            <a:avLst/>
          </a:prstGeom>
          <a:ln w="0">
            <a:noFill/>
          </a:ln>
        </p:spPr>
      </p:pic>
      <p:sp>
        <p:nvSpPr>
          <p:cNvPr id="187" name="MSIPCMContentMarking" hidden="1"/>
          <p:cNvSpPr/>
          <p:nvPr/>
        </p:nvSpPr>
        <p:spPr>
          <a:xfrm>
            <a:off x="0" y="6647040"/>
            <a:ext cx="61956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700" spc="-1" strike="noStrike">
                <a:solidFill>
                  <a:srgbClr val="000000"/>
                </a:solidFill>
                <a:latin typeface="Calibri"/>
              </a:rPr>
              <a:t>C2 General</a:t>
            </a:r>
            <a:endParaRPr b="0" lang="en-IN" sz="700" spc="-1" strike="noStrike">
              <a:latin typeface="Arial"/>
            </a:endParaRPr>
          </a:p>
        </p:txBody>
      </p:sp>
      <p:pic>
        <p:nvPicPr>
          <p:cNvPr id="188" name="Picture 34" descr=""/>
          <p:cNvPicPr/>
          <p:nvPr/>
        </p:nvPicPr>
        <p:blipFill>
          <a:blip r:embed="rId7"/>
          <a:stretch/>
        </p:blipFill>
        <p:spPr>
          <a:xfrm>
            <a:off x="0" y="1800"/>
            <a:ext cx="12191760" cy="685584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22" descr=""/>
          <p:cNvPicPr/>
          <p:nvPr/>
        </p:nvPicPr>
        <p:blipFill>
          <a:blip r:embed="rId8"/>
          <a:srcRect l="51484" t="0" r="0" b="0"/>
          <a:stretch/>
        </p:blipFill>
        <p:spPr>
          <a:xfrm>
            <a:off x="6277680" y="720"/>
            <a:ext cx="5913720" cy="685584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386280" y="3357000"/>
            <a:ext cx="7650000" cy="5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400" spc="-100" strike="noStrike">
                <a:solidFill>
                  <a:srgbClr val="ffffff"/>
                </a:solidFill>
                <a:latin typeface="Arial"/>
              </a:rPr>
              <a:t>Insert Section #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383040" y="1856520"/>
            <a:ext cx="7659720" cy="13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2227320"/>
              </a:tabLst>
            </a:pPr>
            <a:r>
              <a:rPr b="1" lang="en-US" sz="4400" spc="-100" strike="noStrike">
                <a:solidFill>
                  <a:srgbClr val="ffffff"/>
                </a:solidFill>
                <a:latin typeface="Arial"/>
              </a:rPr>
              <a:t>Click to edit </a:t>
            </a:r>
            <a:br>
              <a:rPr sz="4400"/>
            </a:br>
            <a:r>
              <a:rPr b="1" lang="en-US" sz="4400" spc="-100" strike="noStrike">
                <a:solidFill>
                  <a:srgbClr val="ffffff"/>
                </a:solidFill>
                <a:latin typeface="Arial"/>
              </a:rPr>
              <a:t>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 1"/>
          <p:cNvSpPr/>
          <p:nvPr/>
        </p:nvSpPr>
        <p:spPr>
          <a:xfrm>
            <a:off x="10384920" y="219240"/>
            <a:ext cx="1427040" cy="961560"/>
          </a:xfrm>
          <a:prstGeom prst="rect">
            <a:avLst/>
          </a:prstGeom>
          <a:solidFill>
            <a:srgbClr val="febb26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93" name="Graphic 9" descr=""/>
          <p:cNvPicPr/>
          <p:nvPr/>
        </p:nvPicPr>
        <p:blipFill>
          <a:blip r:embed="rId9"/>
          <a:stretch/>
        </p:blipFill>
        <p:spPr>
          <a:xfrm>
            <a:off x="352440" y="340920"/>
            <a:ext cx="3509640" cy="573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13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231" name="Picture 18" descr=""/>
            <p:cNvPicPr/>
            <p:nvPr/>
          </p:nvPicPr>
          <p:blipFill>
            <a:blip r:embed="rId2"/>
            <a:srcRect l="62758" t="0" r="0" b="0"/>
            <a:stretch/>
          </p:blipFill>
          <p:spPr>
            <a:xfrm>
              <a:off x="7652520" y="720"/>
              <a:ext cx="4539240" cy="6855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2" name="Picture 20" descr=""/>
            <p:cNvPicPr/>
            <p:nvPr/>
          </p:nvPicPr>
          <p:blipFill>
            <a:blip r:embed="rId3"/>
            <a:stretch/>
          </p:blipFill>
          <p:spPr>
            <a:xfrm>
              <a:off x="9572760" y="5637960"/>
              <a:ext cx="2619000" cy="1219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3" name="Picture 21" descr=""/>
            <p:cNvPicPr/>
            <p:nvPr/>
          </p:nvPicPr>
          <p:blipFill>
            <a:blip r:embed="rId4"/>
            <a:stretch/>
          </p:blipFill>
          <p:spPr>
            <a:xfrm>
              <a:off x="10253160" y="0"/>
              <a:ext cx="1938600" cy="1247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4" name="Picture 22" descr=""/>
            <p:cNvPicPr/>
            <p:nvPr/>
          </p:nvPicPr>
          <p:blipFill>
            <a:blip r:embed="rId5"/>
            <a:srcRect l="0" t="0" r="83496" b="0"/>
            <a:stretch/>
          </p:blipFill>
          <p:spPr>
            <a:xfrm>
              <a:off x="0" y="1962360"/>
              <a:ext cx="1435320" cy="4895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5" name="TextBox 3"/>
          <p:cNvSpPr/>
          <p:nvPr/>
        </p:nvSpPr>
        <p:spPr>
          <a:xfrm>
            <a:off x="11457720" y="6472800"/>
            <a:ext cx="352800" cy="1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00C86B9A-B1C8-498E-8B99-702EEE39E00E}" type="slidenum">
              <a:rPr b="1" lang="en-US" sz="7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700" spc="-1" strike="noStrike">
              <a:latin typeface="Arial"/>
            </a:endParaRPr>
          </a:p>
        </p:txBody>
      </p:sp>
      <p:pic>
        <p:nvPicPr>
          <p:cNvPr id="236" name="Graphic 10" descr=""/>
          <p:cNvPicPr/>
          <p:nvPr/>
        </p:nvPicPr>
        <p:blipFill>
          <a:blip r:embed="rId6"/>
          <a:stretch/>
        </p:blipFill>
        <p:spPr>
          <a:xfrm>
            <a:off x="9870840" y="356400"/>
            <a:ext cx="2010600" cy="328320"/>
          </a:xfrm>
          <a:prstGeom prst="rect">
            <a:avLst/>
          </a:prstGeom>
          <a:ln w="0">
            <a:noFill/>
          </a:ln>
        </p:spPr>
      </p:pic>
      <p:sp>
        <p:nvSpPr>
          <p:cNvPr id="237" name="MSIPCMContentMarking"/>
          <p:cNvSpPr/>
          <p:nvPr/>
        </p:nvSpPr>
        <p:spPr>
          <a:xfrm>
            <a:off x="0" y="6647040"/>
            <a:ext cx="619560" cy="2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700" spc="-1" strike="noStrike">
                <a:solidFill>
                  <a:srgbClr val="000000"/>
                </a:solidFill>
                <a:latin typeface="Calibri"/>
              </a:rPr>
              <a:t>C2 General</a:t>
            </a:r>
            <a:endParaRPr b="0" lang="en-IN" sz="700" spc="-1" strike="noStrike"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381240" y="1171440"/>
            <a:ext cx="28576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000" spc="-32" strike="noStrike">
                <a:solidFill>
                  <a:srgbClr val="000000"/>
                </a:solidFill>
                <a:latin typeface="Arial"/>
              </a:rPr>
              <a:t>Insert Subhead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381240" y="1781280"/>
            <a:ext cx="2862360" cy="441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74600" indent="-174600">
              <a:lnSpc>
                <a:spcPct val="100000"/>
              </a:lnSpc>
              <a:spcBef>
                <a:spcPts val="499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339840" indent="-165240">
              <a:lnSpc>
                <a:spcPct val="100000"/>
              </a:lnSpc>
              <a:spcBef>
                <a:spcPts val="300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512640" indent="-173160">
              <a:lnSpc>
                <a:spcPct val="100000"/>
              </a:lnSpc>
              <a:spcBef>
                <a:spcPts val="201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687240" indent="-174600">
              <a:lnSpc>
                <a:spcPct val="100000"/>
              </a:lnSpc>
              <a:spcBef>
                <a:spcPts val="99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523680" y="1171440"/>
            <a:ext cx="28576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000" spc="-32" strike="noStrike">
                <a:solidFill>
                  <a:srgbClr val="000000"/>
                </a:solidFill>
                <a:latin typeface="Arial"/>
              </a:rPr>
              <a:t>Insert Subhead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3523680" y="1781280"/>
            <a:ext cx="2862360" cy="441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74600" indent="-174600">
              <a:lnSpc>
                <a:spcPct val="100000"/>
              </a:lnSpc>
              <a:spcBef>
                <a:spcPts val="499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339840" indent="-165240">
              <a:lnSpc>
                <a:spcPct val="100000"/>
              </a:lnSpc>
              <a:spcBef>
                <a:spcPts val="300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512640" indent="-173160">
              <a:lnSpc>
                <a:spcPct val="100000"/>
              </a:lnSpc>
              <a:spcBef>
                <a:spcPts val="201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687240" indent="-174600">
              <a:lnSpc>
                <a:spcPct val="100000"/>
              </a:lnSpc>
              <a:spcBef>
                <a:spcPts val="99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667560" y="1171440"/>
            <a:ext cx="285768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000" spc="-32" strike="noStrike">
                <a:solidFill>
                  <a:srgbClr val="000000"/>
                </a:solidFill>
                <a:latin typeface="Arial"/>
              </a:rPr>
              <a:t>Insert Subhead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6"/>
          <p:cNvSpPr>
            <a:spLocks noGrp="1"/>
          </p:cNvSpPr>
          <p:nvPr>
            <p:ph type="body"/>
          </p:nvPr>
        </p:nvSpPr>
        <p:spPr>
          <a:xfrm>
            <a:off x="6667560" y="1781280"/>
            <a:ext cx="2862360" cy="441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74600" indent="-174600">
              <a:lnSpc>
                <a:spcPct val="100000"/>
              </a:lnSpc>
              <a:spcBef>
                <a:spcPts val="499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339840" indent="-165240">
              <a:lnSpc>
                <a:spcPct val="100000"/>
              </a:lnSpc>
              <a:spcBef>
                <a:spcPts val="300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512640" indent="-173160">
              <a:lnSpc>
                <a:spcPct val="100000"/>
              </a:lnSpc>
              <a:spcBef>
                <a:spcPts val="201"/>
              </a:spcBef>
              <a:buClr>
                <a:srgbClr val="fa4616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687240" indent="-174600">
              <a:lnSpc>
                <a:spcPct val="100000"/>
              </a:lnSpc>
              <a:spcBef>
                <a:spcPts val="99"/>
              </a:spcBef>
              <a:buClr>
                <a:srgbClr val="fa4616"/>
              </a:buClr>
              <a:buFont typeface="Lucida Grande"/>
              <a:buChar char="-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7"/>
          <p:cNvSpPr>
            <a:spLocks noGrp="1"/>
          </p:cNvSpPr>
          <p:nvPr>
            <p:ph type="title"/>
          </p:nvPr>
        </p:nvSpPr>
        <p:spPr>
          <a:xfrm>
            <a:off x="381240" y="365040"/>
            <a:ext cx="7551360" cy="6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buNone/>
              <a:tabLst>
                <a:tab algn="l" pos="2227320"/>
              </a:tabLst>
            </a:pPr>
            <a:r>
              <a:rPr b="1" lang="en-US" sz="2800" spc="-52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55240" y="1967040"/>
            <a:ext cx="10495080" cy="13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n-GB" sz="5400" spc="-100" strike="noStrike">
                <a:solidFill>
                  <a:srgbClr val="ffffff"/>
                </a:solidFill>
                <a:latin typeface="Arial"/>
              </a:rPr>
              <a:t>UiPath Integration Services with ServiceNow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384480" y="4473720"/>
            <a:ext cx="6724080" cy="10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US" sz="2400" spc="-52" strike="noStrike">
                <a:solidFill>
                  <a:srgbClr val="ffffff"/>
                </a:solidFill>
                <a:latin typeface="Arial"/>
              </a:rPr>
              <a:t>Delhi Chapter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84480" y="1856520"/>
            <a:ext cx="9750600" cy="13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CA" sz="4400" spc="-100" strike="noStrike">
                <a:solidFill>
                  <a:srgbClr val="ffffff"/>
                </a:solidFill>
                <a:latin typeface="Arial"/>
              </a:rPr>
              <a:t>Demo 2 : ServiceNow Integration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9" descr=""/>
          <p:cNvPicPr/>
          <p:nvPr/>
        </p:nvPicPr>
        <p:blipFill>
          <a:blip r:embed="rId1"/>
          <a:stretch/>
        </p:blipFill>
        <p:spPr>
          <a:xfrm>
            <a:off x="1705320" y="514080"/>
            <a:ext cx="6058440" cy="582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180000" y="360000"/>
            <a:ext cx="11713680" cy="61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11"/>
          <p:cNvSpPr/>
          <p:nvPr/>
        </p:nvSpPr>
        <p:spPr>
          <a:xfrm>
            <a:off x="336960" y="443520"/>
            <a:ext cx="60955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000000"/>
                </a:solidFill>
                <a:latin typeface="Arial"/>
              </a:rPr>
              <a:t>Agenda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284" name="Text Placeholder 44"/>
          <p:cNvSpPr/>
          <p:nvPr/>
        </p:nvSpPr>
        <p:spPr>
          <a:xfrm>
            <a:off x="470880" y="1959840"/>
            <a:ext cx="10612080" cy="38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Introduction to UiPath’s Integration Service.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2800" spc="-1" strike="noStrike">
                <a:solidFill>
                  <a:srgbClr val="000000"/>
                </a:solidFill>
                <a:latin typeface="Arial"/>
              </a:rPr>
              <a:t>Demo 1 </a:t>
            </a: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– Service Now Activities</a:t>
            </a:r>
            <a:endParaRPr b="0" lang="en-IN" sz="2800" spc="-1" strike="noStrike">
              <a:latin typeface="Arial"/>
            </a:endParaRPr>
          </a:p>
          <a:p>
            <a:pPr lvl="1" marL="517680" indent="-343080">
              <a:lnSpc>
                <a:spcPct val="100000"/>
              </a:lnSpc>
              <a:spcBef>
                <a:spcPts val="499"/>
              </a:spcBef>
              <a:buClr>
                <a:srgbClr val="fa4616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Create a new ticket</a:t>
            </a:r>
            <a:endParaRPr b="0" lang="en-IN" sz="2800" spc="-1" strike="noStrike">
              <a:latin typeface="Arial"/>
            </a:endParaRPr>
          </a:p>
          <a:p>
            <a:pPr lvl="1" marL="517680" indent="-343080">
              <a:lnSpc>
                <a:spcPct val="100000"/>
              </a:lnSpc>
              <a:spcBef>
                <a:spcPts val="499"/>
              </a:spcBef>
              <a:buClr>
                <a:srgbClr val="fa4616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Fetch open tickets</a:t>
            </a:r>
            <a:endParaRPr b="0" lang="en-IN" sz="2800" spc="-1" strike="noStrike">
              <a:latin typeface="Arial"/>
            </a:endParaRPr>
          </a:p>
          <a:p>
            <a:pPr lvl="1" marL="517680" indent="-343080">
              <a:lnSpc>
                <a:spcPct val="100000"/>
              </a:lnSpc>
              <a:spcBef>
                <a:spcPts val="499"/>
              </a:spcBef>
              <a:buClr>
                <a:srgbClr val="fa4616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Creation of a generic reporting module.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CA" sz="2800" spc="-1" strike="noStrike">
                <a:solidFill>
                  <a:srgbClr val="000000"/>
                </a:solidFill>
                <a:latin typeface="Arial"/>
              </a:rPr>
              <a:t>Demo 2</a:t>
            </a: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 – ServiceNow Integration Service.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75480" y="2401560"/>
            <a:ext cx="9750600" cy="13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00" strike="noStrike">
                <a:solidFill>
                  <a:srgbClr val="ffffff"/>
                </a:solidFill>
                <a:latin typeface="Arial"/>
              </a:rPr>
              <a:t>Introducing UiPath’s Integration Service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Box 9"/>
          <p:cNvSpPr/>
          <p:nvPr/>
        </p:nvSpPr>
        <p:spPr>
          <a:xfrm>
            <a:off x="2077200" y="2492280"/>
            <a:ext cx="9105120" cy="17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Connectors to various services.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Enables faster integration at scale.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Simplified Authentication</a:t>
            </a:r>
            <a:endParaRPr b="0" lang="en-IN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Connection reusability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87" name="TextBox 11"/>
          <p:cNvSpPr/>
          <p:nvPr/>
        </p:nvSpPr>
        <p:spPr>
          <a:xfrm>
            <a:off x="336960" y="443520"/>
            <a:ext cx="695016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UiPath Integration Service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Content Placeholder 14" descr=""/>
          <p:cNvPicPr/>
          <p:nvPr/>
        </p:nvPicPr>
        <p:blipFill>
          <a:blip r:embed="rId1"/>
          <a:stretch/>
        </p:blipFill>
        <p:spPr>
          <a:xfrm>
            <a:off x="744120" y="794160"/>
            <a:ext cx="10887840" cy="569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375480" y="2401560"/>
            <a:ext cx="9750600" cy="13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2227320"/>
              </a:tabLst>
            </a:pPr>
            <a:r>
              <a:rPr b="1" lang="en-US" sz="4400" spc="-100" strike="noStrike">
                <a:solidFill>
                  <a:srgbClr val="ffffff"/>
                </a:solidFill>
                <a:latin typeface="Arial"/>
              </a:rPr>
              <a:t>Service Now Integration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7" descr=""/>
          <p:cNvPicPr/>
          <p:nvPr/>
        </p:nvPicPr>
        <p:blipFill>
          <a:blip r:embed="rId1"/>
          <a:stretch/>
        </p:blipFill>
        <p:spPr>
          <a:xfrm>
            <a:off x="408240" y="1143000"/>
            <a:ext cx="1137492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84480" y="1856520"/>
            <a:ext cx="9750600" cy="13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CA" sz="4400" spc="-100" strike="noStrike">
                <a:solidFill>
                  <a:srgbClr val="ffffff"/>
                </a:solidFill>
                <a:latin typeface="Arial"/>
              </a:rPr>
              <a:t>Demo 1 : Service Now Activities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8" descr=""/>
          <p:cNvPicPr/>
          <p:nvPr/>
        </p:nvPicPr>
        <p:blipFill>
          <a:blip r:embed="rId1"/>
          <a:stretch/>
        </p:blipFill>
        <p:spPr>
          <a:xfrm>
            <a:off x="913680" y="780840"/>
            <a:ext cx="10364040" cy="529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595b"/>
      </a:dk2>
      <a:lt2>
        <a:srgbClr val="dfe3e3"/>
      </a:lt2>
      <a:accent1>
        <a:srgbClr val="fa4616"/>
      </a:accent1>
      <a:accent2>
        <a:srgbClr val="0067df"/>
      </a:accent2>
      <a:accent3>
        <a:srgbClr val="ed145b"/>
      </a:accent3>
      <a:accent4>
        <a:srgbClr val="ffb40e"/>
      </a:accent4>
      <a:accent5>
        <a:srgbClr val="933692"/>
      </a:accent5>
      <a:accent6>
        <a:srgbClr val="38c6f4"/>
      </a:accent6>
      <a:hlink>
        <a:srgbClr val="38c6f4"/>
      </a:hlink>
      <a:folHlink>
        <a:srgbClr val="8484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LibreOffice/7.3.3.2$Linux_X86_64 LibreOffice_project/30$Build-2</Application>
  <AppVersion>15.0000</AppVersion>
  <Words>81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2022-02-22T11:29:00Z</dcterms:created>
  <dc:creator>Agnes Kiki Tagoe</dc:creator>
  <dc:description/>
  <dc:language>en-IN</dc:language>
  <cp:lastModifiedBy/>
  <dcterms:modified xsi:type="dcterms:W3CDTF">2022-05-28T15:08:54Z</dcterms:modified>
  <cp:revision>45</cp:revision>
  <dc:subject/>
  <dc:title>UIPATH TRAINING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35F2B8E4982740D9B1033D73A4018ADD</vt:lpwstr>
  </property>
  <property fmtid="{D5CDD505-2E9C-101B-9397-08002B2CF9AE}" pid="3" name="KSOProductBuildVer">
    <vt:lpwstr>1033-11.2.0.11029</vt:lpwstr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