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C917-A150-4408-B0B4-8F1E40D83C8A}" type="datetimeFigureOut">
              <a:rPr lang="en-GB" smtClean="0"/>
              <a:pPr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2A64-ADF4-4F77-A2B1-8E350CA20BB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8" y="1128713"/>
            <a:ext cx="81629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2021-07-15T07:03:44Z</dcterms:created>
  <dcterms:modified xsi:type="dcterms:W3CDTF">2021-07-15T08:09:35Z</dcterms:modified>
</cp:coreProperties>
</file>