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2BC65-6E7D-4E62-9B21-0A6DA3E35705}" type="datetimeFigureOut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84E8E-9C77-43EB-862F-DDF99EBA75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5638-E0E3-4C93-8CDE-8698FA1747E0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733816" cy="365125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人人都是产品经理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同名博客：</a:t>
            </a:r>
            <a:r>
              <a:rPr lang="en-US" altLang="zh-CN" dirty="0" smtClean="0"/>
              <a:t>iamsujie.com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9520" y="6356350"/>
            <a:ext cx="1257280" cy="365125"/>
          </a:xfrm>
        </p:spPr>
        <p:txBody>
          <a:bodyPr/>
          <a:lstStyle/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41C0-1E69-45AC-A575-29FF3346AC1B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D48B-F86B-4584-BD5E-60FBF4F787B8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67F5-D8EF-44B4-9A44-94D311D9B69B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EAA6-7EBC-419A-84D1-E6CCB943D55C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4DFC-5EB4-42D1-B274-F6B31DEE059C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A0E8-DBAB-4B15-817D-CD54680DD590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6721-4B99-4EB6-ACB0-DB742CBCE314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24BF-C803-4C7A-9180-F619AE8CDBCF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1BD7-53B2-4835-83F4-65C472F5933B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B94E-D383-41F1-A3DF-4BD42D8A7CA6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EC9E-6FDD-419F-8000-7123E13D2002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87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0958" y="6356350"/>
            <a:ext cx="1185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7837F-5DBA-4C2A-9CD8-CEE166B9AE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5814" y="642918"/>
            <a:ext cx="7772400" cy="2786063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魔方计划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BRD</a:t>
            </a:r>
            <a:b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老产品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老产品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00563" y="4000504"/>
            <a:ext cx="3914775" cy="633413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****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事业部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苏杰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8814" y="2857481"/>
            <a:ext cx="26574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E8A8-5B40-4AFD-BB95-2EDE1B287479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商业价值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4375" y="1500188"/>
            <a:ext cx="7929563" cy="448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“产品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”不差人，坐拥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100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万用户，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万活跃用户，外加高速自然增长。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“产品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”不差钱，是公司今年的重头戏，投入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XX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亿。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产品级的强强整合，利用“老产品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”的庞大用户基数给“老产品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”快速带来更多的活跃用户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截至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2009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年底活跃用户数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铜牌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万、银牌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15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万、金牌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万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756-EA3B-4E2B-911A-62166542E00F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989013"/>
            <a:ext cx="928688" cy="4511675"/>
          </a:xfrm>
        </p:spPr>
        <p:txBody>
          <a:bodyPr vert="eaVert"/>
          <a:lstStyle/>
          <a:p>
            <a:pPr algn="l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需求描述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 &amp; 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业务架构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77" y="504825"/>
            <a:ext cx="661987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B9A8-4BC4-4998-B620-34D81FFC21B3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资源评估</a:t>
            </a:r>
          </a:p>
        </p:txBody>
      </p:sp>
      <p:graphicFrame>
        <p:nvGraphicFramePr>
          <p:cNvPr id="5" name="Group 233"/>
          <p:cNvGraphicFramePr>
            <a:graphicFrameLocks noGrp="1"/>
          </p:cNvGraphicFramePr>
          <p:nvPr>
            <p:ph sz="half" idx="4294967295"/>
          </p:nvPr>
        </p:nvGraphicFramePr>
        <p:xfrm>
          <a:off x="1143000" y="1444625"/>
          <a:ext cx="7000924" cy="310896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857388"/>
                <a:gridCol w="1285884"/>
                <a:gridCol w="1214446"/>
                <a:gridCol w="1357322"/>
                <a:gridCol w="1285884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PD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宋体" pitchFamily="2" charset="-122"/>
                        <a:ea typeface="华文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UE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宋体" pitchFamily="2" charset="-122"/>
                        <a:ea typeface="华文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开发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宋体" pitchFamily="2" charset="-122"/>
                        <a:ea typeface="华文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测试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宋体" pitchFamily="2" charset="-122"/>
                        <a:ea typeface="华文宋体" pitchFamily="2" charset="-122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714500" y="5000625"/>
            <a:ext cx="44942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注：测试资源有保证，暂不评估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资源单位是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“人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B27F-0590-4F1D-835B-6022E79075F7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rot="5400000">
            <a:off x="5679288" y="3750452"/>
            <a:ext cx="4214825" cy="21"/>
          </a:xfrm>
          <a:prstGeom prst="line">
            <a:avLst/>
          </a:prstGeom>
          <a:ln w="38100">
            <a:solidFill>
              <a:srgbClr val="B8DB9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 bwMode="auto">
          <a:xfrm rot="16200000" flipH="1">
            <a:off x="1321585" y="3750459"/>
            <a:ext cx="4214823" cy="8"/>
          </a:xfrm>
          <a:prstGeom prst="line">
            <a:avLst/>
          </a:prstGeom>
          <a:ln w="38100">
            <a:solidFill>
              <a:srgbClr val="B8DB9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 bwMode="auto">
          <a:xfrm rot="5400000">
            <a:off x="3321842" y="3750460"/>
            <a:ext cx="4214823" cy="6"/>
          </a:xfrm>
          <a:prstGeom prst="line">
            <a:avLst/>
          </a:prstGeom>
          <a:ln w="38100">
            <a:solidFill>
              <a:srgbClr val="B8DB9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500188" y="1071563"/>
            <a:ext cx="4000500" cy="442912"/>
          </a:xfrm>
          <a:prstGeom prst="flowChartAlternateProcess">
            <a:avLst/>
          </a:prstGeom>
          <a:solidFill>
            <a:srgbClr val="FFFF00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ja-JP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14313"/>
            <a:ext cx="8229600" cy="642937"/>
          </a:xfrm>
        </p:spPr>
        <p:txBody>
          <a:bodyPr/>
          <a:lstStyle/>
          <a:p>
            <a:pPr algn="l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魔方计划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1.0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的粗略时间计划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938463" y="1128713"/>
            <a:ext cx="633412" cy="339725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W2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821113" y="1128713"/>
            <a:ext cx="608012" cy="339725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W3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713288" y="1128713"/>
            <a:ext cx="644525" cy="339725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W4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071688" y="1128713"/>
            <a:ext cx="633412" cy="339725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W1</a:t>
            </a:r>
          </a:p>
        </p:txBody>
      </p:sp>
      <p:sp>
        <p:nvSpPr>
          <p:cNvPr id="15" name="矩形 19"/>
          <p:cNvSpPr>
            <a:spLocks noChangeArrowheads="1"/>
          </p:cNvSpPr>
          <p:nvPr/>
        </p:nvSpPr>
        <p:spPr bwMode="auto">
          <a:xfrm>
            <a:off x="1143000" y="2143125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PD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25"/>
          <p:cNvSpPr>
            <a:spLocks noChangeArrowheads="1"/>
          </p:cNvSpPr>
          <p:nvPr/>
        </p:nvSpPr>
        <p:spPr bwMode="auto">
          <a:xfrm>
            <a:off x="1071563" y="3786188"/>
            <a:ext cx="6142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Dev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26"/>
          <p:cNvSpPr>
            <a:spLocks noChangeArrowheads="1"/>
          </p:cNvSpPr>
          <p:nvPr/>
        </p:nvSpPr>
        <p:spPr bwMode="auto">
          <a:xfrm>
            <a:off x="1071563" y="4929188"/>
            <a:ext cx="617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2000250" y="3571875"/>
            <a:ext cx="2000246" cy="338138"/>
          </a:xfrm>
          <a:prstGeom prst="chevron">
            <a:avLst>
              <a:gd name="adj" fmla="val 48615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期设计</a:t>
            </a: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2857500" y="2928938"/>
            <a:ext cx="3071822" cy="338137"/>
          </a:xfrm>
          <a:prstGeom prst="chevron">
            <a:avLst>
              <a:gd name="adj" fmla="val 53930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UE</a:t>
            </a:r>
          </a:p>
        </p:txBody>
      </p:sp>
      <p:sp>
        <p:nvSpPr>
          <p:cNvPr id="20" name="AutoShape 14"/>
          <p:cNvSpPr>
            <a:spLocks noChangeArrowheads="1"/>
          </p:cNvSpPr>
          <p:nvPr/>
        </p:nvSpPr>
        <p:spPr bwMode="auto">
          <a:xfrm>
            <a:off x="3500438" y="4071938"/>
            <a:ext cx="1857375" cy="346075"/>
          </a:xfrm>
          <a:prstGeom prst="chevron">
            <a:avLst>
              <a:gd name="adj" fmla="val 55384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期编码</a:t>
            </a: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3500438" y="4714875"/>
            <a:ext cx="1857375" cy="338138"/>
          </a:xfrm>
          <a:prstGeom prst="chevron">
            <a:avLst>
              <a:gd name="adj" fmla="val 64390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TC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1357313" y="1785938"/>
            <a:ext cx="2000250" cy="338137"/>
          </a:xfrm>
          <a:prstGeom prst="chevron">
            <a:avLst>
              <a:gd name="adj" fmla="val 64331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期需求</a:t>
            </a: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5572125" y="5214938"/>
            <a:ext cx="2071688" cy="338137"/>
          </a:xfrm>
          <a:prstGeom prst="chevron">
            <a:avLst>
              <a:gd name="adj" fmla="val 64378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期测试</a:t>
            </a: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5643563" y="1071563"/>
            <a:ext cx="2286000" cy="442912"/>
          </a:xfrm>
          <a:prstGeom prst="flowChartAlternateProcess">
            <a:avLst/>
          </a:prstGeom>
          <a:solidFill>
            <a:srgbClr val="FFFF00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20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7081838" y="1128713"/>
            <a:ext cx="633412" cy="339725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W2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6215063" y="1128713"/>
            <a:ext cx="633412" cy="339725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W1</a:t>
            </a:r>
          </a:p>
        </p:txBody>
      </p:sp>
      <p:sp>
        <p:nvSpPr>
          <p:cNvPr id="27" name="矩形 19"/>
          <p:cNvSpPr>
            <a:spLocks noChangeArrowheads="1"/>
          </p:cNvSpPr>
          <p:nvPr/>
        </p:nvSpPr>
        <p:spPr bwMode="auto">
          <a:xfrm>
            <a:off x="1143000" y="2857500"/>
            <a:ext cx="4844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UE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十角星 27"/>
          <p:cNvSpPr/>
          <p:nvPr/>
        </p:nvSpPr>
        <p:spPr>
          <a:xfrm>
            <a:off x="7643834" y="1357298"/>
            <a:ext cx="500066" cy="500066"/>
          </a:xfrm>
          <a:prstGeom prst="star10">
            <a:avLst>
              <a:gd name="adj" fmla="val 26533"/>
              <a:gd name="hf" fmla="val 105146"/>
            </a:avLst>
          </a:prstGeom>
          <a:solidFill>
            <a:srgbClr val="FF5353"/>
          </a:solidFill>
          <a:ln>
            <a:solidFill>
              <a:srgbClr val="F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auto">
          <a:xfrm>
            <a:off x="3786188" y="1928813"/>
            <a:ext cx="4000500" cy="338137"/>
          </a:xfrm>
          <a:prstGeom prst="chevron">
            <a:avLst>
              <a:gd name="adj" fmla="val 63044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跟进与控制</a:t>
            </a:r>
          </a:p>
        </p:txBody>
      </p:sp>
      <p:sp>
        <p:nvSpPr>
          <p:cNvPr id="32" name="TextBox 43"/>
          <p:cNvSpPr txBox="1">
            <a:spLocks noChangeArrowheads="1"/>
          </p:cNvSpPr>
          <p:nvPr/>
        </p:nvSpPr>
        <p:spPr bwMode="auto">
          <a:xfrm>
            <a:off x="2857500" y="5929313"/>
            <a:ext cx="1214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日？</a:t>
            </a:r>
          </a:p>
        </p:txBody>
      </p:sp>
      <p:sp>
        <p:nvSpPr>
          <p:cNvPr id="33" name="TextBox 44"/>
          <p:cNvSpPr txBox="1">
            <a:spLocks noChangeArrowheads="1"/>
          </p:cNvSpPr>
          <p:nvPr/>
        </p:nvSpPr>
        <p:spPr bwMode="auto">
          <a:xfrm>
            <a:off x="5072063" y="5916613"/>
            <a:ext cx="928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月底？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928662" y="2571744"/>
            <a:ext cx="77867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28662" y="3429000"/>
            <a:ext cx="77867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928662" y="4572008"/>
            <a:ext cx="77867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日期占位符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FA6E-7F59-4E92-8BCA-773C48D81853}" type="datetime1">
              <a:rPr lang="zh-CN" altLang="en-US" smtClean="0"/>
              <a:t>2010-4-5</a:t>
            </a:fld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7837F-5DBA-4C2A-9CD8-CEE166B9AEBD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9" name="页脚占位符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234</Words>
  <Application>Microsoft Office PowerPoint</Application>
  <PresentationFormat>全屏显示(4:3)</PresentationFormat>
  <Paragraphs>73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魔方计划 BRD ——老产品1 + 老产品2</vt:lpstr>
      <vt:lpstr>商业价值</vt:lpstr>
      <vt:lpstr>需求描述 &amp; 业务架构</vt:lpstr>
      <vt:lpstr>资源评估</vt:lpstr>
      <vt:lpstr>魔方计划1.0的粗略时间计划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iamsujie</dc:creator>
  <cp:lastModifiedBy>iamsujie</cp:lastModifiedBy>
  <cp:revision>8</cp:revision>
  <dcterms:created xsi:type="dcterms:W3CDTF">2010-02-24T15:28:02Z</dcterms:created>
  <dcterms:modified xsi:type="dcterms:W3CDTF">2010-04-05T05:38:25Z</dcterms:modified>
</cp:coreProperties>
</file>