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E676"/>
    <a:srgbClr val="CC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8FE99-6731-4730-96C9-5E4C7CE92A3B}" type="datetimeFigureOut">
              <a:rPr lang="zh-CN" altLang="en-US" smtClean="0"/>
              <a:t>2016/1/19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9F10B-FFDC-45B6-828A-DCFB5747D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4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5F9-21D9-4EA8-8060-161FA390AEA7}" type="datetime1">
              <a:rPr lang="zh-CN" altLang="en-US" smtClean="0"/>
              <a:t>2016/1/19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BCB8-6DA1-4A84-A660-A443C17628B6}" type="datetime1">
              <a:rPr lang="zh-CN" altLang="en-US" smtClean="0"/>
              <a:t>2016/1/19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2EBB-9F1B-4B67-80C2-8E87D0413C3E}" type="datetime1">
              <a:rPr lang="zh-CN" altLang="en-US" smtClean="0"/>
              <a:t>2016/1/19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EFCB-8608-4978-A6C2-1C121AB7452A}" type="datetime1">
              <a:rPr lang="zh-CN" altLang="en-US" smtClean="0"/>
              <a:t>2016/1/19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4AF6-7F73-4118-ACA7-61D7EEB70CEA}" type="datetime1">
              <a:rPr lang="zh-CN" altLang="en-US" smtClean="0"/>
              <a:t>2016/1/19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504D-6D08-46CD-B968-35DA59BDC3B6}" type="datetime1">
              <a:rPr lang="zh-CN" altLang="en-US" smtClean="0"/>
              <a:t>2016/1/19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AC9E-E371-44E5-B494-8FC38CD063D4}" type="datetime1">
              <a:rPr lang="zh-CN" altLang="en-US" smtClean="0"/>
              <a:t>2016/1/19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1159-9B49-4DA3-97CD-F00C9B43FB1C}" type="datetime1">
              <a:rPr lang="zh-CN" altLang="en-US" smtClean="0"/>
              <a:t>2016/1/19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F8ED-E4DB-465B-990B-87DCD1B5C179}" type="datetime1">
              <a:rPr lang="zh-CN" altLang="en-US" smtClean="0"/>
              <a:t>2016/1/19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C902-8865-4B7A-9019-559F2439F6C9}" type="datetime1">
              <a:rPr lang="zh-CN" altLang="en-US" smtClean="0"/>
              <a:t>2016/1/19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3508-E43C-4270-A592-957A156C7CDD}" type="datetime1">
              <a:rPr lang="zh-CN" altLang="en-US" smtClean="0"/>
              <a:t>2016/1/19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2FF4-060D-4ECD-A392-5D6B9E617D85}" type="datetime1">
              <a:rPr lang="zh-CN" altLang="en-US" smtClean="0"/>
              <a:t>2016/1/19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1714480" y="2770462"/>
            <a:ext cx="1571636" cy="369332"/>
          </a:xfrm>
          <a:prstGeom prst="chevron">
            <a:avLst>
              <a:gd name="adj" fmla="val 53918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能力培训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1214414" y="4003543"/>
            <a:ext cx="7286676" cy="369332"/>
          </a:xfrm>
          <a:prstGeom prst="chevron">
            <a:avLst>
              <a:gd name="adj" fmla="val 64443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原材料积累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500034" y="1000227"/>
            <a:ext cx="6429420" cy="442674"/>
          </a:xfrm>
          <a:prstGeom prst="flowChartAlternateProcess">
            <a:avLst/>
          </a:prstGeom>
          <a:solidFill>
            <a:srgbClr val="FFFF0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ja-JP" sz="20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2009</a:t>
            </a:r>
            <a:endParaRPr lang="en-US" altLang="zh-CN" sz="2000" b="1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3071802" y="1047437"/>
            <a:ext cx="1285884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Q2</a:t>
            </a:r>
            <a:endParaRPr lang="en-US" altLang="zh-CN" sz="1400" b="1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4429124" y="1047437"/>
            <a:ext cx="1285884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Q3</a:t>
            </a:r>
            <a:endParaRPr lang="en-US" altLang="zh-CN" sz="1400" b="1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5786446" y="1047437"/>
            <a:ext cx="1071570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Q4</a:t>
            </a:r>
            <a:endParaRPr lang="en-US" altLang="zh-CN" sz="1400" b="1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1428728" y="1047437"/>
            <a:ext cx="1571636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Q1</a:t>
            </a:r>
            <a:endParaRPr lang="en-US" altLang="zh-CN" sz="1400" b="1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7000892" y="1000227"/>
            <a:ext cx="1500198" cy="442674"/>
          </a:xfrm>
          <a:prstGeom prst="flowChartAlternateProcess">
            <a:avLst/>
          </a:prstGeom>
          <a:solidFill>
            <a:srgbClr val="FFFF0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2010</a:t>
            </a:r>
            <a:endParaRPr lang="en-US" altLang="zh-CN" sz="2000" b="1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786710" y="1056863"/>
            <a:ext cx="642942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Q1</a:t>
            </a:r>
            <a:endParaRPr lang="en-US" altLang="zh-CN" sz="1400" b="1" dirty="0">
              <a:solidFill>
                <a:srgbClr val="0070C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AutoShape 14"/>
          <p:cNvSpPr>
            <a:spLocks noChangeArrowheads="1"/>
          </p:cNvSpPr>
          <p:nvPr/>
        </p:nvSpPr>
        <p:spPr bwMode="auto">
          <a:xfrm>
            <a:off x="571476" y="1652933"/>
            <a:ext cx="428627" cy="707886"/>
          </a:xfrm>
          <a:prstGeom prst="chevron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网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 eaLnBrk="0" hangingPunct="0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站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571476" y="2854106"/>
            <a:ext cx="428627" cy="707886"/>
          </a:xfrm>
          <a:prstGeom prst="chevron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课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 eaLnBrk="0" hangingPunct="0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程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1142977" y="1556224"/>
            <a:ext cx="928693" cy="369332"/>
          </a:xfrm>
          <a:prstGeom prst="chevron">
            <a:avLst>
              <a:gd name="adj" fmla="val 21041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搭建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AutoShape 14"/>
          <p:cNvSpPr>
            <a:spLocks noChangeArrowheads="1"/>
          </p:cNvSpPr>
          <p:nvPr/>
        </p:nvSpPr>
        <p:spPr bwMode="auto">
          <a:xfrm>
            <a:off x="571476" y="4224699"/>
            <a:ext cx="428627" cy="707886"/>
          </a:xfrm>
          <a:prstGeom prst="chevron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图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 eaLnBrk="0" hangingPunct="0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书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AutoShape 24"/>
          <p:cNvSpPr>
            <a:spLocks noChangeArrowheads="1"/>
          </p:cNvSpPr>
          <p:nvPr/>
        </p:nvSpPr>
        <p:spPr bwMode="auto">
          <a:xfrm>
            <a:off x="2071670" y="1556224"/>
            <a:ext cx="1357322" cy="369332"/>
          </a:xfrm>
          <a:prstGeom prst="chevron">
            <a:avLst>
              <a:gd name="adj" fmla="val 25685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推广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AutoShape 24"/>
          <p:cNvSpPr>
            <a:spLocks noChangeArrowheads="1"/>
          </p:cNvSpPr>
          <p:nvPr/>
        </p:nvSpPr>
        <p:spPr bwMode="auto">
          <a:xfrm>
            <a:off x="2928926" y="2056081"/>
            <a:ext cx="5500726" cy="369332"/>
          </a:xfrm>
          <a:prstGeom prst="chevron">
            <a:avLst>
              <a:gd name="adj" fmla="val 64390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保持平稳更新，暂无大动作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AutoShape 21"/>
          <p:cNvSpPr>
            <a:spLocks noChangeArrowheads="1"/>
          </p:cNvSpPr>
          <p:nvPr/>
        </p:nvSpPr>
        <p:spPr bwMode="auto">
          <a:xfrm>
            <a:off x="4429124" y="3199090"/>
            <a:ext cx="3214710" cy="369332"/>
          </a:xfrm>
          <a:prstGeom prst="chevron">
            <a:avLst>
              <a:gd name="adj" fmla="val 53918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Beta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版可讲授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" name="AutoShape 21"/>
          <p:cNvSpPr>
            <a:spLocks noChangeArrowheads="1"/>
          </p:cNvSpPr>
          <p:nvPr/>
        </p:nvSpPr>
        <p:spPr bwMode="auto">
          <a:xfrm>
            <a:off x="2714612" y="3199092"/>
            <a:ext cx="1643074" cy="369332"/>
          </a:xfrm>
          <a:prstGeom prst="chevron">
            <a:avLst>
              <a:gd name="adj" fmla="val 53918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多轮评审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2928926" y="4432588"/>
            <a:ext cx="2286016" cy="369332"/>
          </a:xfrm>
          <a:prstGeom prst="chevron">
            <a:avLst>
              <a:gd name="adj" fmla="val 43023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定位、选题等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十角星 37"/>
          <p:cNvSpPr/>
          <p:nvPr/>
        </p:nvSpPr>
        <p:spPr>
          <a:xfrm>
            <a:off x="3071804" y="1428735"/>
            <a:ext cx="357187" cy="357189"/>
          </a:xfrm>
          <a:prstGeom prst="star10">
            <a:avLst>
              <a:gd name="adj" fmla="val 31602"/>
              <a:gd name="hf" fmla="val 105146"/>
            </a:avLst>
          </a:prstGeom>
          <a:solidFill>
            <a:srgbClr val="FF5353"/>
          </a:solidFill>
          <a:ln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" name="十角星 43"/>
          <p:cNvSpPr/>
          <p:nvPr/>
        </p:nvSpPr>
        <p:spPr>
          <a:xfrm>
            <a:off x="4071938" y="3000373"/>
            <a:ext cx="357187" cy="357189"/>
          </a:xfrm>
          <a:prstGeom prst="star10">
            <a:avLst>
              <a:gd name="adj" fmla="val 31603"/>
              <a:gd name="hf" fmla="val 105146"/>
            </a:avLst>
          </a:prstGeom>
          <a:solidFill>
            <a:srgbClr val="FF5353"/>
          </a:solidFill>
          <a:ln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" name="AutoShape 24"/>
          <p:cNvSpPr>
            <a:spLocks noChangeArrowheads="1"/>
          </p:cNvSpPr>
          <p:nvPr/>
        </p:nvSpPr>
        <p:spPr bwMode="auto">
          <a:xfrm>
            <a:off x="7000892" y="4857760"/>
            <a:ext cx="1500198" cy="369332"/>
          </a:xfrm>
          <a:prstGeom prst="chevron">
            <a:avLst>
              <a:gd name="adj" fmla="val 43023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后期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" name="AutoShape 24"/>
          <p:cNvSpPr>
            <a:spLocks noChangeArrowheads="1"/>
          </p:cNvSpPr>
          <p:nvPr/>
        </p:nvSpPr>
        <p:spPr bwMode="auto">
          <a:xfrm>
            <a:off x="5214942" y="4432172"/>
            <a:ext cx="3286148" cy="369332"/>
          </a:xfrm>
          <a:prstGeom prst="chevron">
            <a:avLst>
              <a:gd name="adj" fmla="val 57731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多轮写作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十角星 13"/>
          <p:cNvSpPr/>
          <p:nvPr/>
        </p:nvSpPr>
        <p:spPr>
          <a:xfrm>
            <a:off x="7072334" y="4143380"/>
            <a:ext cx="357187" cy="357189"/>
          </a:xfrm>
          <a:prstGeom prst="star10">
            <a:avLst>
              <a:gd name="adj" fmla="val 31603"/>
              <a:gd name="hf" fmla="val 105146"/>
            </a:avLst>
          </a:prstGeom>
          <a:solidFill>
            <a:srgbClr val="FF5353"/>
          </a:solidFill>
          <a:ln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571472" y="2606970"/>
            <a:ext cx="771530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71472" y="3812363"/>
            <a:ext cx="771530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CAB2-94D2-420A-AC27-BFD4F7239B56}" type="datetime1">
              <a:rPr lang="zh-CN" altLang="en-US" smtClean="0"/>
              <a:t>2016/1/19 Tuesday</a:t>
            </a:fld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>
          <a:xfrm>
            <a:off x="8001024" y="6356352"/>
            <a:ext cx="68577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46</Words>
  <Application>Microsoft Office PowerPoint</Application>
  <PresentationFormat>全屏显示(4:3)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 Unicode MS</vt:lpstr>
      <vt:lpstr>黑体</vt:lpstr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iamsujie</dc:creator>
  <cp:lastModifiedBy>石小东</cp:lastModifiedBy>
  <cp:revision>20</cp:revision>
  <dcterms:modified xsi:type="dcterms:W3CDTF">2016-01-19T05:12:49Z</dcterms:modified>
</cp:coreProperties>
</file>