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29T02:41:49.94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1669 3581 0,'35'35'147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7DADEF8-3ACF-439B-B968-EC9524C5A474}" type="datetimeFigureOut">
              <a:rPr lang="en-US" smtClean="0"/>
              <a:pPr/>
              <a:t>28-Dec-20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186FA8D-68F6-4F8B-83E8-08C3A741437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33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DEF8-3ACF-439B-B968-EC9524C5A474}" type="datetimeFigureOut">
              <a:rPr lang="en-US" smtClean="0"/>
              <a:pPr/>
              <a:t>28-Dec-20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FA8D-68F6-4F8B-83E8-08C3A7414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DEF8-3ACF-439B-B968-EC9524C5A474}" type="datetimeFigureOut">
              <a:rPr lang="en-US" smtClean="0"/>
              <a:pPr/>
              <a:t>28-Dec-20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FA8D-68F6-4F8B-83E8-08C3A741437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716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DEF8-3ACF-439B-B968-EC9524C5A474}" type="datetimeFigureOut">
              <a:rPr lang="en-US" smtClean="0"/>
              <a:pPr/>
              <a:t>28-Dec-20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FA8D-68F6-4F8B-83E8-08C3A74143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533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DEF8-3ACF-439B-B968-EC9524C5A474}" type="datetimeFigureOut">
              <a:rPr lang="en-US" smtClean="0"/>
              <a:pPr/>
              <a:t>28-Dec-20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FA8D-68F6-4F8B-83E8-08C3A7414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88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DEF8-3ACF-439B-B968-EC9524C5A474}" type="datetimeFigureOut">
              <a:rPr lang="en-US" smtClean="0"/>
              <a:pPr/>
              <a:t>28-Dec-20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FA8D-68F6-4F8B-83E8-08C3A74143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222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DEF8-3ACF-439B-B968-EC9524C5A474}" type="datetimeFigureOut">
              <a:rPr lang="en-US" smtClean="0"/>
              <a:pPr/>
              <a:t>28-Dec-20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FA8D-68F6-4F8B-83E8-08C3A741437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933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DEF8-3ACF-439B-B968-EC9524C5A474}" type="datetimeFigureOut">
              <a:rPr lang="en-US" smtClean="0"/>
              <a:pPr/>
              <a:t>28-Dec-20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FA8D-68F6-4F8B-83E8-08C3A741437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716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DEF8-3ACF-439B-B968-EC9524C5A474}" type="datetimeFigureOut">
              <a:rPr lang="en-US" smtClean="0"/>
              <a:pPr/>
              <a:t>28-Dec-20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FA8D-68F6-4F8B-83E8-08C3A741437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24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DEF8-3ACF-439B-B968-EC9524C5A474}" type="datetimeFigureOut">
              <a:rPr lang="en-US" smtClean="0"/>
              <a:pPr/>
              <a:t>28-Dec-20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FA8D-68F6-4F8B-83E8-08C3A7414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DEF8-3ACF-439B-B968-EC9524C5A474}" type="datetimeFigureOut">
              <a:rPr lang="en-US" smtClean="0"/>
              <a:pPr/>
              <a:t>28-Dec-20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FA8D-68F6-4F8B-83E8-08C3A741437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39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DEF8-3ACF-439B-B968-EC9524C5A474}" type="datetimeFigureOut">
              <a:rPr lang="en-US" smtClean="0"/>
              <a:pPr/>
              <a:t>28-Dec-20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FA8D-68F6-4F8B-83E8-08C3A7414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5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DEF8-3ACF-439B-B968-EC9524C5A474}" type="datetimeFigureOut">
              <a:rPr lang="en-US" smtClean="0"/>
              <a:pPr/>
              <a:t>28-Dec-20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FA8D-68F6-4F8B-83E8-08C3A741437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02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DEF8-3ACF-439B-B968-EC9524C5A474}" type="datetimeFigureOut">
              <a:rPr lang="en-US" smtClean="0"/>
              <a:pPr/>
              <a:t>28-Dec-20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FA8D-68F6-4F8B-83E8-08C3A741437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17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DEF8-3ACF-439B-B968-EC9524C5A474}" type="datetimeFigureOut">
              <a:rPr lang="en-US" smtClean="0"/>
              <a:pPr/>
              <a:t>28-Dec-20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FA8D-68F6-4F8B-83E8-08C3A7414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2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DEF8-3ACF-439B-B968-EC9524C5A474}" type="datetimeFigureOut">
              <a:rPr lang="en-US" smtClean="0"/>
              <a:pPr/>
              <a:t>28-Dec-20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FA8D-68F6-4F8B-83E8-08C3A741437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48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DEF8-3ACF-439B-B968-EC9524C5A474}" type="datetimeFigureOut">
              <a:rPr lang="en-US" smtClean="0"/>
              <a:pPr/>
              <a:t>28-Dec-20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FA8D-68F6-4F8B-83E8-08C3A7414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8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DADEF8-3ACF-439B-B968-EC9524C5A474}" type="datetimeFigureOut">
              <a:rPr lang="en-US" smtClean="0"/>
              <a:pPr/>
              <a:t>28-Dec-20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86FA8D-68F6-4F8B-83E8-08C3A7414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8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996E-8F07-4D99-A915-BF1D62875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9305" y="1730455"/>
            <a:ext cx="7441809" cy="914271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Project Topics </a:t>
            </a:r>
            <a:r>
              <a:rPr lang="en-US" sz="2800" dirty="0"/>
              <a:t>–Learn Programming 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br>
              <a:rPr lang="en-US" sz="3200" dirty="0">
                <a:solidFill>
                  <a:srgbClr val="7030A0"/>
                </a:solidFill>
                <a:highlight>
                  <a:srgbClr val="00FFFF"/>
                </a:highlight>
              </a:rPr>
            </a:b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117AC-3370-4B16-92EA-C90C279F2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5960" y="3123028"/>
            <a:ext cx="6972107" cy="2504049"/>
          </a:xfrm>
        </p:spPr>
        <p:txBody>
          <a:bodyPr>
            <a:normAutofit fontScale="25000" lnSpcReduction="20000"/>
          </a:bodyPr>
          <a:lstStyle/>
          <a:p>
            <a:r>
              <a:rPr lang="en-US" sz="10000" dirty="0">
                <a:solidFill>
                  <a:srgbClr val="00B0F0"/>
                </a:solidFill>
              </a:rPr>
              <a:t>Group members :</a:t>
            </a:r>
          </a:p>
          <a:p>
            <a:pPr algn="l"/>
            <a:r>
              <a:rPr lang="en-US" sz="10000" dirty="0">
                <a:solidFill>
                  <a:srgbClr val="00B050"/>
                </a:solidFill>
              </a:rPr>
              <a:t>1.Md </a:t>
            </a:r>
            <a:r>
              <a:rPr lang="en-US" sz="10000" dirty="0" err="1">
                <a:solidFill>
                  <a:srgbClr val="00B050"/>
                </a:solidFill>
              </a:rPr>
              <a:t>Ishrafil</a:t>
            </a:r>
            <a:r>
              <a:rPr lang="en-US" sz="10000" dirty="0">
                <a:solidFill>
                  <a:srgbClr val="00B050"/>
                </a:solidFill>
              </a:rPr>
              <a:t> Hossain-1106005(Group Leader)</a:t>
            </a:r>
          </a:p>
          <a:p>
            <a:pPr algn="l"/>
            <a:r>
              <a:rPr lang="en-US" sz="10000" dirty="0">
                <a:solidFill>
                  <a:srgbClr val="00B050"/>
                </a:solidFill>
              </a:rPr>
              <a:t>2.Miraj Hossen-1106011</a:t>
            </a:r>
          </a:p>
          <a:p>
            <a:pPr algn="l"/>
            <a:r>
              <a:rPr lang="en-US" sz="10000" dirty="0">
                <a:solidFill>
                  <a:srgbClr val="00B050"/>
                </a:solidFill>
              </a:rPr>
              <a:t>3.Md.Arman Islam -1105088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57A4CC-221E-4647-A748-3D4A715DAEDF}"/>
                  </a:ext>
                </a:extLst>
              </p14:cNvPr>
              <p14:cNvContentPartPr/>
              <p14:nvPr/>
            </p14:nvContentPartPr>
            <p14:xfrm>
              <a:off x="600840" y="1289160"/>
              <a:ext cx="12960" cy="12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257A4CC-221E-4647-A748-3D4A715DAE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480" y="1279800"/>
                <a:ext cx="31680" cy="3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7684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C439-437A-468C-80C8-3D85AA71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About Learn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932B-29A1-4A75-B1B7-C9B012608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/>
          <a:lstStyle/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Learn programming is an application that will help people learn programming languages such as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c,c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++,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html,java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.this app will carry real time data.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1421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4C29-E407-4A0B-BC4D-129B4986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 function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0AB36-D33A-41E2-98AF-1D34B0C0F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People can create their personal account.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Login.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Logout.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Forget password manager.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Share apps and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 Feedback.</a:t>
            </a:r>
          </a:p>
        </p:txBody>
      </p:sp>
    </p:spTree>
    <p:extLst>
      <p:ext uri="{BB962C8B-B14F-4D97-AF65-F5344CB8AC3E}">
        <p14:creationId xmlns:p14="http://schemas.microsoft.com/office/powerpoint/2010/main" val="2799862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C52D-0375-4A90-B060-4515BC14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Issues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B9270-65E2-4E6C-AAB3-C90F21A27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If user enters wrong password &amp; email he/she can’t enter the application.</a:t>
            </a:r>
          </a:p>
          <a:p>
            <a:pPr lvl="0"/>
            <a:r>
              <a:rPr lang="en-US" dirty="0"/>
              <a:t>Must need an account.</a:t>
            </a:r>
          </a:p>
          <a:p>
            <a:pPr lvl="0"/>
            <a:r>
              <a:rPr lang="en-US" dirty="0"/>
              <a:t>Password must be six characters.</a:t>
            </a:r>
          </a:p>
        </p:txBody>
      </p:sp>
    </p:spTree>
    <p:extLst>
      <p:ext uri="{BB962C8B-B14F-4D97-AF65-F5344CB8AC3E}">
        <p14:creationId xmlns:p14="http://schemas.microsoft.com/office/powerpoint/2010/main" val="3609896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4806-585E-4AF1-B03E-982E9BA6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Privacy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EFEEA-FA68-4D60-BADE-1F01D62DB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Must need a valid email to create an account.</a:t>
            </a:r>
          </a:p>
          <a:p>
            <a:pPr lvl="0"/>
            <a:r>
              <a:rPr lang="en-US" dirty="0"/>
              <a:t>Using email verification while you forget your password.</a:t>
            </a:r>
          </a:p>
          <a:p>
            <a:pPr lvl="0"/>
            <a:r>
              <a:rPr lang="en-US" dirty="0"/>
              <a:t>Password is protected.</a:t>
            </a:r>
          </a:p>
        </p:txBody>
      </p:sp>
    </p:spTree>
    <p:extLst>
      <p:ext uri="{BB962C8B-B14F-4D97-AF65-F5344CB8AC3E}">
        <p14:creationId xmlns:p14="http://schemas.microsoft.com/office/powerpoint/2010/main" val="36395760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95E8-F64F-4B41-8D09-511A1AA8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3068-0758-4F2B-B711-47053A8A2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Backend : Firebase.</a:t>
            </a:r>
          </a:p>
        </p:txBody>
      </p:sp>
    </p:spTree>
    <p:extLst>
      <p:ext uri="{BB962C8B-B14F-4D97-AF65-F5344CB8AC3E}">
        <p14:creationId xmlns:p14="http://schemas.microsoft.com/office/powerpoint/2010/main" val="4292886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6C06-515E-48BD-BCF9-3EEBC37C3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9986887" cy="4813757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accent3"/>
                </a:solidFill>
              </a:rPr>
              <a:t>T</a:t>
            </a:r>
            <a:r>
              <a:rPr lang="en-US" sz="9600" dirty="0">
                <a:solidFill>
                  <a:srgbClr val="C00000"/>
                </a:solidFill>
              </a:rPr>
              <a:t>h</a:t>
            </a:r>
            <a:r>
              <a:rPr lang="en-US" sz="9600" dirty="0">
                <a:solidFill>
                  <a:srgbClr val="FFC000"/>
                </a:solidFill>
              </a:rPr>
              <a:t>a</a:t>
            </a:r>
            <a:r>
              <a:rPr lang="en-US" sz="9600" dirty="0">
                <a:solidFill>
                  <a:srgbClr val="92D050"/>
                </a:solidFill>
              </a:rPr>
              <a:t>n</a:t>
            </a:r>
            <a:r>
              <a:rPr lang="en-US" sz="9600" dirty="0">
                <a:solidFill>
                  <a:srgbClr val="00B0F0"/>
                </a:solidFill>
              </a:rPr>
              <a:t>k</a:t>
            </a:r>
            <a:r>
              <a:rPr lang="en-US" sz="9600" dirty="0"/>
              <a:t> </a:t>
            </a:r>
            <a:r>
              <a:rPr lang="en-US" sz="9600" dirty="0">
                <a:solidFill>
                  <a:srgbClr val="00B050"/>
                </a:solidFill>
              </a:rPr>
              <a:t>Y</a:t>
            </a:r>
            <a:r>
              <a:rPr lang="en-US" sz="9600" dirty="0">
                <a:solidFill>
                  <a:srgbClr val="7030A0"/>
                </a:solidFill>
              </a:rPr>
              <a:t>o</a:t>
            </a:r>
            <a:r>
              <a:rPr lang="en-US" sz="9600" dirty="0">
                <a:solidFill>
                  <a:srgbClr val="FF0000"/>
                </a:solidFill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1617367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254</TotalTime>
  <Words>148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Garamond</vt:lpstr>
      <vt:lpstr>Times New Roman</vt:lpstr>
      <vt:lpstr>Organic</vt:lpstr>
      <vt:lpstr>Project Topics –Learn Programming   </vt:lpstr>
      <vt:lpstr>About Learn Programming</vt:lpstr>
      <vt:lpstr>Application function :</vt:lpstr>
      <vt:lpstr>Issues :</vt:lpstr>
      <vt:lpstr>Privacy :</vt:lpstr>
      <vt:lpstr>Operation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Topics :</dc:title>
  <dc:creator>Md Ishrafil Hossain</dc:creator>
  <cp:lastModifiedBy>Md Ishrafil Hossain</cp:lastModifiedBy>
  <cp:revision>64</cp:revision>
  <dcterms:created xsi:type="dcterms:W3CDTF">2020-11-29T02:14:18Z</dcterms:created>
  <dcterms:modified xsi:type="dcterms:W3CDTF">2020-12-28T09:40:59Z</dcterms:modified>
</cp:coreProperties>
</file>