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63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13A5-05EB-4974-B7A7-A2A9F75B9BF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CFB7B-4551-4520-9CC8-554D815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0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4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21E4-BD5B-4FC5-A4D3-C68828E72E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0070A-FDE0-4A15-AA0F-66BFA18D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463" y="818147"/>
            <a:ext cx="4776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GPA</a:t>
            </a:r>
          </a:p>
          <a:p>
            <a:r>
              <a:rPr lang="en-US" sz="5400" dirty="0" smtClean="0">
                <a:solidFill>
                  <a:srgbClr val="FFFF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Counter</a:t>
            </a:r>
            <a:endParaRPr lang="en-US" sz="5400" dirty="0">
              <a:solidFill>
                <a:srgbClr val="FFFF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411" y="4040777"/>
            <a:ext cx="27693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 -160021056</a:t>
            </a:r>
          </a:p>
          <a:p>
            <a:r>
              <a:rPr lang="en-US" sz="2400" dirty="0">
                <a:solidFill>
                  <a:srgbClr val="FFFF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 -</a:t>
            </a:r>
            <a:r>
              <a:rPr lang="en-US" sz="2400" dirty="0" smtClean="0">
                <a:solidFill>
                  <a:srgbClr val="FFFF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160021058</a:t>
            </a:r>
            <a:endParaRPr lang="en-US" sz="2400" dirty="0">
              <a:solidFill>
                <a:srgbClr val="FFFF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sz="2400" dirty="0">
                <a:solidFill>
                  <a:srgbClr val="FFFF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 -</a:t>
            </a:r>
            <a:r>
              <a:rPr lang="en-US" sz="2400" dirty="0" smtClean="0">
                <a:solidFill>
                  <a:srgbClr val="FFFF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160021048</a:t>
            </a:r>
            <a:endParaRPr lang="en-US" sz="2400" dirty="0">
              <a:solidFill>
                <a:srgbClr val="FFFF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sz="2400" dirty="0">
                <a:solidFill>
                  <a:srgbClr val="FFFF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 -</a:t>
            </a:r>
            <a:r>
              <a:rPr lang="en-US" sz="2400" dirty="0" smtClean="0">
                <a:solidFill>
                  <a:srgbClr val="FFFF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160021064</a:t>
            </a:r>
            <a:endParaRPr lang="en-US" sz="2400" dirty="0">
              <a:solidFill>
                <a:srgbClr val="FFFF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sz="2400" dirty="0">
                <a:solidFill>
                  <a:srgbClr val="FFFF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 -</a:t>
            </a:r>
            <a:r>
              <a:rPr lang="en-US" sz="2400" dirty="0" smtClean="0">
                <a:solidFill>
                  <a:srgbClr val="FFFF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160021074</a:t>
            </a:r>
            <a:endParaRPr lang="en-US" sz="2400" dirty="0">
              <a:solidFill>
                <a:srgbClr val="FFFF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>
            <a:off x="295275" y="125343"/>
            <a:ext cx="3343275" cy="100965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725" y="276225"/>
            <a:ext cx="3381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Project Portrayal</a:t>
            </a:r>
            <a:endParaRPr lang="en-US" sz="40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004327" y="1507306"/>
            <a:ext cx="149290" cy="139960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flipV="1">
            <a:off x="1003436" y="2074700"/>
            <a:ext cx="149290" cy="139960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68361" y="1384399"/>
            <a:ext cx="89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Used Software </a:t>
            </a:r>
            <a:r>
              <a:rPr 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– MATLAB R2018a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Hexagon 8"/>
          <p:cNvSpPr/>
          <p:nvPr/>
        </p:nvSpPr>
        <p:spPr>
          <a:xfrm flipV="1">
            <a:off x="1003436" y="3327505"/>
            <a:ext cx="149290" cy="139960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flipV="1">
            <a:off x="1003436" y="4393430"/>
            <a:ext cx="149290" cy="139960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flipV="1">
            <a:off x="1019071" y="5625149"/>
            <a:ext cx="149290" cy="139960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8361" y="3197800"/>
            <a:ext cx="890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Firstly, We shall take the inputs like Attendance in percentage, Quiz Marks, Mid Marks and Semester Final marks of each given courses.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2726" y="1960014"/>
            <a:ext cx="890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Overview :</a:t>
            </a:r>
            <a:r>
              <a:rPr 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A program using GUI in MATLAB is generated to count the total grade of some given course. The GUI consists of </a:t>
            </a:r>
            <a:r>
              <a:rPr lang="en-US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edittextbox</a:t>
            </a:r>
            <a:r>
              <a:rPr 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US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statictextbox</a:t>
            </a:r>
            <a:r>
              <a:rPr 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and pushbutton that we shall mainly use.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2726" y="4284301"/>
            <a:ext cx="8682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Then the total marks will be counted with respect to a pushbutton callback for each courses. And The ‘Grade’ push button will generate the grades for each course. In appropriate total number will give an ‘error’ to the grade output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68361" y="5510463"/>
            <a:ext cx="84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And Finally the ‘Count GPA’ push button will generate GPA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5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0" y="0"/>
            <a:ext cx="5077098" cy="6858000"/>
          </a:xfrm>
          <a:prstGeom prst="homePlate">
            <a:avLst>
              <a:gd name="adj" fmla="val 4339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31214" y="587243"/>
            <a:ext cx="21444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psuula" panose="02000506000000020004" pitchFamily="2" charset="0"/>
              </a:rPr>
              <a:t>TARGETED CUSTOMERS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16849" y="2243144"/>
            <a:ext cx="257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psuula" panose="02000506000000020004" pitchFamily="2" charset="0"/>
              </a:rPr>
              <a:t>• MASS PEOPLE</a:t>
            </a:r>
            <a:endParaRPr lang="en-US" sz="3200" dirty="0">
              <a:solidFill>
                <a:schemeClr val="bg1"/>
              </a:solidFill>
              <a:latin typeface="Capsuula" panose="02000506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394" y="178913"/>
            <a:ext cx="2447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Attendance MARKS Count</a:t>
            </a:r>
            <a:endParaRPr lang="en-US" sz="4000" dirty="0">
              <a:latin typeface="Agency FB" panose="020B0503020202020204" pitchFamily="34" charset="0"/>
            </a:endParaRPr>
          </a:p>
        </p:txBody>
      </p:sp>
      <p:sp>
        <p:nvSpPr>
          <p:cNvPr id="7" name="Frame 6"/>
          <p:cNvSpPr/>
          <p:nvPr/>
        </p:nvSpPr>
        <p:spPr>
          <a:xfrm>
            <a:off x="44824" y="0"/>
            <a:ext cx="2824105" cy="1681266"/>
          </a:xfrm>
          <a:prstGeom prst="frame">
            <a:avLst>
              <a:gd name="adj1" fmla="val 41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22" y="587243"/>
            <a:ext cx="6278337" cy="45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676" y="65068"/>
            <a:ext cx="2105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GRADE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 DETERMINATION</a:t>
            </a:r>
            <a:endParaRPr lang="en-US" sz="28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400051" y="0"/>
            <a:ext cx="2221229" cy="1019175"/>
          </a:xfrm>
          <a:prstGeom prst="frame">
            <a:avLst>
              <a:gd name="adj1" fmla="val 59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7" y="1288869"/>
            <a:ext cx="5390606" cy="38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ame 13"/>
          <p:cNvSpPr/>
          <p:nvPr/>
        </p:nvSpPr>
        <p:spPr>
          <a:xfrm>
            <a:off x="44825" y="0"/>
            <a:ext cx="2428410" cy="1323703"/>
          </a:xfrm>
          <a:prstGeom prst="frame">
            <a:avLst>
              <a:gd name="adj1" fmla="val 41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84797"/>
            <a:ext cx="2551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Input And Output interface (GUI)</a:t>
            </a:r>
            <a:endParaRPr lang="en-US" sz="2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05" y="1402080"/>
            <a:ext cx="8865325" cy="517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162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Microsoft YaHei Light</vt:lpstr>
      <vt:lpstr>Microsoft YaHei UI Light</vt:lpstr>
      <vt:lpstr>Agency FB</vt:lpstr>
      <vt:lpstr>Arial</vt:lpstr>
      <vt:lpstr>Calibri</vt:lpstr>
      <vt:lpstr>Calibri Light</vt:lpstr>
      <vt:lpstr>Capsuula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ishrakmahmud@outlook.com</dc:creator>
  <cp:lastModifiedBy>Ishrak Mahmud</cp:lastModifiedBy>
  <cp:revision>35</cp:revision>
  <dcterms:created xsi:type="dcterms:W3CDTF">2018-04-10T05:31:45Z</dcterms:created>
  <dcterms:modified xsi:type="dcterms:W3CDTF">2018-10-16T22:13:50Z</dcterms:modified>
</cp:coreProperties>
</file>