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6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716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32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0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5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88CC-9837-44EB-8401-EC591EF616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DCB1-0259-445A-9FB9-39366F74E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2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Screenshots to </a:t>
            </a:r>
            <a:r>
              <a:rPr lang="en-US" dirty="0"/>
              <a:t>B</a:t>
            </a:r>
            <a:r>
              <a:rPr lang="en-US" dirty="0" smtClean="0"/>
              <a:t>asics Exercises(Html &amp;CSS exercises)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By:</a:t>
            </a:r>
          </a:p>
          <a:p>
            <a:r>
              <a:rPr lang="en-US" dirty="0" smtClean="0"/>
              <a:t>Ishraq </a:t>
            </a:r>
            <a:r>
              <a:rPr lang="en-US" dirty="0" err="1" smtClean="0"/>
              <a:t>AlDagamseh</a:t>
            </a:r>
            <a:endParaRPr lang="en-US" dirty="0" smtClean="0"/>
          </a:p>
          <a:p>
            <a:r>
              <a:rPr lang="en-US" dirty="0" smtClean="0"/>
              <a:t>ID: C-25-616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57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773" y="1825625"/>
            <a:ext cx="8624454" cy="484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1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10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228" y="1548534"/>
            <a:ext cx="9127544" cy="51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00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11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3" y="1690688"/>
            <a:ext cx="9522400" cy="51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12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54" y="1520825"/>
            <a:ext cx="8506691" cy="481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Exercises2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781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837" y="1817063"/>
            <a:ext cx="8691127" cy="488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7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145" y="1326861"/>
            <a:ext cx="9171709" cy="515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4b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655" y="1690688"/>
            <a:ext cx="9827199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09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Exercise 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091" y="1249647"/>
            <a:ext cx="9975273" cy="560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73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37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Exercise 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22218"/>
            <a:ext cx="9725891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8-1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709" y="1446378"/>
            <a:ext cx="8738234" cy="491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3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Exercise 8-b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5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39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Screenshots to Basics Exercises(Html &amp;CSS exercises)</vt:lpstr>
      <vt:lpstr>Exercises2</vt:lpstr>
      <vt:lpstr>Exercise 3</vt:lpstr>
      <vt:lpstr>Exercise 4</vt:lpstr>
      <vt:lpstr>Exercise 4b</vt:lpstr>
      <vt:lpstr>Exercise 5</vt:lpstr>
      <vt:lpstr>Exercise 6</vt:lpstr>
      <vt:lpstr>Exercise 8-1</vt:lpstr>
      <vt:lpstr>Exercise 8-b</vt:lpstr>
      <vt:lpstr>Exercise 9</vt:lpstr>
      <vt:lpstr>Exercise 10</vt:lpstr>
      <vt:lpstr>Exercise 11</vt:lpstr>
      <vt:lpstr>Exercise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Screenshots to Basics Exercises(Html &amp;CSS exercises)</dc:title>
  <dc:creator>User</dc:creator>
  <cp:lastModifiedBy>User</cp:lastModifiedBy>
  <cp:revision>13</cp:revision>
  <dcterms:created xsi:type="dcterms:W3CDTF">2025-07-18T08:48:47Z</dcterms:created>
  <dcterms:modified xsi:type="dcterms:W3CDTF">2025-07-18T17:27:54Z</dcterms:modified>
</cp:coreProperties>
</file>