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6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3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0479D-ABFA-4718-A10C-970266D2FDB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016D-3198-4FBE-B293-5E7CBC93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Forms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</a:p>
          <a:p>
            <a:r>
              <a:rPr lang="en-US" dirty="0" smtClean="0"/>
              <a:t>Ishraq </a:t>
            </a:r>
            <a:r>
              <a:rPr lang="en-US" dirty="0" err="1" smtClean="0"/>
              <a:t>AlDagamseh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7589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1193642"/>
            <a:ext cx="9296400" cy="54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482724"/>
            <a:ext cx="9715500" cy="49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41" y="1322704"/>
            <a:ext cx="10119360" cy="53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7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0005"/>
            <a:ext cx="10668000" cy="55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Forms Screenshots</vt:lpstr>
      <vt:lpstr>Exercise 1</vt:lpstr>
      <vt:lpstr>Exercise 2</vt:lpstr>
      <vt:lpstr>Exercise 3</vt:lpstr>
      <vt:lpstr>Exercise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Screenshots</dc:title>
  <dc:creator>User</dc:creator>
  <cp:lastModifiedBy>User</cp:lastModifiedBy>
  <cp:revision>6</cp:revision>
  <dcterms:created xsi:type="dcterms:W3CDTF">2025-07-19T05:10:00Z</dcterms:created>
  <dcterms:modified xsi:type="dcterms:W3CDTF">2025-07-19T08:55:44Z</dcterms:modified>
</cp:coreProperties>
</file>