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55820-4C2D-4C4D-BEC8-6ACAD73E6EF8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F6DD4-A462-4CEB-AE13-23614BA19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85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55820-4C2D-4C4D-BEC8-6ACAD73E6EF8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F6DD4-A462-4CEB-AE13-23614BA19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504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55820-4C2D-4C4D-BEC8-6ACAD73E6EF8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F6DD4-A462-4CEB-AE13-23614BA19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27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55820-4C2D-4C4D-BEC8-6ACAD73E6EF8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F6DD4-A462-4CEB-AE13-23614BA19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78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55820-4C2D-4C4D-BEC8-6ACAD73E6EF8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F6DD4-A462-4CEB-AE13-23614BA19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8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55820-4C2D-4C4D-BEC8-6ACAD73E6EF8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F6DD4-A462-4CEB-AE13-23614BA19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957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55820-4C2D-4C4D-BEC8-6ACAD73E6EF8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F6DD4-A462-4CEB-AE13-23614BA19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30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55820-4C2D-4C4D-BEC8-6ACAD73E6EF8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F6DD4-A462-4CEB-AE13-23614BA19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363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55820-4C2D-4C4D-BEC8-6ACAD73E6EF8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F6DD4-A462-4CEB-AE13-23614BA19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76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55820-4C2D-4C4D-BEC8-6ACAD73E6EF8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F6DD4-A462-4CEB-AE13-23614BA19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54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55820-4C2D-4C4D-BEC8-6ACAD73E6EF8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F6DD4-A462-4CEB-AE13-23614BA19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21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55820-4C2D-4C4D-BEC8-6ACAD73E6EF8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F6DD4-A462-4CEB-AE13-23614BA19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25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Screenshots(More challenges section)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Prepared By:</a:t>
            </a:r>
          </a:p>
          <a:p>
            <a:r>
              <a:rPr lang="en-US" dirty="0" smtClean="0"/>
              <a:t>Ishraq </a:t>
            </a:r>
            <a:r>
              <a:rPr lang="en-US" dirty="0" err="1" smtClean="0"/>
              <a:t>AlDagamseh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280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Webpage screenshot</a:t>
            </a:r>
            <a:br>
              <a:rPr lang="en-US" dirty="0" smtClean="0"/>
            </a:br>
            <a:r>
              <a:rPr lang="en-US" dirty="0" smtClean="0"/>
              <a:t> (more challenges)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558" y="1440151"/>
            <a:ext cx="10190884" cy="572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694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Screenshots(More challenges section)</vt:lpstr>
      <vt:lpstr>Webpage screenshot  (more challenges)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Screenshots(More challenges section)</dc:title>
  <dc:creator>User</dc:creator>
  <cp:lastModifiedBy>User</cp:lastModifiedBy>
  <cp:revision>1</cp:revision>
  <dcterms:created xsi:type="dcterms:W3CDTF">2025-07-19T09:36:45Z</dcterms:created>
  <dcterms:modified xsi:type="dcterms:W3CDTF">2025-07-19T09:39:05Z</dcterms:modified>
</cp:coreProperties>
</file>