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0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502A-06B7-487E-96F2-484BFF922370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2F8D-AB29-4501-B26D-53C15D71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Properties screenshots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Ishraq </a:t>
            </a:r>
            <a:r>
              <a:rPr lang="en-US" dirty="0" err="1" smtClean="0"/>
              <a:t>AlDagamseh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5844"/>
            <a:ext cx="9116291" cy="48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11" y="1479260"/>
            <a:ext cx="9312177" cy="52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018" y="1690688"/>
            <a:ext cx="8801963" cy="49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111" y="1690688"/>
            <a:ext cx="8982072" cy="50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128" y="1690688"/>
            <a:ext cx="8903425" cy="46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4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Properties screenshots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2025-07-19T10:58:02Z</dcterms:created>
  <dcterms:modified xsi:type="dcterms:W3CDTF">2025-07-19T15:51:59Z</dcterms:modified>
</cp:coreProperties>
</file>