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8DD-A2D2-4684-8B95-5E97AFE1788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767E-CCC8-45ED-88F5-08BB9C6F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8DD-A2D2-4684-8B95-5E97AFE1788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767E-CCC8-45ED-88F5-08BB9C6F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8DD-A2D2-4684-8B95-5E97AFE1788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767E-CCC8-45ED-88F5-08BB9C6F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8DD-A2D2-4684-8B95-5E97AFE1788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767E-CCC8-45ED-88F5-08BB9C6F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8DD-A2D2-4684-8B95-5E97AFE1788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767E-CCC8-45ED-88F5-08BB9C6F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6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8DD-A2D2-4684-8B95-5E97AFE1788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767E-CCC8-45ED-88F5-08BB9C6F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8DD-A2D2-4684-8B95-5E97AFE1788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767E-CCC8-45ED-88F5-08BB9C6F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8DD-A2D2-4684-8B95-5E97AFE1788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767E-CCC8-45ED-88F5-08BB9C6F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7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8DD-A2D2-4684-8B95-5E97AFE1788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767E-CCC8-45ED-88F5-08BB9C6F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7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8DD-A2D2-4684-8B95-5E97AFE1788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767E-CCC8-45ED-88F5-08BB9C6F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C8DD-A2D2-4684-8B95-5E97AFE1788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767E-CCC8-45ED-88F5-08BB9C6F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C8DD-A2D2-4684-8B95-5E97AFE1788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767E-CCC8-45ED-88F5-08BB9C6F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Screenshots for selectors section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Ishraq </a:t>
            </a:r>
            <a:r>
              <a:rPr lang="en-US" dirty="0" err="1" smtClean="0"/>
              <a:t>AlDagamseg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8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33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Exercise 1b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47" y="1023917"/>
            <a:ext cx="9581285" cy="53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2-with separate </a:t>
            </a:r>
            <a:r>
              <a:rPr lang="en-US" dirty="0" err="1" smtClean="0"/>
              <a:t>css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569" y="1690688"/>
            <a:ext cx="9186862" cy="48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8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542" y="1568450"/>
            <a:ext cx="8446508" cy="474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Exercise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137" y="1476374"/>
            <a:ext cx="9229725" cy="51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8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Screenshots for selectors section</vt:lpstr>
      <vt:lpstr>Exercise 1b</vt:lpstr>
      <vt:lpstr>Exercise 2-with separate css file</vt:lpstr>
      <vt:lpstr>Exercise 3</vt:lpstr>
      <vt:lpstr>  Exercise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2025-07-19T13:16:06Z</dcterms:created>
  <dcterms:modified xsi:type="dcterms:W3CDTF">2025-07-19T15:34:49Z</dcterms:modified>
</cp:coreProperties>
</file>