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9144000" cy="5143500"/>
  <p:embeddedFontLst>
    <p:embeddedFont>
      <p:font typeface="Open Sans" panose="020B0604020202020204" charset="0"/>
      <p:regular r:id="rId18"/>
      <p:bold r:id="rId19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49C8A3-489C-4F3C-AD16-1F9482B457E1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A0F5C757-32D4-4868-B9B9-68871671B3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467F04-FACD-4C3E-A549-F259DE844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786"/>
          </a:xfrm>
          <a:prstGeom prst="rect">
            <a:avLst/>
          </a:prstGeom>
          <a:noFill/>
        </p:spPr>
      </p:pic>
      <p:sp>
        <p:nvSpPr>
          <p:cNvPr id="3" name="Oval 8">
            <a:extLst>
              <a:ext uri="{921F7564-F04A-4A38-8BCF-15B8904D7F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FE8B25-983A-494E-88AA-9FA971F7BFB2}"/>
              </a:ext>
            </a:extLst>
          </p:cNvPr>
          <p:cNvSpPr>
            <a:spLocks noChangeAspect="1"/>
          </p:cNvSpPr>
          <p:nvPr userDrawn="1"/>
        </p:nvSpPr>
        <p:spPr>
          <a:xfrm>
            <a:off x="902367" y="2095500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10">
            <a:extLst>
              <a:ext uri="{1D28A560-262C-4278-BF32-29A990AE25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FCC052-6BF1-4F0D-A51F-0254969CAB41}"/>
              </a:ext>
            </a:extLst>
          </p:cNvPr>
          <p:cNvCxnSpPr/>
          <p:nvPr/>
        </p:nvCxnSpPr>
        <p:spPr>
          <a:xfrm>
            <a:off x="2286000" y="2085975"/>
            <a:ext cx="0" cy="974557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2">
            <a:extLst>
              <a:ext uri="{27B8BA6A-1220-4A3C-8890-92C8C4462B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82CF9D-3FF5-4A52-B29E-898C5D90E5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90800" y="2030876"/>
            <a:ext cx="5333514" cy="313067"/>
          </a:xfrm>
        </p:spPr>
        <p:txBody>
          <a:bodyPr vert="horz" lIns="0" tIns="0" rIns="0" bIns="0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2000" b="1" cap="all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" name="Text Placeholder 12">
            <a:extLst>
              <a:ext uri="{DCAEE9DD-03CB-4758-8D84-75DB63EEF9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9E8BA1-58A0-492F-8CCD-63B5774C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3000375"/>
            <a:ext cx="4572000" cy="952500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3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itle 6">
            <a:extLst>
              <a:ext uri="{63E69F40-8C33-408F-9A1F-9678AAB7F8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5E5FA0-CC8A-4621-82EC-EFEE3DA3D70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571750" y="2533650"/>
            <a:ext cx="5381625" cy="4762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algn="l">
              <a:lnSpc>
                <a:spcPct val="100000"/>
              </a:lnSpc>
              <a:defRPr lang="en-US" sz="4000" b="1" cap="all" dirty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8" name="Slide Number Placeholder 5">
            <a:extLst>
              <a:ext uri="{C3F9D632-9DB1-453C-A544-D6EC7463C0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F6A801-A4B4-4F97-A96C-AACBCC2100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44516" y="4767262"/>
            <a:ext cx="454967" cy="273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algn="ctr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Date Placeholder 3">
            <a:extLst>
              <a:ext uri="{228F5DA0-068E-4AFA-9D71-B403469CDA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48A217-6483-4D13-9E01-8209331B3C67}"/>
              </a:ext>
            </a:extLst>
          </p:cNvPr>
          <p:cNvSpPr>
            <a:spLocks noGrp="1"/>
          </p:cNvSpPr>
          <p:nvPr>
            <p:ph type="dt" sz="half" idx="4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8DA74C57-ECA0-47F0-B1B0-0ED8906031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1FF5CE-5563-4D60-9305-77AB1AF08E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4ED3525B-F8E3-48FF-875B-C8091BDE503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04D8D362-9EB1-43A1-A63F-90BD78809C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288707-0D22-435A-9D61-DBCFCC329204}"/>
              </a:ext>
            </a:extLst>
          </p:cNvPr>
          <p:cNvSpPr/>
          <p:nvPr userDrawn="1"/>
        </p:nvSpPr>
        <p:spPr>
          <a:xfrm>
            <a:off x="0" y="0"/>
            <a:ext cx="9144000" cy="3140241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7">
            <a:extLst>
              <a:ext uri="{A48A7E83-1D3B-40ED-A6E5-8FD838858A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BF3D47-C6F1-4E23-9C6B-0A9B1C0F1774}"/>
              </a:ext>
            </a:extLst>
          </p:cNvPr>
          <p:cNvCxnSpPr/>
          <p:nvPr/>
        </p:nvCxnSpPr>
        <p:spPr>
          <a:xfrm flipH="1">
            <a:off x="1016165" y="2108534"/>
            <a:ext cx="0" cy="1561382"/>
          </a:xfrm>
          <a:prstGeom prst="line">
            <a:avLst/>
          </a:prstGeom>
          <a:ln w="9525" cap="flat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Oval 9">
            <a:extLst>
              <a:ext uri="{8DB9B12D-E0F1-4C3F-894B-A1D0227221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EDFF14-0F56-4995-A505-02D9DF3E35A8}"/>
              </a:ext>
            </a:extLst>
          </p:cNvPr>
          <p:cNvSpPr>
            <a:spLocks noChangeAspect="1"/>
          </p:cNvSpPr>
          <p:nvPr userDrawn="1"/>
        </p:nvSpPr>
        <p:spPr>
          <a:xfrm>
            <a:off x="581025" y="3667125"/>
            <a:ext cx="857250" cy="857250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tx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" name="Straight Connector 10">
            <a:extLst>
              <a:ext uri="{14B6A551-1595-42B9-8EB0-9882032498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356FC2-8871-438F-BF90-8ED81FF17A0B}"/>
              </a:ext>
            </a:extLst>
          </p:cNvPr>
          <p:cNvCxnSpPr/>
          <p:nvPr/>
        </p:nvCxnSpPr>
        <p:spPr>
          <a:xfrm>
            <a:off x="1973360" y="3844006"/>
            <a:ext cx="0" cy="451009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pic>
        <p:nvPicPr>
          <p:cNvPr id="6" name="Picture 11">
            <a:extLst>
              <a:ext uri="{1F84AD4F-B09C-4A56-8172-BE69FB1A34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61F55D-5C2D-4FB6-BB49-59CE3AF77D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" y="3848100"/>
            <a:ext cx="495300" cy="495300"/>
          </a:xfrm>
          <a:prstGeom prst="rect">
            <a:avLst/>
          </a:prstGeom>
          <a:noFill/>
        </p:spPr>
      </p:pic>
      <p:cxnSp>
        <p:nvCxnSpPr>
          <p:cNvPr id="7" name="Straight Connector 21">
            <a:extLst>
              <a:ext uri="{264BB2AE-9C7C-4090-B3EE-58B7BE103E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2F4112-DF7F-4346-BB6A-58DE33264B7D}"/>
              </a:ext>
            </a:extLst>
          </p:cNvPr>
          <p:cNvCxnSpPr>
            <a:endCxn id="4" idx="0"/>
          </p:cNvCxnSpPr>
          <p:nvPr/>
        </p:nvCxnSpPr>
        <p:spPr>
          <a:xfrm rot="10800000" flipH="1" flipV="1">
            <a:off x="1009647" y="3140242"/>
            <a:ext cx="2" cy="526883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" name="Slide Number Placeholder 5">
            <a:extLst>
              <a:ext uri="{E208B317-9A18-4869-8B1B-64F0CF4CC6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D9C8FB-AC96-4D4E-AA4B-E84C1FF625C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4344516" y="4767262"/>
            <a:ext cx="454967" cy="273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2207E2-4236-41DA-8DDD-12CAB16B63DD}" type="slidenum"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D389D5D9-67EB-479A-B880-9B75C64F14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9264F9-5B70-46A2-84ED-C89575CE8E4F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7EDA2B4-35E7-4372-A0B9-56FBE60C2675}" type="datetime4">
              <a:t>February 6, 2023</a:t>
            </a:fld>
            <a:endParaRPr lang="en-US" dirty="0"/>
          </a:p>
        </p:txBody>
      </p:sp>
      <p:sp>
        <p:nvSpPr>
          <p:cNvPr id="10" name="Footer Placeholder 4">
            <a:extLst>
              <a:ext uri="{B66CF3B5-C87F-4177-A644-6607BF417C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E07285-FC90-4DF5-A0C2-315F08621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1" name="Title 10">
            <a:extLst>
              <a:ext uri="{80EA5B60-F498-49B8-8B51-ED0C222834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BBDCC2-4249-4EF5-BCB5-836D4DBC747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438400" y="3524250"/>
            <a:ext cx="6000750" cy="11334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lvl="0">
              <a:lnSpc>
                <a:spcPct val="100000"/>
              </a:lnSpc>
              <a:defRPr lang="en-US" sz="24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6D7596DC-E0AA-4B9C-AD43-11C8A7A7A62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45E90EFB-5935-43F2-AAD0-A903498A69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E9CC02-F9E7-4672-B115-1FE2FFB8C7B6}"/>
              </a:ext>
            </a:extLst>
          </p:cNvPr>
          <p:cNvCxnSpPr/>
          <p:nvPr/>
        </p:nvCxnSpPr>
        <p:spPr>
          <a:xfrm>
            <a:off x="3140243" y="1078830"/>
            <a:ext cx="0" cy="34049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0">
            <a:extLst>
              <a:ext uri="{A6280E73-E7BA-4B0B-9E94-24A87E796B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AAD222-E031-4472-A8B1-D2A99931BF95}"/>
              </a:ext>
            </a:extLst>
          </p:cNvPr>
          <p:cNvCxnSpPr/>
          <p:nvPr/>
        </p:nvCxnSpPr>
        <p:spPr>
          <a:xfrm>
            <a:off x="6069931" y="1078830"/>
            <a:ext cx="0" cy="34049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2">
            <a:extLst>
              <a:ext uri="{9B2F1350-F71E-4230-97F1-840CE37686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5D96B2-E228-438D-A55F-B79ADA99A6D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52500" y="2670962"/>
            <a:ext cx="1619250" cy="475373"/>
          </a:xfrm>
        </p:spPr>
        <p:txBody>
          <a:bodyPr vert="horz" lIns="0" tIns="0" rIns="0" bIns="0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cxnSp>
        <p:nvCxnSpPr>
          <p:cNvPr id="5" name="Straight Connector 14">
            <a:extLst>
              <a:ext uri="{914F96DF-C7F2-4680-A3E2-FDF0956A41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4EAFD7-03E6-4B3D-91A1-814A7F47875B}"/>
              </a:ext>
            </a:extLst>
          </p:cNvPr>
          <p:cNvCxnSpPr/>
          <p:nvPr/>
        </p:nvCxnSpPr>
        <p:spPr>
          <a:xfrm>
            <a:off x="952500" y="3300860"/>
            <a:ext cx="300789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>
            <a:extLst>
              <a:ext uri="{A560F595-A3B5-4F2C-8CCD-CCE25640B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976875-1826-4507-AB89-DBC23DF8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450906"/>
            <a:ext cx="1619250" cy="1278101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Picture Placeholder 19">
            <a:extLst>
              <a:ext uri="{633EF844-730F-422F-AA90-E6DEA20850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91AF03-9ACC-4D7B-AB69-3271377BBE6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933450" y="1054643"/>
            <a:ext cx="1524970" cy="1537691"/>
          </a:xfrm>
          <a:prstGeom prst="flowChartConnector">
            <a:avLst/>
          </a:prstGeo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24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8" name="Text Placeholder 12">
            <a:extLst>
              <a:ext uri="{CACF11F1-3DC8-4220-BBF4-BD41B2199D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970DF3-D153-4499-AC95-0A3E1F5687B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810000" y="2689126"/>
            <a:ext cx="1619250" cy="475373"/>
          </a:xfrm>
        </p:spPr>
        <p:txBody>
          <a:bodyPr vert="horz" lIns="0" tIns="0" rIns="0" bIns="0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cxnSp>
        <p:nvCxnSpPr>
          <p:cNvPr id="9" name="Straight Connector 21">
            <a:extLst>
              <a:ext uri="{63EAF121-4936-42E0-8CD2-FCE9BE73AA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EC182B-A038-466F-84D4-150ABFDD54D3}"/>
              </a:ext>
            </a:extLst>
          </p:cNvPr>
          <p:cNvCxnSpPr/>
          <p:nvPr/>
        </p:nvCxnSpPr>
        <p:spPr>
          <a:xfrm>
            <a:off x="3810000" y="3319033"/>
            <a:ext cx="300789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90D358C-3EBE-42CC-8126-BE50A87EAA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6F2EDA-F0D1-4A70-A6B4-848645AEB89D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810000" y="3469075"/>
            <a:ext cx="1619250" cy="1278101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Picture Placeholder 19">
            <a:extLst>
              <a:ext uri="{A7D2D45F-5A57-4055-A155-EC04B88CA6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530167-4436-4438-B64B-249E5ABAA13D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3771900" y="1072812"/>
            <a:ext cx="1524970" cy="1537691"/>
          </a:xfrm>
          <a:prstGeom prst="flowChartConnector">
            <a:avLst/>
          </a:prstGeo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24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Text Placeholder 12">
            <a:extLst>
              <a:ext uri="{486AE5C5-B228-4115-B63C-C811A20DE8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97772E-3E4A-4720-9420-FE3A4C5FD0D1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667500" y="2664942"/>
            <a:ext cx="1619250" cy="475373"/>
          </a:xfrm>
        </p:spPr>
        <p:txBody>
          <a:bodyPr vert="horz" lIns="0" tIns="0" rIns="0" bIns="0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cxnSp>
        <p:nvCxnSpPr>
          <p:cNvPr id="13" name="Straight Connector 25">
            <a:extLst>
              <a:ext uri="{4FC057E6-CAB2-461E-A848-25FC5A1831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B317E8-26D1-4A1F-8268-2902D2A949F2}"/>
              </a:ext>
            </a:extLst>
          </p:cNvPr>
          <p:cNvCxnSpPr/>
          <p:nvPr/>
        </p:nvCxnSpPr>
        <p:spPr>
          <a:xfrm>
            <a:off x="6667500" y="3294849"/>
            <a:ext cx="300789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>
            <a:extLst>
              <a:ext uri="{3DD1FA50-F4B7-4225-9B5A-F9EDDA4CFF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E4109-3E0B-4E1A-96BD-3B7BC28B2352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6667500" y="3444890"/>
            <a:ext cx="1619250" cy="1278101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Picture Placeholder 19">
            <a:extLst>
              <a:ext uri="{94EE6734-5633-4150-A6E1-0CDA9392BD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04FB7E-101A-46D9-AEC2-3ED6D473208A}"/>
              </a:ext>
            </a:extLst>
          </p:cNvPr>
          <p:cNvSpPr>
            <a:spLocks noGrp="1"/>
          </p:cNvSpPr>
          <p:nvPr>
            <p:ph type="pic" idx="8"/>
          </p:nvPr>
        </p:nvSpPr>
        <p:spPr>
          <a:xfrm>
            <a:off x="6600825" y="1048626"/>
            <a:ext cx="1524970" cy="1537691"/>
          </a:xfrm>
          <a:prstGeom prst="flowChartConnector">
            <a:avLst/>
          </a:prstGeo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24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6" name="Slide Number Placeholder 5">
            <a:extLst>
              <a:ext uri="{FAEAD381-AC0F-466F-945F-E745883877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800AF8-7FB9-4E0E-A198-4D728D477211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4343400" y="4762500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F1B546-937C-4D3A-84DF-C2436A6AD13F}" type="slidenum"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A36F5C4D-D7C0-44C5-890E-160CEA432C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FE517D-51EB-42DE-B8DE-D3E9E427764D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8" name="Date Placeholder 3">
            <a:extLst>
              <a:ext uri="{8042EA38-BA55-4C84-B3F8-D13D1BAFCE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EF252B-6B96-4D73-BE38-15C90387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C7D0A6-98D3-4A7F-B999-5CB43AA78A73}" type="datetime4">
              <a:t>February 6, 2023</a:t>
            </a:fld>
            <a:endParaRPr lang="en-US" dirty="0"/>
          </a:p>
        </p:txBody>
      </p:sp>
      <p:sp>
        <p:nvSpPr>
          <p:cNvPr id="19" name="Footer Placeholder 4">
            <a:extLst>
              <a:ext uri="{B07611C3-B879-467A-BC3C-444A4CF19E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FB52CB-DA4B-4D43-9D85-10776F71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20" name="Title 19">
            <a:extLst>
              <a:ext uri="{6558F140-4B67-4A97-8A3E-AA1A7F6978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4648C0-9D83-45E8-A50C-2CCDFB3AD53B}"/>
              </a:ext>
            </a:extLst>
          </p:cNvPr>
          <p:cNvSpPr>
            <a:spLocks noGrp="1"/>
          </p:cNvSpPr>
          <p:nvPr>
            <p:ph type="title" idx="12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8F2DBEE7-5F58-47C4-8EF1-BADB94C6F5E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8">
            <a:extLst>
              <a:ext uri="{664F1498-CCFD-46E1-9DE0-9532711AF6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5A975E-8B3B-4874-979D-9EF59842A2EC}"/>
              </a:ext>
            </a:extLst>
          </p:cNvPr>
          <p:cNvSpPr/>
          <p:nvPr userDrawn="1"/>
        </p:nvSpPr>
        <p:spPr>
          <a:xfrm rot="10800000">
            <a:off x="5346155" y="1951405"/>
            <a:ext cx="1502706" cy="1620853"/>
          </a:xfrm>
          <a:prstGeom prst="arc">
            <a:avLst>
              <a:gd name="adj1" fmla="val 10727611"/>
              <a:gd name="adj2" fmla="val 40161"/>
            </a:avLst>
          </a:prstGeom>
          <a:noFill/>
          <a:ln w="285750"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c 9">
            <a:extLst>
              <a:ext uri="{3C02F1E5-FED3-457B-8EFC-DE78D2C12E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4BD241-4A48-49CB-A9E9-7D7D5BE62E0B}"/>
              </a:ext>
            </a:extLst>
          </p:cNvPr>
          <p:cNvSpPr/>
          <p:nvPr userDrawn="1"/>
        </p:nvSpPr>
        <p:spPr>
          <a:xfrm>
            <a:off x="6840583" y="2043854"/>
            <a:ext cx="1548313" cy="1548313"/>
          </a:xfrm>
          <a:prstGeom prst="arc">
            <a:avLst>
              <a:gd name="adj1" fmla="val 10727611"/>
              <a:gd name="adj2" fmla="val 0"/>
            </a:avLst>
          </a:prstGeom>
          <a:noFill/>
          <a:ln w="285750"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rc 10">
            <a:extLst>
              <a:ext uri="{667FFB02-6967-412D-B927-1A50C22B3B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2BFC61-6806-4D33-B98D-BC4E28A0F3B5}"/>
              </a:ext>
            </a:extLst>
          </p:cNvPr>
          <p:cNvSpPr/>
          <p:nvPr userDrawn="1"/>
        </p:nvSpPr>
        <p:spPr>
          <a:xfrm rot="10800000">
            <a:off x="2249529" y="2043854"/>
            <a:ext cx="1548313" cy="1548313"/>
          </a:xfrm>
          <a:prstGeom prst="arc">
            <a:avLst>
              <a:gd name="adj1" fmla="val 10727611"/>
              <a:gd name="adj2" fmla="val 27054"/>
            </a:avLst>
          </a:prstGeom>
          <a:noFill/>
          <a:ln w="285750"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c 12">
            <a:extLst>
              <a:ext uri="{4240FBAD-D3B2-45E0-8681-2AF1E8F2F0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627026-1A34-43BB-9889-CD73A4B2F823}"/>
              </a:ext>
            </a:extLst>
          </p:cNvPr>
          <p:cNvSpPr/>
          <p:nvPr userDrawn="1"/>
        </p:nvSpPr>
        <p:spPr>
          <a:xfrm>
            <a:off x="3797843" y="2043854"/>
            <a:ext cx="1548313" cy="1548313"/>
          </a:xfrm>
          <a:prstGeom prst="arc">
            <a:avLst>
              <a:gd name="adj1" fmla="val 10727611"/>
              <a:gd name="adj2" fmla="val 0"/>
            </a:avLst>
          </a:prstGeom>
          <a:noFill/>
          <a:ln w="285750"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c 11">
            <a:extLst>
              <a:ext uri="{60E0FB07-7DF4-4529-9B16-FC64466012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F04F75-093C-4242-A628-C36BA2258524}"/>
              </a:ext>
            </a:extLst>
          </p:cNvPr>
          <p:cNvSpPr/>
          <p:nvPr userDrawn="1"/>
        </p:nvSpPr>
        <p:spPr>
          <a:xfrm>
            <a:off x="701215" y="2043854"/>
            <a:ext cx="1548313" cy="1548313"/>
          </a:xfrm>
          <a:prstGeom prst="arc">
            <a:avLst>
              <a:gd name="adj1" fmla="val 10727611"/>
              <a:gd name="adj2" fmla="val 0"/>
            </a:avLst>
          </a:prstGeom>
          <a:noFill/>
          <a:ln w="285750"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14">
            <a:extLst>
              <a:ext uri="{C6252295-A342-49E1-8FF4-27FA9C6D25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F603F0-5CEA-4973-8865-C20A7B962DE9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2784964" y="2581670"/>
            <a:ext cx="457200" cy="457200"/>
          </a:xfr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14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8" name="Picture Placeholder 14">
            <a:extLst>
              <a:ext uri="{E009C02C-4256-427A-B217-932C04B414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176FE5-75B7-4287-8EB8-8D63C92FBF7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36651" y="2571750"/>
            <a:ext cx="457200" cy="457200"/>
          </a:xfr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14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9" name="Picture Placeholder 14">
            <a:extLst>
              <a:ext uri="{2EC5E1C2-2DBA-4678-AE20-A61FE63A74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20EF3B-CE48-4300-8C39-FA24379D8A14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4333279" y="2571750"/>
            <a:ext cx="457200" cy="457200"/>
          </a:xfr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14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10" name="Picture Placeholder 14">
            <a:extLst>
              <a:ext uri="{60B78F2A-F8BC-44D2-B87B-07F466A68B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FB67CB-AE83-4602-9D6E-DD373685DCCB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5858788" y="2571750"/>
            <a:ext cx="457200" cy="457200"/>
          </a:xfr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14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11" name="Picture Placeholder 14">
            <a:extLst>
              <a:ext uri="{85FC088F-3303-4E8D-9735-45F476C12C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9CB49B-928A-4752-A999-C1E5B3306735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7376018" y="2581670"/>
            <a:ext cx="457200" cy="457200"/>
          </a:xfrm>
        </p:spPr>
        <p:txBody>
          <a:bodyPr vert="horz" rtlCol="0">
            <a:noAutofit/>
          </a:bodyPr>
          <a:lstStyle>
            <a:lvl1pPr marL="0" lvl="0" indent="0" algn="ctr">
              <a:buNone/>
              <a:defRPr lang="en-US" sz="14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12" name="Text Placeholder 20">
            <a:extLst>
              <a:ext uri="{9C77ACF4-6388-4643-AB56-CAE65E9441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5DFFC3-9AD4-445E-B1B5-0A95A9C842FC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786924" y="1296386"/>
            <a:ext cx="1376895" cy="445293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spc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EVENT 1</a:t>
            </a:r>
          </a:p>
        </p:txBody>
      </p:sp>
      <p:sp>
        <p:nvSpPr>
          <p:cNvPr id="13" name="Text Placeholder 20">
            <a:extLst>
              <a:ext uri="{94408C8A-A880-47EB-997B-F50CD9204E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D984A3-0101-4DB8-B5B6-8EED054B22CA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335238" y="3968660"/>
            <a:ext cx="1376895" cy="445293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spc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EVENT 2</a:t>
            </a:r>
          </a:p>
        </p:txBody>
      </p:sp>
      <p:sp>
        <p:nvSpPr>
          <p:cNvPr id="14" name="Text Placeholder 20">
            <a:extLst>
              <a:ext uri="{E778EB1D-FDE9-4E91-8355-65AB95CF3A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25F676-A312-42FF-950D-8C0C99F9EB05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883552" y="1296386"/>
            <a:ext cx="1376895" cy="445293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spc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EVENT 3</a:t>
            </a:r>
          </a:p>
        </p:txBody>
      </p:sp>
      <p:sp>
        <p:nvSpPr>
          <p:cNvPr id="15" name="Text Placeholder 20">
            <a:extLst>
              <a:ext uri="{264617DB-914C-4065-ACEE-181D0A4D96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83CE6E-E5A8-49E3-8514-560239F6F321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354433" y="3968659"/>
            <a:ext cx="1486149" cy="445293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spc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EVENT 4</a:t>
            </a:r>
          </a:p>
        </p:txBody>
      </p:sp>
      <p:sp>
        <p:nvSpPr>
          <p:cNvPr id="16" name="Text Placeholder 20">
            <a:extLst>
              <a:ext uri="{471426CA-ADEB-4D64-9D8D-BFCF8D6249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97BFF0-4B25-472D-A09D-317A8095378D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6926292" y="1296385"/>
            <a:ext cx="1376895" cy="445293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2000" b="1" spc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EVENT 5</a:t>
            </a:r>
          </a:p>
        </p:txBody>
      </p:sp>
      <p:sp>
        <p:nvSpPr>
          <p:cNvPr id="17" name="Text Placeholder 26">
            <a:extLst>
              <a:ext uri="{199B3FE4-5406-4F24-BFD6-4445B91A62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2AA32E-1794-4A06-B5EF-93FEC55A323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541794" y="1133475"/>
            <a:ext cx="955766" cy="295522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6">
            <a:extLst>
              <a:ext uri="{CAD6476B-936D-4B63-88E8-9DB843051D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A572F0-29CD-41D5-962B-42DC6930677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63406" y="3296640"/>
            <a:ext cx="952823" cy="295522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6">
            <a:extLst>
              <a:ext uri="{E7CDCD0B-A71F-4F02-B4EE-C6E1D14F84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260B36-5C0D-4F7D-B884-3A873A9CC89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63406" y="3711892"/>
            <a:ext cx="952823" cy="840466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6">
            <a:extLst>
              <a:ext uri="{55592870-A110-49D0-8426-E150EDF4E2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1C854F-E5DC-4967-9DB5-9695738B00D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41794" y="1562100"/>
            <a:ext cx="955766" cy="840466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6">
            <a:extLst>
              <a:ext uri="{BEA802BD-D4DD-4250-BF2B-FF4B436C3F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3DF28F-5C59-4E62-AC3C-2501F146958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7407" y="3296640"/>
            <a:ext cx="948461" cy="295522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6">
            <a:extLst>
              <a:ext uri="{99424046-73CC-4882-9444-4304B31C3F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CDBDDB-E710-40CA-8BFB-28B6C3BDA95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097407" y="3711892"/>
            <a:ext cx="948461" cy="840466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6">
            <a:extLst>
              <a:ext uri="{B19F082D-B003-455A-9678-CBC0CE1845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87C211-AF7E-4B1A-AB44-7312E3D4711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40873" y="3296640"/>
            <a:ext cx="950555" cy="295522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6">
            <a:extLst>
              <a:ext uri="{673B8401-139B-44CD-BA66-F08D35C496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EA5619-29D8-4D5C-9C8E-57D68C85A93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140873" y="3711892"/>
            <a:ext cx="950555" cy="840466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6">
            <a:extLst>
              <a:ext uri="{4FA1477E-1C8E-4A69-B05C-7966D999E2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471528-B244-449B-9250-CB4EACDD414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623636" y="1133475"/>
            <a:ext cx="950109" cy="295522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6">
            <a:extLst>
              <a:ext uri="{709C49EF-74B0-4A9D-B8E9-37819A5B33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3038E3-25FB-4C32-81B1-0B939A8683D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623636" y="1562100"/>
            <a:ext cx="950109" cy="840466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Slide Number Placeholder 5">
            <a:extLst>
              <a:ext uri="{85382BF2-0908-427A-B327-78EB9477C7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6168FCF-1C68-4561-A998-F770934664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AE90F0-29DA-4BE5-84F1-4D250B1D8A70}" type="slidenum"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42515E6F-FF87-4B9E-906E-3D05776590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2CCD19-3B70-4A6B-82D6-A7A86FB2D4D1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9" name="Date Placeholder 3">
            <a:extLst>
              <a:ext uri="{9BF4A054-3AAC-4CD2-BE4F-E27DC8AFD1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0E438A-3737-488D-B90F-1E4F6D353CF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62C603-E0C4-4952-BB74-EFA1EEC600D8}" type="datetime4">
              <a:t>February 6, 2023</a:t>
            </a:fld>
            <a:endParaRPr lang="en-US" dirty="0"/>
          </a:p>
        </p:txBody>
      </p:sp>
      <p:sp>
        <p:nvSpPr>
          <p:cNvPr id="30" name="Footer Placeholder 4">
            <a:extLst>
              <a:ext uri="{D7E4EE9B-D6FA-426E-8D86-679FCF780F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566124-521E-4744-A3A5-DAB2EB6BA51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31" name="Title 30">
            <a:extLst>
              <a:ext uri="{075E1ABB-E3A7-4472-867A-6423417C63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7B3FA2-2CAA-4C0D-A828-A17430438078}"/>
              </a:ext>
            </a:extLst>
          </p:cNvPr>
          <p:cNvSpPr>
            <a:spLocks noGrp="1"/>
          </p:cNvSpPr>
          <p:nvPr>
            <p:ph type="title" idx="23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AF9A4CE1-5BBD-4E43-90CF-ED56875D919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5889042B-50BD-406D-BF17-A29BCCC22F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CB7F61-52A9-409B-A222-75232ABEC826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322583" y="121562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" name="Picture Placeholder 9">
            <a:extLst>
              <a:ext uri="{067D3D23-4D06-4386-9870-AE35B5636C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6D8B8E-36D1-4DB3-B927-62B79897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2583" y="295418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Picture Placeholder 9">
            <a:extLst>
              <a:ext uri="{19B37772-71E2-47BF-BD63-F9C6767D38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3C928A-E622-42B4-90AC-90C14A069DA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121303" y="121562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5" name="Picture Placeholder 9">
            <a:extLst>
              <a:ext uri="{647120AC-29CF-4074-92AE-0E7E987F20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5231FA-DC0C-4B36-87C7-977471632035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121303" y="295418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6" name="Picture Placeholder 9">
            <a:extLst>
              <a:ext uri="{ED092BF3-8705-4DBD-8285-E657705BED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2C4795-A634-4E76-8822-8646D915159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920023" y="121562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7" name="Picture Placeholder 9">
            <a:extLst>
              <a:ext uri="{2D1A377B-53F2-42D2-B6B4-14071000D9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DB3CCB-98EA-48C9-B73A-642E28D1DFA0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3920023" y="295418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8" name="Picture Placeholder 9">
            <a:extLst>
              <a:ext uri="{60ADE50D-C3AE-4C86-A2C7-DCF97D5B94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AE427F-A91A-4460-BE07-2C896B0CAE02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5718742" y="121562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9" name="Picture Placeholder 9">
            <a:extLst>
              <a:ext uri="{330E6491-9D4E-4A3A-BD41-4080F1DBFC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58F705-B43A-461D-AF42-A3038F56A798}"/>
              </a:ext>
            </a:extLst>
          </p:cNvPr>
          <p:cNvSpPr>
            <a:spLocks noGrp="1"/>
          </p:cNvSpPr>
          <p:nvPr>
            <p:ph type="pic" idx="7"/>
          </p:nvPr>
        </p:nvSpPr>
        <p:spPr>
          <a:xfrm>
            <a:off x="5718742" y="295418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0" name="Picture Placeholder 9">
            <a:extLst>
              <a:ext uri="{7E96E020-3FC1-4DED-865F-16CA0DAB83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8D2DEF-DAD9-42BE-94E8-A767101A723E}"/>
              </a:ext>
            </a:extLst>
          </p:cNvPr>
          <p:cNvSpPr>
            <a:spLocks noGrp="1"/>
          </p:cNvSpPr>
          <p:nvPr>
            <p:ph type="pic" idx="8"/>
          </p:nvPr>
        </p:nvSpPr>
        <p:spPr>
          <a:xfrm>
            <a:off x="7447172" y="1215628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" name="Picture Placeholder 9">
            <a:extLst>
              <a:ext uri="{CF491E38-16F7-4CDD-A14D-45DDEFFC13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2725F2-2224-4085-95F9-B794791CB2FF}"/>
              </a:ext>
            </a:extLst>
          </p:cNvPr>
          <p:cNvSpPr>
            <a:spLocks noGrp="1"/>
          </p:cNvSpPr>
          <p:nvPr>
            <p:ph type="pic" idx="9"/>
          </p:nvPr>
        </p:nvSpPr>
        <p:spPr>
          <a:xfrm>
            <a:off x="7447172" y="2954191"/>
            <a:ext cx="1393031" cy="1443037"/>
          </a:xfrm>
          <a:noFill/>
          <a:ln w="11430">
            <a:solidFill>
              <a:schemeClr val="bg1"/>
            </a:solidFill>
          </a:ln>
          <a:effectLst>
            <a:outerShdw blurRad="50800" dir="2700000">
              <a:srgbClr val="000000">
                <a:alpha val="39998"/>
              </a:srgbClr>
            </a:outerShdw>
          </a:effectLst>
        </p:spPr>
        <p:txBody>
          <a:bodyPr vert="horz" rtlCol="0">
            <a:norm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2" name="Slide Number Placeholder 5">
            <a:extLst>
              <a:ext uri="{F700A473-813D-4B14-A309-E25D98CC41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E3D0F1-9606-46E7-9E93-178DA23E0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B706786-DDDC-4A40-B9FD-48CF50726DD8}" type="slidenum"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36D4D4EC-9F05-40EB-8E1D-2E322BD496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74FAC2-32D7-49F8-B7CC-509511A8056A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Date Placeholder 3">
            <a:extLst>
              <a:ext uri="{066FA5BC-9EEF-4845-BEAE-C5E655D428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385A6A-31A3-4D4E-9329-CA93946CA4E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6B91C4-3068-4BB8-A157-FDC33B39053C}" type="datetime4">
              <a:t>February 6, 2023</a:t>
            </a:fld>
            <a:endParaRPr lang="en-US" dirty="0"/>
          </a:p>
        </p:txBody>
      </p:sp>
      <p:sp>
        <p:nvSpPr>
          <p:cNvPr id="15" name="Footer Placeholder 4">
            <a:extLst>
              <a:ext uri="{8D030AA3-12A6-467A-8F06-39D2EC1AD3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2331F6-1754-414A-8BDA-264619D81D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6" name="Title 15">
            <a:extLst>
              <a:ext uri="{E77DB1AB-5A1F-4DB1-B31E-2FF99FBE6C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275F1A-4BD2-45FB-8A0D-3DC5E62F754C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AD8B30F9-0E7A-47EF-B1FB-F30E41A4FC3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21">
            <a:extLst>
              <a:ext uri="{9B67850D-C0D2-4F6D-9439-96C458BC29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256761-EB9B-43C7-B336-F96624F2A386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4392215" y="1095375"/>
            <a:ext cx="4751783" cy="3584972"/>
          </a:xfrm>
          <a:custGeom>
            <a:avLst/>
            <a:gdLst/>
            <a:ahLst/>
            <a:cxnLst/>
            <a:rect l="0" t="0" r="r" b="b"/>
            <a:pathLst>
              <a:path w="6335713" h="4779963">
                <a:moveTo>
                  <a:pt x="1282449" y="0"/>
                </a:moveTo>
                <a:lnTo>
                  <a:pt x="6335712" y="0"/>
                </a:lnTo>
                <a:lnTo>
                  <a:pt x="6335712" y="4779964"/>
                </a:lnTo>
                <a:lnTo>
                  <a:pt x="0" y="4779964"/>
                </a:lnTo>
                <a:lnTo>
                  <a:pt x="0" y="773251"/>
                </a:lnTo>
                <a:lnTo>
                  <a:pt x="1282449" y="773251"/>
                </a:lnTo>
                <a:close/>
              </a:path>
            </a:pathLst>
          </a:custGeom>
          <a:noFill/>
        </p:spPr>
        <p:txBody>
          <a:bodyPr vert="horz" wrap="square" rtlCol="0" anchor="ctr">
            <a:noAutofit/>
          </a:bodyPr>
          <a:lstStyle>
            <a:defPPr>
              <a:defRPr>
                <a:solidFill>
                  <a:schemeClr val="accent1"/>
                </a:solidFill>
              </a:defRPr>
            </a:defPPr>
            <a:lvl1pPr marL="0" lvl="0" indent="0" algn="ctr">
              <a:buNone/>
              <a:defRPr lang="en-US" sz="2400" dirty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Add picture</a:t>
            </a:r>
          </a:p>
        </p:txBody>
      </p:sp>
      <p:cxnSp>
        <p:nvCxnSpPr>
          <p:cNvPr id="3" name="Straight Connector 13">
            <a:extLst>
              <a:ext uri="{D2578E90-225B-42D8-AC5D-93B11C9F37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721F1C-5F69-4B52-A0F3-5AE385CAB7A8}"/>
              </a:ext>
            </a:extLst>
          </p:cNvPr>
          <p:cNvCxnSpPr/>
          <p:nvPr/>
        </p:nvCxnSpPr>
        <p:spPr>
          <a:xfrm rot="10800000" flipV="1">
            <a:off x="565480" y="1888959"/>
            <a:ext cx="0" cy="2725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BDFE7A82-24DB-430B-A488-82A5C59345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15A178-C062-492A-8281-A9199309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625" y="1905000"/>
            <a:ext cx="3238500" cy="23812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5" name="Text Placeholder 15">
            <a:extLst>
              <a:ext uri="{17B6D686-29F6-402D-AA17-751BB22ED1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2AE55D-8204-40B7-85A2-394B75AC36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9625" y="2143125"/>
            <a:ext cx="3238500" cy="571500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Text Placeholder 15">
            <a:extLst>
              <a:ext uri="{251A690B-0822-4304-9F48-FCEBE08407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D41511-A407-4CCF-8C0C-89CF9ED84B1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09625" y="2857500"/>
            <a:ext cx="3238500" cy="23812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7" name="Text Placeholder 15">
            <a:extLst>
              <a:ext uri="{4F0C9810-B98F-42EE-B0A8-9B6D1DACE6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6421FE-AC8B-4254-83E6-C8775245211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809625" y="3095625"/>
            <a:ext cx="3238500" cy="571500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8" name="Text Placeholder 15">
            <a:extLst>
              <a:ext uri="{FE816B4E-BA70-46A2-91EE-C156E3D1C6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27DE52-861B-4048-B4B9-E44E6255667F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809625" y="3895725"/>
            <a:ext cx="3238500" cy="23812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9" name="Text Placeholder 15">
            <a:extLst>
              <a:ext uri="{50E976A0-80E0-4423-AACC-5744746DB5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B03697-00AB-43E4-B5E2-043FC0AD2E7B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809625" y="4133850"/>
            <a:ext cx="3238500" cy="571500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0" name="Slide Number Placeholder 5">
            <a:extLst>
              <a:ext uri="{BE478567-F4BF-4180-B65D-F56AA2827F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497907-9B0F-416C-BD1E-8A9154D0A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EC9945-C43C-4FD9-8E13-676750F84158}" type="slidenum">
              <a:t>‹#›</a:t>
            </a:fld>
            <a:endParaRPr lang="en-US" dirty="0"/>
          </a:p>
        </p:txBody>
      </p:sp>
      <p:sp>
        <p:nvSpPr>
          <p:cNvPr id="11" name="Rectangle 8">
            <a:extLst>
              <a:ext uri="{EE007D78-EC98-4522-9D2B-D2F813EAA6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0F359E-8948-4740-99F8-FD1028BB7969}"/>
              </a:ext>
            </a:extLst>
          </p:cNvPr>
          <p:cNvSpPr/>
          <p:nvPr userDrawn="1"/>
        </p:nvSpPr>
        <p:spPr>
          <a:xfrm>
            <a:off x="303798" y="862509"/>
            <a:ext cx="5050254" cy="812804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Isosceles Triangle 9">
            <a:extLst>
              <a:ext uri="{0F0909D7-564A-4928-92B8-E29FD422EF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74F6A7-38BF-4E10-9DF7-2B7BF1C1306A}"/>
              </a:ext>
            </a:extLst>
          </p:cNvPr>
          <p:cNvSpPr/>
          <p:nvPr userDrawn="1"/>
        </p:nvSpPr>
        <p:spPr>
          <a:xfrm rot="10800000">
            <a:off x="4770358" y="1345076"/>
            <a:ext cx="258086" cy="116705"/>
          </a:xfrm>
          <a:prstGeom prst="triangle">
            <a:avLst/>
          </a:prstGeom>
          <a:solidFill>
            <a:schemeClr val="bg1"/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1">
            <a:extLst>
              <a:ext uri="{8E899831-82C5-44B9-8557-757FACA7B0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A63965-AA9D-45C5-914A-DD39C2FE4CE0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81050" y="1000125"/>
            <a:ext cx="3762375" cy="37847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20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itle 13">
            <a:extLst>
              <a:ext uri="{7C941928-5DC6-434E-AD30-BD8DEB1C54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8111BE-8928-4CE6-999D-C5766559E368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09625" y="1381125"/>
            <a:ext cx="3762375" cy="1714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>
              <a:lnSpc>
                <a:spcPct val="100000"/>
              </a:lnSpc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cxnSp>
        <p:nvCxnSpPr>
          <p:cNvPr id="15" name="Straight Connector 14">
            <a:extLst>
              <a:ext uri="{3F0F0DEA-68F8-47A8-BBDC-D629388C2B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FC8F15-6695-4AB7-B0F3-3CC9A5F2B10B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Date Placeholder 3">
            <a:extLst>
              <a:ext uri="{D8776B55-6C5B-40B2-B1F0-CC0FFAB13A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30A22C-1602-4500-8917-BF4EABFA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21D16D9-F2BF-478D-A5FE-69603A7D6AB0}" type="datetime4">
              <a:t>February 6, 2023</a:t>
            </a:fld>
            <a:endParaRPr lang="en-US" dirty="0"/>
          </a:p>
        </p:txBody>
      </p:sp>
      <p:sp>
        <p:nvSpPr>
          <p:cNvPr id="17" name="Footer Placeholder 4">
            <a:extLst>
              <a:ext uri="{42DF734E-3D96-4D49-A8D1-DFAB0E43F7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9E48E4-4D73-458C-A402-EC8F5C86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8" name="Title 17">
            <a:extLst>
              <a:ext uri="{BDD7F5F7-4A76-494C-BCC6-D6618B2EB7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08ADA6-A848-44EC-8EA1-661C244FD2B1}"/>
              </a:ext>
            </a:extLst>
          </p:cNvPr>
          <p:cNvSpPr>
            <a:spLocks noGrp="1"/>
          </p:cNvSpPr>
          <p:nvPr>
            <p:ph type="title" idx="12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A56788B9-CDF8-4374-8D08-7D48246FE3D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BE51E2B7-95FD-49F0-A25F-5821BB4772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40186C-402E-45C3-9E3C-A43A0ADA16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792" y="833169"/>
            <a:ext cx="7500504" cy="4220089"/>
          </a:xfrm>
          <a:prstGeom prst="rect">
            <a:avLst/>
          </a:prstGeom>
          <a:noFill/>
        </p:spPr>
      </p:pic>
      <p:sp>
        <p:nvSpPr>
          <p:cNvPr id="3" name="Arc 14">
            <a:extLst>
              <a:ext uri="{DAC7BCD1-2C9D-45BB-8E61-D5198CBD8F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D7DD66-B887-437E-AB60-524A97C91A4B}"/>
              </a:ext>
            </a:extLst>
          </p:cNvPr>
          <p:cNvSpPr/>
          <p:nvPr userDrawn="1"/>
        </p:nvSpPr>
        <p:spPr>
          <a:xfrm>
            <a:off x="1997242" y="1651071"/>
            <a:ext cx="5209672" cy="5143499"/>
          </a:xfrm>
          <a:prstGeom prst="arc">
            <a:avLst>
              <a:gd name="adj1" fmla="val 16830270"/>
              <a:gd name="adj2" fmla="val 21558490"/>
            </a:avLst>
          </a:prstGeom>
          <a:noFill/>
          <a:ln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15">
            <a:extLst>
              <a:ext uri="{F86EAF6B-F3FE-4B0B-9931-1F65D23C54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F1B9AB-4A03-4658-AA76-8BAA7DFB6453}"/>
              </a:ext>
            </a:extLst>
          </p:cNvPr>
          <p:cNvSpPr/>
          <p:nvPr userDrawn="1"/>
        </p:nvSpPr>
        <p:spPr>
          <a:xfrm>
            <a:off x="1855722" y="4172571"/>
            <a:ext cx="162722" cy="1606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16">
            <a:extLst>
              <a:ext uri="{80710A69-1812-4AF6-AF6C-363E36F9B0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8F1EC1-C1DB-4C9A-BACD-78DA8228121D}"/>
              </a:ext>
            </a:extLst>
          </p:cNvPr>
          <p:cNvSpPr/>
          <p:nvPr userDrawn="1"/>
        </p:nvSpPr>
        <p:spPr>
          <a:xfrm>
            <a:off x="2641439" y="2298829"/>
            <a:ext cx="162722" cy="1606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17">
            <a:extLst>
              <a:ext uri="{0250D915-A6AD-4345-ABA5-347222BD09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EFB92D-DB19-49C2-812F-F636EC9439D6}"/>
              </a:ext>
            </a:extLst>
          </p:cNvPr>
          <p:cNvSpPr/>
          <p:nvPr userDrawn="1"/>
        </p:nvSpPr>
        <p:spPr>
          <a:xfrm>
            <a:off x="7112118" y="4172571"/>
            <a:ext cx="162722" cy="1606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18">
            <a:extLst>
              <a:ext uri="{7D3584C1-3CD5-492E-AA81-A735F15225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9BC43A-85C6-401C-9EFB-0C5C2D5CAFAA}"/>
              </a:ext>
            </a:extLst>
          </p:cNvPr>
          <p:cNvSpPr/>
          <p:nvPr userDrawn="1"/>
        </p:nvSpPr>
        <p:spPr>
          <a:xfrm>
            <a:off x="6339839" y="2298829"/>
            <a:ext cx="162722" cy="1606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Arc 19">
            <a:extLst>
              <a:ext uri="{C047A507-50FB-4CB8-B1F8-16B2DB40E3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87BF1D-15BA-40C9-880E-0C1A13E5623A}"/>
              </a:ext>
            </a:extLst>
          </p:cNvPr>
          <p:cNvSpPr/>
          <p:nvPr userDrawn="1"/>
        </p:nvSpPr>
        <p:spPr>
          <a:xfrm rot="15624891">
            <a:off x="1931070" y="1681151"/>
            <a:ext cx="5209672" cy="5143499"/>
          </a:xfrm>
          <a:prstGeom prst="arc">
            <a:avLst>
              <a:gd name="adj1" fmla="val 16830270"/>
              <a:gd name="adj2" fmla="val 21558490"/>
            </a:avLst>
          </a:prstGeom>
          <a:noFill/>
          <a:ln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20">
            <a:extLst>
              <a:ext uri="{5D9953DB-51DF-4E0F-88F5-DC6E321C03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46E794-0EC9-45E3-942C-1741AFC4A90C}"/>
              </a:ext>
            </a:extLst>
          </p:cNvPr>
          <p:cNvSpPr>
            <a:spLocks noChangeAspect="1"/>
          </p:cNvSpPr>
          <p:nvPr userDrawn="1"/>
        </p:nvSpPr>
        <p:spPr>
          <a:xfrm>
            <a:off x="685800" y="913780"/>
            <a:ext cx="419100" cy="419100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22">
            <a:extLst>
              <a:ext uri="{49B4AAED-4D30-4AE7-B267-EA07951D19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E837AC-B6BA-4EDF-AF2D-52BDD38ADC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1368656"/>
            <a:ext cx="1751971" cy="362788"/>
          </a:xfrm>
        </p:spPr>
        <p:txBody>
          <a:bodyPr vert="horz" lIns="0" tIns="0" rIns="0" bIns="0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3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11" name="Text Placeholder 22">
            <a:extLst>
              <a:ext uri="{8EBDFB8A-B212-428D-8D7E-C47DC3C273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105DDB-0809-40B2-B747-0CEF7C41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13245"/>
            <a:ext cx="1751971" cy="863565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2" name="Oval 24">
            <a:extLst>
              <a:ext uri="{9D07686E-6AD8-4C3C-8B6A-9464E7C851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EA487C-5595-4BA1-A90A-200764991141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" y="2900526"/>
            <a:ext cx="419100" cy="419100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22">
            <a:extLst>
              <a:ext uri="{456ACA79-4DE1-4A8D-AF29-C16D1BC811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1B3113-989C-407D-A92C-31D78AAE90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" y="3355401"/>
            <a:ext cx="1477671" cy="362788"/>
          </a:xfrm>
        </p:spPr>
        <p:txBody>
          <a:bodyPr vert="horz" lIns="0" tIns="0" rIns="0" bIns="0" rtlCol="0" anchor="b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3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14" name="Text Placeholder 22">
            <a:extLst>
              <a:ext uri="{8DF45A56-A795-4D6E-A212-A857BF5202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E7831B-280D-429F-80BB-86D5D2310DB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2900" y="3799989"/>
            <a:ext cx="1477670" cy="1104156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5" name="Text Placeholder 22">
            <a:extLst>
              <a:ext uri="{59D18BAD-A448-4DB8-98ED-C37C27D1AE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10E2E7-F8F7-4ACF-9B04-4D51058AE72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724650" y="1376238"/>
            <a:ext cx="1753343" cy="36278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3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16" name="Text Placeholder 22">
            <a:extLst>
              <a:ext uri="{6E221746-095D-4DDC-B426-D2D55A3382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E610B5-C2CD-4DE4-9211-78E871283CBD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724650" y="1820827"/>
            <a:ext cx="1753343" cy="863565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7" name="Oval 32">
            <a:extLst>
              <a:ext uri="{358EEB61-7ACD-4ADE-84BB-BA9AFEF5F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BF3FD0-C7CA-48EB-87DB-579BB25F7B80}"/>
              </a:ext>
            </a:extLst>
          </p:cNvPr>
          <p:cNvSpPr>
            <a:spLocks noChangeAspect="1"/>
          </p:cNvSpPr>
          <p:nvPr userDrawn="1"/>
        </p:nvSpPr>
        <p:spPr>
          <a:xfrm>
            <a:off x="8058150" y="902232"/>
            <a:ext cx="419100" cy="419100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22">
            <a:extLst>
              <a:ext uri="{A834775E-03C4-4A1E-92C2-61EED2B113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444C5A-9CEE-486B-8C14-7E3762DFDD55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7343774" y="3378840"/>
            <a:ext cx="1477671" cy="36278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3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19" name="Text Placeholder 22">
            <a:extLst>
              <a:ext uri="{8667E8A2-7590-4D24-B60E-F596131068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838392-61DA-457A-B2CD-D93ACE675C4A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7343774" y="3823430"/>
            <a:ext cx="1477670" cy="1104156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20" name="Oval 35">
            <a:extLst>
              <a:ext uri="{C4501B8F-7AED-439D-BE06-2B544DC0AF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1EFD43-59C6-415F-9D50-EC6C20D7D1B5}"/>
              </a:ext>
            </a:extLst>
          </p:cNvPr>
          <p:cNvSpPr>
            <a:spLocks noChangeAspect="1"/>
          </p:cNvSpPr>
          <p:nvPr userDrawn="1"/>
        </p:nvSpPr>
        <p:spPr>
          <a:xfrm>
            <a:off x="8343900" y="2904836"/>
            <a:ext cx="419100" cy="419100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lide Number Placeholder 5">
            <a:extLst>
              <a:ext uri="{C55536FB-EDEF-4EC4-AA5D-A19A4CF589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6F2C95-99B3-45A2-BCDB-5F698F1C35F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DA646BF-1931-41E7-A2AE-71D6DC316A24}" type="slidenum"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E44D5742-9634-4246-878C-302846F8DE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5C3811-ED96-4964-8DAB-6F070009E6E4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3" name="Date Placeholder 3">
            <a:extLst>
              <a:ext uri="{5D9164D0-384D-4F58-8847-CDFF7FFA33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F0559-0EC8-4A31-A4E7-49B28E81A47D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4" name="Footer Placeholder 4">
            <a:extLst>
              <a:ext uri="{85C7AFDD-60D6-4286-8595-2862017683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000EF6-9BE3-41DB-BE3F-4D2C6E39E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25" name="Title 24">
            <a:extLst>
              <a:ext uri="{75F749B0-0825-4FC4-8897-B56B7EF872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D5F9C7-4BEE-46EC-9B32-873AF3D5CF6F}"/>
              </a:ext>
            </a:extLst>
          </p:cNvPr>
          <p:cNvSpPr>
            <a:spLocks noGrp="1"/>
          </p:cNvSpPr>
          <p:nvPr>
            <p:ph type="title" idx="11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B466CD20-9A9C-4CB4-8339-F5DF911B981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>
            <a:extLst>
              <a:ext uri="{6F8B3DC8-B62A-4D73-9659-E0C2316AE8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D36E6E-041B-4B68-A4B7-875737196E45}"/>
              </a:ext>
            </a:extLst>
          </p:cNvPr>
          <p:cNvSpPr>
            <a:spLocks noChangeAspect="1"/>
          </p:cNvSpPr>
          <p:nvPr userDrawn="1"/>
        </p:nvSpPr>
        <p:spPr>
          <a:xfrm>
            <a:off x="2943225" y="1230277"/>
            <a:ext cx="3265027" cy="3265029"/>
          </a:xfrm>
          <a:prstGeom prst="ellipse">
            <a:avLst/>
          </a:prstGeom>
          <a:solidFill>
            <a:schemeClr val="tx2"/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rc 9">
            <a:extLst>
              <a:ext uri="{8451170D-08CF-4FB7-A09F-B2DE9FE698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5DF487-6EFE-41A2-938C-BBAA2E7A0109}"/>
              </a:ext>
            </a:extLst>
          </p:cNvPr>
          <p:cNvSpPr/>
          <p:nvPr userDrawn="1"/>
        </p:nvSpPr>
        <p:spPr>
          <a:xfrm>
            <a:off x="2781300" y="1061907"/>
            <a:ext cx="3588752" cy="3588754"/>
          </a:xfrm>
          <a:prstGeom prst="arc">
            <a:avLst>
              <a:gd name="adj1" fmla="val 5971620"/>
              <a:gd name="adj2" fmla="val 4864756"/>
            </a:avLst>
          </a:prstGeom>
          <a:noFill/>
          <a:ln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10">
            <a:extLst>
              <a:ext uri="{AB4DA287-A344-4597-ABDB-3339927530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1415E9-6583-4F58-A78F-EAFDE281D8BC}"/>
              </a:ext>
            </a:extLst>
          </p:cNvPr>
          <p:cNvSpPr>
            <a:spLocks noChangeAspect="1"/>
          </p:cNvSpPr>
          <p:nvPr userDrawn="1"/>
        </p:nvSpPr>
        <p:spPr>
          <a:xfrm>
            <a:off x="2066925" y="1447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" name="Straight Connector 14">
            <a:extLst>
              <a:ext uri="{ECC3781F-923A-430F-AF42-AE6762DDF6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51D69F-AC77-481A-AF50-EE562BF16AD9}"/>
              </a:ext>
            </a:extLst>
          </p:cNvPr>
          <p:cNvCxnSpPr/>
          <p:nvPr/>
        </p:nvCxnSpPr>
        <p:spPr>
          <a:xfrm flipH="1">
            <a:off x="433137" y="2310061"/>
            <a:ext cx="20694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3BE4F7D5-7A7F-4CA2-BB9A-A948680C7D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DEA5E6-F6BA-46F2-B4C3-F1827D34FA0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6040" y="1370589"/>
            <a:ext cx="1239231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7" name="Text Placeholder 18">
            <a:extLst>
              <a:ext uri="{48BA46E2-F0E3-4136-9E17-FCB9AD94D6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E0BA87-B938-47E9-BB06-978CF548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688858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8" name="Oval 20">
            <a:extLst>
              <a:ext uri="{48DB9527-2779-4C6A-8E63-7EAFFD9FB5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85EA32-4442-4F58-AA96-9F9CE59368BD}"/>
              </a:ext>
            </a:extLst>
          </p:cNvPr>
          <p:cNvSpPr>
            <a:spLocks noChangeAspect="1"/>
          </p:cNvSpPr>
          <p:nvPr userDrawn="1"/>
        </p:nvSpPr>
        <p:spPr>
          <a:xfrm>
            <a:off x="2066925" y="2590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22">
            <a:extLst>
              <a:ext uri="{E825AF11-B739-42A9-89A3-B1C5A40BEF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81B9F7-91BE-44D2-8BB6-8E081F13DDAD}"/>
              </a:ext>
            </a:extLst>
          </p:cNvPr>
          <p:cNvCxnSpPr/>
          <p:nvPr/>
        </p:nvCxnSpPr>
        <p:spPr>
          <a:xfrm flipH="1">
            <a:off x="433137" y="3454638"/>
            <a:ext cx="20694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8">
            <a:extLst>
              <a:ext uri="{C22B181D-1711-4154-A11C-AF78112069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9748DE-CEFB-43DC-9E14-49A2FC5C7EF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6040" y="2515161"/>
            <a:ext cx="1239231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1" name="Text Placeholder 18">
            <a:extLst>
              <a:ext uri="{DC1155AB-6FB1-453F-8102-DA10CDCAD2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17BD37-45A4-411D-8A41-C7EC5DB9C05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23875" y="2833440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200" b="0" baseline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2" name="Oval 25">
            <a:extLst>
              <a:ext uri="{D71DC2B1-2E33-4FA6-8F43-193C6E92E0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9A35B1-B720-48FF-9153-0AEF0EC2B28A}"/>
              </a:ext>
            </a:extLst>
          </p:cNvPr>
          <p:cNvSpPr>
            <a:spLocks noChangeAspect="1"/>
          </p:cNvSpPr>
          <p:nvPr userDrawn="1"/>
        </p:nvSpPr>
        <p:spPr>
          <a:xfrm>
            <a:off x="2066925" y="3733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8">
            <a:extLst>
              <a:ext uri="{AF920CB7-A6F0-40A4-A65A-28E1BDE1C4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D6D5EF-4C3F-4673-8388-849E0E2AB234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6040" y="3659743"/>
            <a:ext cx="1239231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4" name="Text Placeholder 18">
            <a:extLst>
              <a:ext uri="{C6BE34FC-FCC1-4878-94B3-C984D6CFC2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2C2E0D-FA9F-4E46-836C-F7D1B0474E6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523875" y="3978011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5" name="Oval 30">
            <a:extLst>
              <a:ext uri="{A3C85C35-3E4E-4DA3-BA13-32E7265EE5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F1D40C-D653-4063-9B0D-388DDB0A712B}"/>
              </a:ext>
            </a:extLst>
          </p:cNvPr>
          <p:cNvSpPr>
            <a:spLocks noChangeAspect="1"/>
          </p:cNvSpPr>
          <p:nvPr userDrawn="1"/>
        </p:nvSpPr>
        <p:spPr>
          <a:xfrm>
            <a:off x="6572250" y="1447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32">
            <a:extLst>
              <a:ext uri="{F945FBF6-610E-418D-A09C-4D1CDDC689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EE21F6-E352-421D-833A-EEC3CC19411C}"/>
              </a:ext>
            </a:extLst>
          </p:cNvPr>
          <p:cNvSpPr>
            <a:spLocks noChangeAspect="1"/>
          </p:cNvSpPr>
          <p:nvPr userDrawn="1"/>
        </p:nvSpPr>
        <p:spPr>
          <a:xfrm>
            <a:off x="6572250" y="2590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34">
            <a:extLst>
              <a:ext uri="{E6D85884-6A8E-4F3E-8E45-F5D68749C6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1D4570-C39B-4194-A67D-B30E903880A5}"/>
              </a:ext>
            </a:extLst>
          </p:cNvPr>
          <p:cNvSpPr>
            <a:spLocks noChangeAspect="1"/>
          </p:cNvSpPr>
          <p:nvPr userDrawn="1"/>
        </p:nvSpPr>
        <p:spPr>
          <a:xfrm>
            <a:off x="6572250" y="3733800"/>
            <a:ext cx="495300" cy="497204"/>
          </a:xfrm>
          <a:prstGeom prst="ellipse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8">
            <a:extLst>
              <a:ext uri="{5D7EB6AC-8DB5-4192-B885-BBE11B99FF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2F0C7E-1593-43E1-AC34-F30E17E12B08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7286625" y="1370589"/>
            <a:ext cx="1241050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19" name="Text Placeholder 18">
            <a:extLst>
              <a:ext uri="{8BBE77DD-DC96-4AC0-A07B-A4F644037E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C110F8-3EFB-4194-A5FA-48AC8608B6E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7286625" y="1688858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20" name="Text Placeholder 18">
            <a:extLst>
              <a:ext uri="{6C32C5FD-A71E-4EB6-A10C-494C89C38D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CA048D-83A9-4257-A38F-E2ED084CD1D2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286625" y="2515161"/>
            <a:ext cx="1241050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5</a:t>
            </a:r>
          </a:p>
        </p:txBody>
      </p:sp>
      <p:sp>
        <p:nvSpPr>
          <p:cNvPr id="21" name="Text Placeholder 18">
            <a:extLst>
              <a:ext uri="{6881B51E-D4EB-4AE1-9A24-E785F93893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8FF9A3-FABD-4578-A787-72F2A5B57574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7286625" y="2833440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22" name="Text Placeholder 18">
            <a:extLst>
              <a:ext uri="{57E94A54-D336-4326-B15D-7C7419B815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99DE36-49B6-488E-AB1F-3617A15466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286625" y="3659743"/>
            <a:ext cx="1241050" cy="301798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6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6</a:t>
            </a:r>
          </a:p>
        </p:txBody>
      </p:sp>
      <p:sp>
        <p:nvSpPr>
          <p:cNvPr id="23" name="Text Placeholder 18">
            <a:extLst>
              <a:ext uri="{2D2AD89B-C2B6-4503-802B-BCC2419EF5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5F10BC-A243-4379-A8B3-149D20D218C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86625" y="3978011"/>
            <a:ext cx="1333500" cy="55245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2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24" name="Text Placeholder 43">
            <a:extLst>
              <a:ext uri="{1EB53D26-1215-444C-97FD-89820072EF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6C0020-88C7-45DF-922E-FF84F64C9FE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333750" y="1868643"/>
            <a:ext cx="2510056" cy="711402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43">
            <a:extLst>
              <a:ext uri="{192D5AB3-6C5C-4BE8-B4AA-B6A4DB75E9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3E4157-6564-4621-9760-3D472E228B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33750" y="2636176"/>
            <a:ext cx="2510056" cy="1064267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4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  <p:sp>
        <p:nvSpPr>
          <p:cNvPr id="26" name="Plus Sign 45">
            <a:extLst>
              <a:ext uri="{250BABBD-EEB6-482A-9FEC-4753E8FF26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D19912-D123-443B-A7AE-F7B05E928ACC}"/>
              </a:ext>
            </a:extLst>
          </p:cNvPr>
          <p:cNvSpPr/>
          <p:nvPr userDrawn="1"/>
        </p:nvSpPr>
        <p:spPr>
          <a:xfrm>
            <a:off x="4391025" y="3820463"/>
            <a:ext cx="354003" cy="354003"/>
          </a:xfrm>
          <a:prstGeom prst="mathPlus">
            <a:avLst/>
          </a:prstGeom>
          <a:solidFill>
            <a:schemeClr val="bg1"/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Slide Number Placeholder 5">
            <a:extLst>
              <a:ext uri="{CD210484-D58D-4990-B8BC-3DBFF39B88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60E417-B2F9-474A-86D5-2C7AF74604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C71BFE-ECBA-4A29-8912-D4B8F8D0DB62}" type="slidenum">
              <a:t>‹#›</a:t>
            </a:fld>
            <a:endParaRPr lang="en-US" dirty="0"/>
          </a:p>
        </p:txBody>
      </p:sp>
      <p:sp>
        <p:nvSpPr>
          <p:cNvPr id="28" name="Picture Placeholder 12">
            <a:extLst>
              <a:ext uri="{8823235B-7A89-48ED-89BE-0817F04944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3A0601-1E5B-406F-8ED2-CB7F431A0D3B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2190750" y="1571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1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29" name="Picture Placeholder 12">
            <a:extLst>
              <a:ext uri="{4A0F2AF8-21C2-48B2-906A-ED100F4F26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141028-18E9-49D7-9443-6050E0437A8D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2190750" y="2714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05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30" name="Picture Placeholder 12">
            <a:extLst>
              <a:ext uri="{E9C4499F-85BE-4080-B5A6-F30459680E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FC4971-F769-441D-AA3D-80AE287D3B52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2190750" y="3857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1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31" name="Picture Placeholder 12">
            <a:extLst>
              <a:ext uri="{DDDFAC35-68B1-4CB4-AB57-CF4C077DC4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5DF2F9-DA30-408B-A62E-17AE8FDA86AA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6696074" y="1571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1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32" name="Picture Placeholder 12">
            <a:extLst>
              <a:ext uri="{659C1A6C-6B54-4ADB-81A2-486D38BC55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608E58-0F9B-41AE-AB25-B0C51909DF14}"/>
              </a:ext>
            </a:extLst>
          </p:cNvPr>
          <p:cNvSpPr>
            <a:spLocks noGrp="1" noChangeAspect="1"/>
          </p:cNvSpPr>
          <p:nvPr>
            <p:ph type="pic" idx="19"/>
          </p:nvPr>
        </p:nvSpPr>
        <p:spPr>
          <a:xfrm>
            <a:off x="6696074" y="2714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1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33" name="Picture Placeholder 12">
            <a:extLst>
              <a:ext uri="{859306ED-45D7-4823-9942-8BFE6518FF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D5D0D9-C44A-4D41-BFC3-5B98F342F557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6696074" y="3857625"/>
            <a:ext cx="247650" cy="24765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100" dirty="0"/>
            </a:lvl1pPr>
          </a:lstStyle>
          <a:p>
            <a:r>
              <a:rPr lang="en-US" dirty="0"/>
              <a:t>Add icon</a:t>
            </a:r>
          </a:p>
        </p:txBody>
      </p:sp>
      <p:cxnSp>
        <p:nvCxnSpPr>
          <p:cNvPr id="34" name="Straight Connector 33">
            <a:extLst>
              <a:ext uri="{54D28524-E865-4C5F-A899-634664CC0C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C7FE4A-9C39-4361-A0AA-BCDCFD6ACD59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5" name="Date Placeholder 3">
            <a:extLst>
              <a:ext uri="{3A97C723-33DF-428F-98E5-0020957D92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376FD6-B72F-4C92-9C06-234D2EA1BBDA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D9E5FC-1971-4163-B3F4-348791287DE0}" type="datetime4">
              <a:t>February 6, 2023</a:t>
            </a:fld>
            <a:endParaRPr lang="en-US" dirty="0"/>
          </a:p>
        </p:txBody>
      </p:sp>
      <p:sp>
        <p:nvSpPr>
          <p:cNvPr id="36" name="Footer Placeholder 4">
            <a:extLst>
              <a:ext uri="{45EC5545-152B-4B38-B362-C70589E979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A499C1-6482-44EB-AEAA-5D4EA595D33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37" name="Title 36">
            <a:extLst>
              <a:ext uri="{26C50F0F-3666-462A-BCC7-6A0AABDF81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35A0E2-871F-48AA-98CC-F3B41C6F61E9}"/>
              </a:ext>
            </a:extLst>
          </p:cNvPr>
          <p:cNvSpPr>
            <a:spLocks noGrp="1"/>
          </p:cNvSpPr>
          <p:nvPr>
            <p:ph type="title" idx="23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D9B4C050-6260-4F21-93F3-F929F86F910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B6ACFCB5-F967-4803-ABFB-54E4D6144D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30E975-C8D5-438E-8EF5-7ACBAB1AF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/>
            <a:extLst>
              <a:ext uri="{C763DD26-B936-4654-8779-F9A0E5A2BE52}">
                <a14:imgProps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9B1E13AC-4D3B-4B3E-A4C6-89C2528415B5}">
                <a14:useLocalDpi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67" cy="5143923"/>
          </a:xfrm>
          <a:prstGeom prst="rect">
            <a:avLst/>
          </a:prstGeom>
          <a:noFill/>
          <a:ln w="11430" cap="flat">
            <a:noFill/>
            <a:prstDash val="solid"/>
            <a:round/>
          </a:ln>
          <a:effectLst>
            <a:outerShdw blurRad="50800" dir="2700000">
              <a:srgbClr val="5B5B5B">
                <a:alpha val="39998"/>
              </a:srgbClr>
            </a:outerShdw>
          </a:effectLst>
        </p:spPr>
      </p:pic>
      <p:cxnSp>
        <p:nvCxnSpPr>
          <p:cNvPr id="3" name="Straight Connector 7">
            <a:extLst>
              <a:ext uri="{DD7F0F94-2DA0-4911-B392-AEF9FB2297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99C0E6-5AF8-4810-97DE-6649FEB7373A}"/>
              </a:ext>
            </a:extLst>
          </p:cNvPr>
          <p:cNvCxnSpPr/>
          <p:nvPr/>
        </p:nvCxnSpPr>
        <p:spPr>
          <a:xfrm rot="10800000" flipH="1" flipV="1">
            <a:off x="523875" y="666750"/>
            <a:ext cx="809625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Rectangle 9">
            <a:extLst>
              <a:ext uri="{A2A92276-D1E0-4756-B831-A7BE88CA69E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C1AC2D-4D09-4B2C-B565-A4683D85721B}"/>
              </a:ext>
            </a:extLst>
          </p:cNvPr>
          <p:cNvSpPr/>
          <p:nvPr userDrawn="1"/>
        </p:nvSpPr>
        <p:spPr>
          <a:xfrm>
            <a:off x="555458" y="1410702"/>
            <a:ext cx="3561347" cy="33447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0">
            <a:extLst>
              <a:ext uri="{6C5263C7-54F5-4716-99F9-BA86AD71F7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AC390D-4A98-4094-8792-27DE6B49D785}"/>
              </a:ext>
            </a:extLst>
          </p:cNvPr>
          <p:cNvSpPr/>
          <p:nvPr userDrawn="1"/>
        </p:nvSpPr>
        <p:spPr>
          <a:xfrm>
            <a:off x="555458" y="1410279"/>
            <a:ext cx="3465094" cy="3345192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11">
            <a:extLst>
              <a:ext uri="{EDB7A6B3-2FAC-4491-A187-5792939B48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AC1E8D-EB02-43BE-B1B1-1D1565367644}"/>
              </a:ext>
            </a:extLst>
          </p:cNvPr>
          <p:cNvSpPr>
            <a:spLocks noChangeAspect="1"/>
          </p:cNvSpPr>
          <p:nvPr userDrawn="1"/>
        </p:nvSpPr>
        <p:spPr>
          <a:xfrm>
            <a:off x="923925" y="17621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15">
            <a:extLst>
              <a:ext uri="{9BB8F259-39C7-434F-B631-EF217E61AC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4DCCAD-5A71-43C6-93DB-2CDEC26359B6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1076325" y="1905000"/>
            <a:ext cx="304800" cy="30861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2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8" name="Text Placeholder 17">
            <a:extLst>
              <a:ext uri="{C9F6C2E1-2AE7-4241-A488-85C4C89DEA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FCF3A-0B58-452F-868B-9B249B52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125" y="1723912"/>
            <a:ext cx="1824579" cy="638171"/>
          </a:xfrm>
        </p:spPr>
        <p:txBody>
          <a:bodyPr vert="horz" lIns="0" tIns="0" rIns="0" bIns="0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9" name="Straight Connector 19">
            <a:extLst>
              <a:ext uri="{3B5A7A1A-426C-48EA-9040-F08E8F737F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F492CE-96AC-4BF1-ABEE-DE98E96DF43C}"/>
              </a:ext>
            </a:extLst>
          </p:cNvPr>
          <p:cNvCxnSpPr/>
          <p:nvPr/>
        </p:nvCxnSpPr>
        <p:spPr>
          <a:xfrm>
            <a:off x="927999" y="2538664"/>
            <a:ext cx="2647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0">
            <a:extLst>
              <a:ext uri="{282176BB-82B2-4FE2-A7D7-F95128EDB1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36DE140-5BA4-41DC-AE27-343C970D59D1}"/>
              </a:ext>
            </a:extLst>
          </p:cNvPr>
          <p:cNvSpPr>
            <a:spLocks noChangeAspect="1"/>
          </p:cNvSpPr>
          <p:nvPr userDrawn="1"/>
        </p:nvSpPr>
        <p:spPr>
          <a:xfrm>
            <a:off x="923925" y="2790825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5">
            <a:extLst>
              <a:ext uri="{DF185A45-DE45-4164-A56C-2BE32490FB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46DA60-0470-4BFE-BC06-33DB7F4A77E4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1076325" y="2933700"/>
            <a:ext cx="304800" cy="30861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2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12" name="Text Placeholder 17">
            <a:extLst>
              <a:ext uri="{E45E2674-0FF7-4E7D-8CC0-B8A5AF3E0F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8A24F8-DC55-4C97-85AC-5DFDB13DB0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762125" y="2763791"/>
            <a:ext cx="1824579" cy="638171"/>
          </a:xfrm>
        </p:spPr>
        <p:txBody>
          <a:bodyPr vert="horz" lIns="0" tIns="0" rIns="0" bIns="0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13" name="Straight Connector 23">
            <a:extLst>
              <a:ext uri="{252D21BA-A3D4-44A3-892F-8AB34DA4BD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F314C7-5C48-4617-A677-F8FDA333E598}"/>
              </a:ext>
            </a:extLst>
          </p:cNvPr>
          <p:cNvCxnSpPr/>
          <p:nvPr/>
        </p:nvCxnSpPr>
        <p:spPr>
          <a:xfrm>
            <a:off x="927999" y="3597461"/>
            <a:ext cx="2647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4">
            <a:extLst>
              <a:ext uri="{A432F493-85B8-492B-A0F6-2E3842733D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DC6DEC-9C44-4C39-930A-83D7A340B4F0}"/>
              </a:ext>
            </a:extLst>
          </p:cNvPr>
          <p:cNvSpPr>
            <a:spLocks noChangeAspect="1"/>
          </p:cNvSpPr>
          <p:nvPr userDrawn="1"/>
        </p:nvSpPr>
        <p:spPr>
          <a:xfrm>
            <a:off x="923925" y="382905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Picture Placeholder 15">
            <a:extLst>
              <a:ext uri="{450E13DC-0EB1-44AF-A396-A256C9323E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346B56-3813-4C83-971B-5C7E455D74F9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1076325" y="3981450"/>
            <a:ext cx="304800" cy="30861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2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16" name="Text Placeholder 17">
            <a:extLst>
              <a:ext uri="{7A023DD8-76F2-4D0D-A48B-015C27EB9B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2B2BBA-F043-412D-A4AA-2C91FC8FBFF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762125" y="3812731"/>
            <a:ext cx="1824579" cy="638171"/>
          </a:xfrm>
        </p:spPr>
        <p:txBody>
          <a:bodyPr vert="horz" lIns="0" tIns="0" rIns="0" bIns="0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2">
            <a:extLst>
              <a:ext uri="{D08BACF4-C9CB-4E6B-9E80-C34B9A60BD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504B3B-8070-4B82-955B-FBEFD7D99D09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23875" y="819150"/>
            <a:ext cx="8096250" cy="322505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buNone/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8" name="Slide Number Placeholder 5">
            <a:extLst>
              <a:ext uri="{1F9BF845-5DAA-406B-8DEC-0F1CBA48ED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FD0A75-A14C-4090-9252-F0A40F6EF8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44514" y="4767262"/>
            <a:ext cx="454967" cy="273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algn="ctr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Date Placeholder 3">
            <a:extLst>
              <a:ext uri="{2F986063-490C-4C91-A235-CDC2D8D3F8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C958A5-7B22-4856-B17A-BE3990394521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20" name="Footer Placeholder 4">
            <a:extLst>
              <a:ext uri="{98EB8474-7353-4F7D-A5C1-B6F1347E20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E6D338-27FA-4859-82CB-739D8AEDB5E2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1" name="Title 20">
            <a:extLst>
              <a:ext uri="{5128DA2F-827F-441E-9A3B-0F2A298722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AB250B-FAED-4BB2-889A-302841DE842E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523875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CD05230F-4928-4DC1-86EE-6E4E9E4E3CC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6">
            <a:extLst>
              <a:ext uri="{A579BE67-0A10-480D-B9BF-9E902DBB6A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A5DFBA-88EB-4FC6-A77D-C30519B0EDF9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ext Placeholder 15">
            <a:extLst>
              <a:ext uri="{D3B1ED43-2BAF-4673-AD3C-6E6D8FF01B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FE150E-319E-4898-95B2-285E4AA74BB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19625" y="960402"/>
            <a:ext cx="4095750" cy="419152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8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subheading</a:t>
            </a:r>
          </a:p>
        </p:txBody>
      </p:sp>
      <p:sp>
        <p:nvSpPr>
          <p:cNvPr id="4" name="Text Placeholder 15">
            <a:extLst>
              <a:ext uri="{BF08EFEB-F2F1-4EF4-8C42-168ADE4419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5FE345-F7AC-4771-857B-79BDF734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625" y="1517864"/>
            <a:ext cx="4095750" cy="1393774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4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5" name="Text Placeholder 19">
            <a:extLst>
              <a:ext uri="{4F5A8DD6-B5F7-4048-8817-31F1739486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F667A8-089A-486C-AB7E-8D9EA363C0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19625" y="4018608"/>
            <a:ext cx="1168003" cy="636508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400" dirty="0"/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6" name="Oval 20">
            <a:extLst>
              <a:ext uri="{E406658B-C26D-4594-9A71-E319FA970F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C834C6-F97F-4C80-878C-FFD2309A7929}"/>
              </a:ext>
            </a:extLst>
          </p:cNvPr>
          <p:cNvSpPr>
            <a:spLocks noChangeAspect="1"/>
          </p:cNvSpPr>
          <p:nvPr userDrawn="1"/>
        </p:nvSpPr>
        <p:spPr>
          <a:xfrm>
            <a:off x="4972050" y="3225063"/>
            <a:ext cx="438150" cy="43719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21">
            <a:extLst>
              <a:ext uri="{CA562B35-AC8C-482F-B03C-7812D285F1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EA9A02-1385-492E-9D0A-54DAD9688807}"/>
              </a:ext>
            </a:extLst>
          </p:cNvPr>
          <p:cNvCxnSpPr/>
          <p:nvPr/>
        </p:nvCxnSpPr>
        <p:spPr>
          <a:xfrm>
            <a:off x="5947205" y="3213031"/>
            <a:ext cx="0" cy="1276690"/>
          </a:xfrm>
          <a:prstGeom prst="line">
            <a:avLst/>
          </a:prstGeom>
          <a:ln w="9525" cap="flat">
            <a:solidFill>
              <a:schemeClr val="accent6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" name="Text Placeholder 19">
            <a:extLst>
              <a:ext uri="{0BE579E0-27A7-49B7-A324-4B9CA062A4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361C14-FFE4-4FA9-9AE9-847836ED4DD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86474" y="4028922"/>
            <a:ext cx="1168003" cy="636508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400" dirty="0"/>
            </a:lvl1pPr>
          </a:lstStyle>
          <a:p>
            <a:pPr lvl="0"/>
            <a:r>
              <a:rPr lang="en-US" dirty="0"/>
              <a:t>Add topic</a:t>
            </a:r>
          </a:p>
        </p:txBody>
      </p:sp>
      <p:sp>
        <p:nvSpPr>
          <p:cNvPr id="9" name="Oval 24">
            <a:extLst>
              <a:ext uri="{A4DC43A5-75E0-4C49-A139-67C9C1C6AF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2D7EDF-C845-4548-AAE9-07F893C39605}"/>
              </a:ext>
            </a:extLst>
          </p:cNvPr>
          <p:cNvSpPr>
            <a:spLocks noChangeAspect="1"/>
          </p:cNvSpPr>
          <p:nvPr userDrawn="1"/>
        </p:nvSpPr>
        <p:spPr>
          <a:xfrm>
            <a:off x="6448425" y="3235372"/>
            <a:ext cx="438150" cy="43719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25">
            <a:extLst>
              <a:ext uri="{BB8D0620-8B99-4642-B849-A8C119D4C0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63344D-7C12-4FEF-AE08-A1E0268C654C}"/>
              </a:ext>
            </a:extLst>
          </p:cNvPr>
          <p:cNvCxnSpPr/>
          <p:nvPr/>
        </p:nvCxnSpPr>
        <p:spPr>
          <a:xfrm>
            <a:off x="7398022" y="3223341"/>
            <a:ext cx="0" cy="1276690"/>
          </a:xfrm>
          <a:prstGeom prst="line">
            <a:avLst/>
          </a:prstGeom>
          <a:ln w="9525" cap="flat">
            <a:solidFill>
              <a:schemeClr val="accent6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Oval 27">
            <a:extLst>
              <a:ext uri="{E0929ECD-5DD8-4308-9E9A-B262CBB66C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C29C41-8A89-428E-98C7-3008881FF5DB}"/>
              </a:ext>
            </a:extLst>
          </p:cNvPr>
          <p:cNvSpPr>
            <a:spLocks noChangeAspect="1"/>
          </p:cNvSpPr>
          <p:nvPr userDrawn="1"/>
        </p:nvSpPr>
        <p:spPr>
          <a:xfrm>
            <a:off x="7886700" y="3235372"/>
            <a:ext cx="438150" cy="43719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D4792088-C174-4136-BB13-CEF7FA7631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56BAE9-3ECA-4D98-9E52-06F32465CE8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03798" y="938213"/>
            <a:ext cx="3858628" cy="3056271"/>
          </a:xfrm>
          <a:noFill/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Text Placeholder 15">
            <a:extLst>
              <a:ext uri="{6A963F57-086E-4502-AC87-1DF788B380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82348D-82C1-4DA1-BD46-8BDAA60299C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03609" y="3991013"/>
            <a:ext cx="3858815" cy="648809"/>
          </a:xfrm>
          <a:solidFill>
            <a:srgbClr val="39498A"/>
          </a:solidFill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sp>
        <p:nvSpPr>
          <p:cNvPr id="14" name="Slide Number Placeholder 5">
            <a:extLst>
              <a:ext uri="{53018ACE-1FC9-4117-B6BB-4A868FD599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9B8362-BC2E-4217-921D-A535C89EA570}"/>
              </a:ext>
            </a:extLst>
          </p:cNvPr>
          <p:cNvSpPr>
            <a:spLocks noGrp="1"/>
          </p:cNvSpPr>
          <p:nvPr>
            <p:ph type="sldNum" sz="quarter" idx="6"/>
          </p:nvPr>
        </p:nvSpPr>
        <p:spPr>
          <a:xfrm>
            <a:off x="4343400" y="4867275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4B5A163-4F5E-46F6-A416-810BC75B329C}" type="slidenum"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6A2E303-7990-4D08-9864-344BF1D042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ED2FDA-72DE-433A-900C-D3C4CFBB02EA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285750" y="190500"/>
            <a:ext cx="8572500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16" name="Date Placeholder 3">
            <a:extLst>
              <a:ext uri="{641876FC-B847-48EE-B917-F22837C3DD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290CBC-CDEB-4632-91C0-EC566CD55104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628650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9A5929-D2B9-477F-A6EB-3AE41EA5697E}" type="datetime4">
              <a:t>February 6, 2023</a:t>
            </a:fld>
            <a:endParaRPr lang="en-US" dirty="0"/>
          </a:p>
        </p:txBody>
      </p:sp>
      <p:sp>
        <p:nvSpPr>
          <p:cNvPr id="17" name="Footer Placeholder 4">
            <a:extLst>
              <a:ext uri="{4E153299-19A6-4BC8-826D-E17F2191F4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B7DB03-295A-488E-ADEB-1BCF9086C95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6048374" y="4867275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8" name="Content Placeholder 17">
            <a:extLst>
              <a:ext uri="{39613D09-5212-4DC0-BE2C-1121AB6707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E6C924-EB0D-4557-84B9-EE3678E919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24750" y="4038600"/>
            <a:ext cx="1171575" cy="638175"/>
          </a:xfrm>
          <a:prstGeom prst="rect">
            <a:avLst/>
          </a:prstGeom>
          <a:ln>
            <a:noFill/>
          </a:ln>
        </p:spPr>
        <p:txBody>
          <a:bodyPr vert="horz" lIns="0" tIns="0" rIns="9144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dirty="0">
                <a:latin typeface="+mn-l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dirty="0">
                <a:latin typeface="+mn-lt"/>
              </a:defRPr>
            </a:lvl2pPr>
            <a:lvl3pPr marL="0" lvl="2" indent="0" algn="ctr">
              <a:lnSpc>
                <a:spcPct val="100000"/>
              </a:lnSpc>
              <a:buNone/>
              <a:defRPr lang="en-US" sz="1400" b="0" dirty="0">
                <a:latin typeface="+mn-lt"/>
              </a:defRPr>
            </a:lvl3pPr>
            <a:lvl4pPr marL="0" lvl="3" indent="0" algn="ctr">
              <a:lnSpc>
                <a:spcPct val="100000"/>
              </a:lnSpc>
              <a:buNone/>
              <a:defRPr lang="en-US" sz="1400" b="0" dirty="0">
                <a:latin typeface="+mn-lt"/>
              </a:defRPr>
            </a:lvl4pPr>
            <a:lvl5pPr marL="0" lvl="4" indent="0" algn="ctr">
              <a:lnSpc>
                <a:spcPct val="100000"/>
              </a:lnSpc>
              <a:buNone/>
              <a:defRPr lang="en-US" sz="1400" b="0" dirty="0">
                <a:latin typeface="+mn-lt"/>
              </a:defRPr>
            </a:lvl5pPr>
          </a:lstStyle>
          <a:p>
            <a:pPr lvl="0"/>
            <a:r>
              <a:rPr lang="en-US" dirty="0"/>
              <a:t>Clique para editar os estilos do texto de Modelo Global</a:t>
            </a:r>
          </a:p>
          <a:p>
            <a:pPr lvl="1"/>
            <a:r>
              <a:rPr lang="en-US" dirty="0"/>
              <a:t>Segundo nível</a:t>
            </a:r>
          </a:p>
          <a:p>
            <a:pPr lvl="2"/>
            <a:r>
              <a:rPr lang="en-US" dirty="0"/>
              <a:t>Terceiro nível</a:t>
            </a:r>
          </a:p>
          <a:p>
            <a:pPr lvl="3"/>
            <a:r>
              <a:rPr lang="en-US" dirty="0"/>
              <a:t>Quarto nível</a:t>
            </a:r>
          </a:p>
          <a:p>
            <a:pPr lvl="4"/>
            <a:r>
              <a:rPr lang="en-US" dirty="0"/>
              <a:t>Quinto nível</a:t>
            </a:r>
          </a:p>
        </p:txBody>
      </p:sp>
    </p:spTree>
    <p:extLst>
      <p:ext uri="{0D5EF137-F9CB-4DBC-8313-83CAD35B5E9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piri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9895DA4E-ACBB-413E-BBCE-4FDFD22CC3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E285BF-29B2-40EA-86F1-21F966B1BE97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0" y="0"/>
            <a:ext cx="5005387" cy="5143500"/>
          </a:xfrm>
          <a:noFill/>
        </p:spPr>
        <p:txBody>
          <a:bodyPr vert="horz" rtlCol="0"/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cxnSp>
        <p:nvCxnSpPr>
          <p:cNvPr id="3" name="Straight Connector 9">
            <a:extLst>
              <a:ext uri="{B2428FCC-A009-4146-B021-44CEAECC16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58020E-FAB1-4204-B7EB-0B5BBA4AD0BD}"/>
              </a:ext>
            </a:extLst>
          </p:cNvPr>
          <p:cNvCxnSpPr/>
          <p:nvPr/>
        </p:nvCxnSpPr>
        <p:spPr>
          <a:xfrm>
            <a:off x="5480384" y="1359568"/>
            <a:ext cx="0" cy="27191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1F374E1D-79D6-4AEE-B841-02BED71821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7E5562-847B-4002-A5E6-959AFC30185E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915025" y="552450"/>
            <a:ext cx="2647950" cy="40290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lvl="0">
              <a:lnSpc>
                <a:spcPct val="100000"/>
              </a:lnSpc>
              <a:defRPr lang="en-US" sz="3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5" name="Slide Number Placeholder 5">
            <a:extLst>
              <a:ext uri="{0D8184FE-13E2-4174-AFE7-82FFEEF0EB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926E9E-7F43-4F4D-B6B7-C961DD6318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344516" y="4867275"/>
            <a:ext cx="454967" cy="273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7F0081-F9DA-45FD-871A-D14CA51226B4}" type="slidenum"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2FAAE25A-D78F-4003-857B-9995DEE715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C968B1-63D0-4E29-8FD9-C3B81BA457EC}"/>
              </a:ext>
            </a:extLst>
          </p:cNvPr>
          <p:cNvSpPr>
            <a:spLocks noGrp="1"/>
          </p:cNvSpPr>
          <p:nvPr>
            <p:ph type="dt" sz="half" idx="3"/>
          </p:nvPr>
        </p:nvSpPr>
        <p:spPr>
          <a:xfrm>
            <a:off x="628650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5F19107-20E4-4D59-A95B-260B58648FD7}" type="datetime4">
              <a:t>February 6, 2023</a:t>
            </a:fld>
            <a:endParaRPr lang="en-US" dirty="0"/>
          </a:p>
        </p:txBody>
      </p:sp>
      <p:sp>
        <p:nvSpPr>
          <p:cNvPr id="7" name="Footer Placeholder 4">
            <a:extLst>
              <a:ext uri="{5C9AB325-740E-4589-BB67-FCFC071765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B6FE2C-85FE-4055-9D00-2267C4467C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6048374" y="4867275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2A4BF629-0E3F-46E7-AE07-B87087DE103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B20858F5-AD86-4048-911F-DA779EC265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21A141-B9C2-401F-9C51-F176203CC716}"/>
              </a:ext>
            </a:extLst>
          </p:cNvPr>
          <p:cNvSpPr/>
          <p:nvPr userDrawn="1"/>
        </p:nvSpPr>
        <p:spPr>
          <a:xfrm>
            <a:off x="0" y="998620"/>
            <a:ext cx="2490537" cy="25266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10">
            <a:extLst>
              <a:ext uri="{ED883046-A56B-4C35-B03A-FB18B905E3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EC4317-97CA-4F1D-9E1A-FC6A954B6A7A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2490787" y="998934"/>
            <a:ext cx="6653212" cy="2526506"/>
          </a:xfrm>
          <a:noFill/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Text Placeholder 15">
            <a:extLst>
              <a:ext uri="{89F31124-280B-4CE7-94D1-440A1A11EE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5C4F84-BF3D-4F7A-97CB-CC672EE8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3952875"/>
            <a:ext cx="8572500" cy="76200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4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cxnSp>
        <p:nvCxnSpPr>
          <p:cNvPr id="5" name="Straight Connector 13">
            <a:extLst>
              <a:ext uri="{1A6E7815-5CFC-49D1-8CFB-7F44E1070A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39760F-B752-42DF-8886-A9BCE875DA4E}"/>
              </a:ext>
            </a:extLst>
          </p:cNvPr>
          <p:cNvCxnSpPr/>
          <p:nvPr/>
        </p:nvCxnSpPr>
        <p:spPr>
          <a:xfrm>
            <a:off x="4319337" y="3791455"/>
            <a:ext cx="52938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5">
            <a:extLst>
              <a:ext uri="{95736564-548D-4A13-8220-FB6B997D3A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08C382-8D9E-4F93-94E3-150A4E1E7E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5750" y="1383630"/>
            <a:ext cx="1952625" cy="1809750"/>
          </a:xfrm>
        </p:spPr>
        <p:txBody>
          <a:bodyPr vert="horz" lIns="0" tIns="0" rIns="0" bIns="0" rtlCol="0" anchor="ctr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Slide Number Placeholder 5">
            <a:extLst>
              <a:ext uri="{B7703FE2-F69D-4C86-BF88-3F41B8C1B5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11BEBD-CCA6-4FC1-93DD-ED85AEF0FB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D94EC3-2F1C-4E3E-BEED-7EE1385224C8}" type="slidenum"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640A115-3658-4715-A19E-20AC7BEAFF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378C9B-7A48-4133-B52B-6D3ED6D2B236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itle 8">
            <a:extLst>
              <a:ext uri="{27E4C108-3D94-4D5B-B8DE-74AC378C1B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A3DC65-6AFB-4B14-BB0B-98EED835E37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85750" y="190500"/>
            <a:ext cx="85725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10" name="Date Placeholder 3">
            <a:extLst>
              <a:ext uri="{0734F031-1179-460A-8D18-9CE9B7DEDD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C3BF7B-D79C-48B3-9E8E-5EC520A6C353}"/>
              </a:ext>
            </a:extLst>
          </p:cNvPr>
          <p:cNvSpPr>
            <a:spLocks noGrp="1"/>
          </p:cNvSpPr>
          <p:nvPr>
            <p:ph type="dt" sz="half" idx="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8D24308-4CCF-4240-B2DA-8EDBBDCB19DA}" type="datetime4">
              <a:t>February 6, 2023</a:t>
            </a:fld>
            <a:endParaRPr lang="en-US" dirty="0"/>
          </a:p>
        </p:txBody>
      </p:sp>
      <p:sp>
        <p:nvSpPr>
          <p:cNvPr id="11" name="Footer Placeholder 4">
            <a:extLst>
              <a:ext uri="{472987C4-4E7A-4C17-BEFF-618509EC1E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2627D1-97A0-4519-A91A-C47E366F54E7}"/>
              </a:ext>
            </a:extLst>
          </p:cNvPr>
          <p:cNvSpPr>
            <a:spLocks noGrp="1"/>
          </p:cNvSpPr>
          <p:nvPr>
            <p:ph type="ftr" sz="quarter" idx="6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36945F2B-227B-4593-85D5-784060842CB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ing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E31D38D8-EF5B-4A80-9D12-847E3B16B2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E4624D-2034-449F-98B6-916241F5B513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0" y="926430"/>
            <a:ext cx="9144000" cy="1852611"/>
          </a:xfrm>
          <a:noFill/>
        </p:spPr>
        <p:txBody>
          <a:bodyPr vert="horz" rtlCol="0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" name="Oval 10">
            <a:extLst>
              <a:ext uri="{1090829D-7DA6-4980-B228-8E717F13E7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46ADB3-7871-47ED-906D-83B73A185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9650" y="2971800"/>
            <a:ext cx="619125" cy="614855"/>
          </a:xfrm>
          <a:prstGeom prst="ellips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14">
            <a:extLst>
              <a:ext uri="{AF9755FC-3866-40D2-8645-E971875B9A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20C1DF-D4A1-4ACC-ADD7-BDE011CEB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029" y="3714750"/>
            <a:ext cx="1386840" cy="350632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1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sp>
        <p:nvSpPr>
          <p:cNvPr id="5" name="Text Placeholder 14">
            <a:extLst>
              <a:ext uri="{2A1F780A-AC58-4B7A-9DD8-0BBBF6EBCE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0CA54E-BBBC-48CD-BE65-53A1DAF6AA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1029" y="4143375"/>
            <a:ext cx="1386840" cy="666750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6" name="Oval 16">
            <a:extLst>
              <a:ext uri="{D32992CC-700A-4029-A442-3E4406FE01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F30097-FB58-4EE3-9103-E96F907200F0}"/>
              </a:ext>
            </a:extLst>
          </p:cNvPr>
          <p:cNvSpPr>
            <a:spLocks noChangeAspect="1"/>
          </p:cNvSpPr>
          <p:nvPr userDrawn="1"/>
        </p:nvSpPr>
        <p:spPr>
          <a:xfrm>
            <a:off x="3152775" y="2971800"/>
            <a:ext cx="619125" cy="614855"/>
          </a:xfrm>
          <a:prstGeom prst="ellips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14">
            <a:extLst>
              <a:ext uri="{BBBD1A17-36C6-44E1-ACDB-E924DA0C60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7A2468-78AD-4E3F-91B9-908F2A23071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64154" y="3714750"/>
            <a:ext cx="1386840" cy="350632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1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sp>
        <p:nvSpPr>
          <p:cNvPr id="8" name="Text Placeholder 14">
            <a:extLst>
              <a:ext uri="{CD51E640-86FB-4A07-8851-26C00C36F0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ED5BA2-C87E-4AAF-A49C-0271D53FE0E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64154" y="4143375"/>
            <a:ext cx="1386840" cy="666750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9" name="Oval 20">
            <a:extLst>
              <a:ext uri="{A22B52C7-865B-4DD1-AF4D-5471C6F35E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AB2397-318F-47CF-803E-DE46C9B36080}"/>
              </a:ext>
            </a:extLst>
          </p:cNvPr>
          <p:cNvSpPr>
            <a:spLocks noChangeAspect="1"/>
          </p:cNvSpPr>
          <p:nvPr userDrawn="1"/>
        </p:nvSpPr>
        <p:spPr>
          <a:xfrm>
            <a:off x="5305425" y="2971800"/>
            <a:ext cx="619125" cy="614855"/>
          </a:xfrm>
          <a:prstGeom prst="ellips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14">
            <a:extLst>
              <a:ext uri="{20071C42-C8DD-4CBE-BA84-1EE19A43EB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833E65-AF74-46A6-97FF-49F380627EFD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926329" y="3714750"/>
            <a:ext cx="1386840" cy="350632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1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sp>
        <p:nvSpPr>
          <p:cNvPr id="11" name="Text Placeholder 14">
            <a:extLst>
              <a:ext uri="{D0562178-7280-4EE0-9273-D129B9DC8F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7E9B1B-46F9-4C4A-BB86-40AE5B649F9C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4926329" y="4143375"/>
            <a:ext cx="1386840" cy="666750"/>
          </a:xfrm>
        </p:spPr>
        <p:txBody>
          <a:bodyPr vert="horz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12" name="Oval 24">
            <a:extLst>
              <a:ext uri="{0555DA9D-A1A8-4CCD-93CA-C7F6502DCC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E37D28-B29F-429D-ACD5-0F0B7FE44999}"/>
              </a:ext>
            </a:extLst>
          </p:cNvPr>
          <p:cNvSpPr>
            <a:spLocks noChangeAspect="1"/>
          </p:cNvSpPr>
          <p:nvPr userDrawn="1"/>
        </p:nvSpPr>
        <p:spPr>
          <a:xfrm>
            <a:off x="7448550" y="2971800"/>
            <a:ext cx="619125" cy="614855"/>
          </a:xfrm>
          <a:prstGeom prst="ellips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4">
            <a:extLst>
              <a:ext uri="{7FAFC5CA-76AB-4F76-B5FE-88099ADBF1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3B4DD2-4278-4E88-A002-CF2065C92483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7078818" y="3714750"/>
            <a:ext cx="1386840" cy="350632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1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</a:p>
        </p:txBody>
      </p:sp>
      <p:sp>
        <p:nvSpPr>
          <p:cNvPr id="14" name="Text Placeholder 14">
            <a:extLst>
              <a:ext uri="{EDB9BF2B-7216-4BE8-A1CD-A9B4182A68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E98E74-3BBC-40A6-80A7-2ACC18772BD6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078818" y="4143375"/>
            <a:ext cx="1386840" cy="666750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cxnSp>
        <p:nvCxnSpPr>
          <p:cNvPr id="15" name="Straight Connector 29">
            <a:extLst>
              <a:ext uri="{B72ED2E9-5B0F-4CE8-A172-38F6CD9FE4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E350D-C455-4A73-94E5-49C40220D340}"/>
              </a:ext>
            </a:extLst>
          </p:cNvPr>
          <p:cNvCxnSpPr/>
          <p:nvPr/>
        </p:nvCxnSpPr>
        <p:spPr>
          <a:xfrm>
            <a:off x="2403306" y="3034664"/>
            <a:ext cx="0" cy="17145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0">
            <a:extLst>
              <a:ext uri="{A5D9F7AD-00D9-45D7-BEE9-43046F8A64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359DD1-C1AB-486F-874A-CDC41702D8B8}"/>
              </a:ext>
            </a:extLst>
          </p:cNvPr>
          <p:cNvCxnSpPr/>
          <p:nvPr/>
        </p:nvCxnSpPr>
        <p:spPr>
          <a:xfrm>
            <a:off x="4575006" y="3034664"/>
            <a:ext cx="0" cy="17145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6A334285-B19D-41D7-978B-FFBC7817F5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15E0DF-243D-4420-94C4-FB5FB080FF8D}"/>
              </a:ext>
            </a:extLst>
          </p:cNvPr>
          <p:cNvCxnSpPr/>
          <p:nvPr/>
        </p:nvCxnSpPr>
        <p:spPr>
          <a:xfrm>
            <a:off x="6710608" y="3034664"/>
            <a:ext cx="0" cy="17145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686BA2B-FD77-484D-B32D-7233AE6F6D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E4BA14-2E56-4427-9F90-43BAE8471950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4343400" y="4762500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17F7EDA-D827-493A-8EE7-78F6394619BC}" type="slidenum">
              <a:t>‹#›</a:t>
            </a:fld>
            <a:endParaRPr lang="en-US" dirty="0"/>
          </a:p>
        </p:txBody>
      </p:sp>
      <p:sp>
        <p:nvSpPr>
          <p:cNvPr id="19" name="Picture Placeholder 12">
            <a:extLst>
              <a:ext uri="{DD63524E-0C55-476C-A76E-BE0B03856D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95A8A8-EFEA-4519-8039-8C099C6A4C46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1171575" y="3124200"/>
            <a:ext cx="304800" cy="30480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0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20" name="Picture Placeholder 12">
            <a:extLst>
              <a:ext uri="{D08B3683-F38B-45A9-B76D-B21454C6A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AAEF3F-D5F7-4B5F-9C5B-39263DE84C7A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3314700" y="3124200"/>
            <a:ext cx="304800" cy="30480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0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21" name="Picture Placeholder 12">
            <a:extLst>
              <a:ext uri="{6587DF66-970F-4C39-B381-0D7109F61C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31D175-C11A-4442-B335-6011F62DEA4C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467350" y="3124200"/>
            <a:ext cx="304800" cy="30480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000" dirty="0"/>
            </a:lvl1pPr>
          </a:lstStyle>
          <a:p>
            <a:r>
              <a:rPr lang="en-US" dirty="0"/>
              <a:t>Add icon</a:t>
            </a:r>
          </a:p>
        </p:txBody>
      </p:sp>
      <p:sp>
        <p:nvSpPr>
          <p:cNvPr id="22" name="Picture Placeholder 12">
            <a:extLst>
              <a:ext uri="{4A7986D3-664D-40E1-8305-DDF52EFDF1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81F17E-D1BA-41F9-9F48-C976E1FF46C2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610474" y="3124200"/>
            <a:ext cx="304800" cy="304800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 algn="ctr">
              <a:buNone/>
              <a:defRPr lang="en-US" sz="1000" dirty="0"/>
            </a:lvl1pPr>
          </a:lstStyle>
          <a:p>
            <a:r>
              <a:rPr lang="en-US" dirty="0"/>
              <a:t>Add icon</a:t>
            </a:r>
          </a:p>
        </p:txBody>
      </p:sp>
      <p:cxnSp>
        <p:nvCxnSpPr>
          <p:cNvPr id="23" name="Straight Connector 22">
            <a:extLst>
              <a:ext uri="{E508B17D-49B9-4CC6-89C0-5E24A41B6F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1CC2D2-9699-4301-A939-8D8F93AF68EE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4" name="Title 23">
            <a:extLst>
              <a:ext uri="{5B4A973D-12B1-420D-B6FC-BE5FFF796E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DA68AB-04A4-45F4-8EDF-E13A0ED2E0C9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285750" y="190500"/>
            <a:ext cx="8572500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25" name="Date Placeholder 3">
            <a:extLst>
              <a:ext uri="{AEC4D531-F1CE-4AA9-9FFA-17DED284AA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D1F5D7-ED65-43DC-8614-62BAE0A5A47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92BA76-395D-4C26-A8F3-2BC4EBA57DD1}" type="datetime4">
              <a:t>February 6, 2023</a:t>
            </a:fld>
            <a:endParaRPr lang="en-US" dirty="0"/>
          </a:p>
        </p:txBody>
      </p:sp>
      <p:sp>
        <p:nvSpPr>
          <p:cNvPr id="26" name="Footer Placeholder 4">
            <a:extLst>
              <a:ext uri="{F593572B-C6AE-4B85-BD4C-3CAD71769F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767FDE-51F1-4C70-B61F-4961B9C22C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7F59A90D-A687-484B-AC4C-781441F0AAA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at Consumers W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7">
            <a:extLst>
              <a:ext uri="{41DA7029-7147-4EC9-B7DE-F4D845A06E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F9A2C1-82B8-4BEA-902F-582115E94F79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3143250" y="1405562"/>
            <a:ext cx="2857500" cy="2857500"/>
          </a:xfrm>
          <a:prstGeom prst="flowChartConnector">
            <a:avLst/>
          </a:prstGeom>
        </p:spPr>
        <p:txBody>
          <a:bodyPr vert="horz" rtlCol="0">
            <a:noAutofit/>
          </a:bodyPr>
          <a:lstStyle>
            <a:lvl1pPr marL="0" lvl="0" indent="0" algn="ctr">
              <a:buNone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" name="Arc 10">
            <a:extLst>
              <a:ext uri="{3712A835-BD37-4919-BE54-DE9080AD16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3A8A1B-B06C-49D7-83BC-A6C08870F3D8}"/>
              </a:ext>
            </a:extLst>
          </p:cNvPr>
          <p:cNvSpPr>
            <a:spLocks noChangeAspect="1"/>
          </p:cNvSpPr>
          <p:nvPr userDrawn="1"/>
        </p:nvSpPr>
        <p:spPr>
          <a:xfrm>
            <a:off x="2886075" y="1141855"/>
            <a:ext cx="3364880" cy="3364880"/>
          </a:xfrm>
          <a:prstGeom prst="arc">
            <a:avLst>
              <a:gd name="adj1" fmla="val 19003266"/>
              <a:gd name="adj2" fmla="val 13358493"/>
            </a:avLst>
          </a:prstGeom>
          <a:noFill/>
          <a:ln cap="rnd">
            <a:solidFill>
              <a:schemeClr val="tx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12">
            <a:extLst>
              <a:ext uri="{9165B3E8-2391-4A3F-8037-A5B45D3AAC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7F357A-B40E-42FD-84F5-10B560B98C86}"/>
              </a:ext>
            </a:extLst>
          </p:cNvPr>
          <p:cNvSpPr>
            <a:spLocks noChangeAspect="1"/>
          </p:cNvSpPr>
          <p:nvPr/>
        </p:nvSpPr>
        <p:spPr>
          <a:xfrm>
            <a:off x="2076450" y="1739026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" name="Oval 15">
            <a:extLst>
              <a:ext uri="{EC7CAB75-69B0-4609-AE56-348BA0EBF2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815888-A420-455E-BD6F-427CC7067BEC}"/>
              </a:ext>
            </a:extLst>
          </p:cNvPr>
          <p:cNvSpPr>
            <a:spLocks noChangeAspect="1"/>
          </p:cNvSpPr>
          <p:nvPr/>
        </p:nvSpPr>
        <p:spPr>
          <a:xfrm>
            <a:off x="2076450" y="2534059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Oval 18">
            <a:extLst>
              <a:ext uri="{D01CF556-7AC2-4D18-A112-82511DDB5A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892405-C329-476D-949E-D779BB6DFEBE}"/>
              </a:ext>
            </a:extLst>
          </p:cNvPr>
          <p:cNvSpPr>
            <a:spLocks noChangeAspect="1"/>
          </p:cNvSpPr>
          <p:nvPr/>
        </p:nvSpPr>
        <p:spPr>
          <a:xfrm>
            <a:off x="2076450" y="3327004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" name="Oval 29">
            <a:extLst>
              <a:ext uri="{F36D0A97-5CBB-4D65-86B5-70BB72CE91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2A9137-C060-487B-B9EA-AF09679F5B0F}"/>
              </a:ext>
            </a:extLst>
          </p:cNvPr>
          <p:cNvSpPr>
            <a:spLocks noChangeAspect="1"/>
          </p:cNvSpPr>
          <p:nvPr userDrawn="1"/>
        </p:nvSpPr>
        <p:spPr>
          <a:xfrm>
            <a:off x="6532246" y="1739026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Oval 30">
            <a:extLst>
              <a:ext uri="{D69310B0-33CA-4E8B-8BD1-B52D562B92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CBD742-ED8E-4036-9A4F-5C1FEFAB2828}"/>
              </a:ext>
            </a:extLst>
          </p:cNvPr>
          <p:cNvSpPr>
            <a:spLocks noChangeAspect="1"/>
          </p:cNvSpPr>
          <p:nvPr userDrawn="1"/>
        </p:nvSpPr>
        <p:spPr>
          <a:xfrm>
            <a:off x="6532246" y="2534059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9" name="Oval 31">
            <a:extLst>
              <a:ext uri="{D31E834B-1AFD-4D04-A2B3-42CA40232F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823880-5224-488E-BD04-D2095C38A2AD}"/>
              </a:ext>
            </a:extLst>
          </p:cNvPr>
          <p:cNvSpPr>
            <a:spLocks noChangeAspect="1"/>
          </p:cNvSpPr>
          <p:nvPr userDrawn="1"/>
        </p:nvSpPr>
        <p:spPr>
          <a:xfrm>
            <a:off x="6532246" y="3327004"/>
            <a:ext cx="486883" cy="4868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0" name="Text Placeholder 39">
            <a:extLst>
              <a:ext uri="{D48538C9-F1ED-4D4F-A8DC-A751D19BC5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76BAA3-0B74-4938-B8B9-ABD1AE80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3075"/>
            <a:ext cx="1466850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1 </a:t>
            </a:r>
          </a:p>
        </p:txBody>
      </p:sp>
      <p:sp>
        <p:nvSpPr>
          <p:cNvPr id="11" name="Text Placeholder 39">
            <a:extLst>
              <a:ext uri="{769A8042-C382-429A-AC04-C87016FC72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EFB4BE-4D66-429F-8D6F-DF8BF3C749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2009775"/>
            <a:ext cx="1466850" cy="22860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1 </a:t>
            </a:r>
          </a:p>
        </p:txBody>
      </p:sp>
      <p:sp>
        <p:nvSpPr>
          <p:cNvPr id="12" name="Text Placeholder 39">
            <a:extLst>
              <a:ext uri="{D109B096-7CE2-4FCA-A5B4-8E3805F67D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5696B7-A994-4F94-858B-9E9164902A7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81000" y="2562225"/>
            <a:ext cx="1466850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2 </a:t>
            </a:r>
          </a:p>
        </p:txBody>
      </p:sp>
      <p:sp>
        <p:nvSpPr>
          <p:cNvPr id="13" name="Text Placeholder 39">
            <a:extLst>
              <a:ext uri="{4AC8D9E3-49B8-4CE1-BFEC-B2E4D0F4FA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C787C4-9AD1-4C5C-8AAC-94B01237CA0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81000" y="2819400"/>
            <a:ext cx="1466850" cy="22860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4" name="Text Placeholder 39">
            <a:extLst>
              <a:ext uri="{9DDEF906-6ECA-4FB5-825A-A5C541B9B2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A26958-F27C-42F9-8250-D7EEC752E617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81000" y="3333750"/>
            <a:ext cx="1466850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3 </a:t>
            </a:r>
          </a:p>
        </p:txBody>
      </p:sp>
      <p:sp>
        <p:nvSpPr>
          <p:cNvPr id="15" name="Text Placeholder 39">
            <a:extLst>
              <a:ext uri="{2D0B4616-E1DE-45A3-BE85-84A84FCB57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79177B-C6A8-4B03-8DBB-8A4FBB606538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381000" y="3600450"/>
            <a:ext cx="1466850" cy="228600"/>
          </a:xfrm>
        </p:spPr>
        <p:txBody>
          <a:bodyPr vert="horz" lIns="0" tIns="0" rIns="0" bIns="0" rtlCol="0">
            <a:noAutofit/>
          </a:bodyPr>
          <a:lstStyle>
            <a:lvl1pPr marL="0" lvl="0" indent="0" algn="r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3</a:t>
            </a:r>
          </a:p>
        </p:txBody>
      </p:sp>
      <p:sp>
        <p:nvSpPr>
          <p:cNvPr id="16" name="Text Placeholder 39">
            <a:extLst>
              <a:ext uri="{51E95887-513F-4D30-AAEF-5A85A88158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D17941-B2D4-47AF-8F9E-B1E951DE335E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7282958" y="1743075"/>
            <a:ext cx="1462649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17" name="Text Placeholder 39">
            <a:extLst>
              <a:ext uri="{73F0FD8B-38D6-464B-8804-829158A97B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8A5F72-16A1-474F-96C4-24DB2DB5FC33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282958" y="2009775"/>
            <a:ext cx="1462649" cy="228600"/>
          </a:xfrm>
        </p:spPr>
        <p:txBody>
          <a:bodyPr vert="horz" lIns="0" tIns="0" rIns="0" bIns="0" rtlCol="0" anchor="t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4</a:t>
            </a:r>
          </a:p>
        </p:txBody>
      </p:sp>
      <p:sp>
        <p:nvSpPr>
          <p:cNvPr id="18" name="Text Placeholder 39">
            <a:extLst>
              <a:ext uri="{C37BF8D2-47D3-41CD-82A0-7230469F19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ECB5A4-CF7E-4B34-92FF-97480558221F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7282958" y="2562225"/>
            <a:ext cx="1462649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5</a:t>
            </a:r>
          </a:p>
        </p:txBody>
      </p:sp>
      <p:sp>
        <p:nvSpPr>
          <p:cNvPr id="19" name="Text Placeholder 39">
            <a:extLst>
              <a:ext uri="{29688DA6-D0C5-4F9D-AE61-043596279A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CDC119-6386-4CF6-AF26-E87A3F3E524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282958" y="2819400"/>
            <a:ext cx="1462649" cy="22860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5</a:t>
            </a:r>
          </a:p>
        </p:txBody>
      </p:sp>
      <p:sp>
        <p:nvSpPr>
          <p:cNvPr id="20" name="Text Placeholder 39">
            <a:extLst>
              <a:ext uri="{5F632148-E8CB-42F0-BCDF-0810479E80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65C8DA-421A-4D04-91CD-AAE9B3E6FE5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82958" y="3333750"/>
            <a:ext cx="1462649" cy="228600"/>
          </a:xfrm>
        </p:spPr>
        <p:txBody>
          <a:bodyPr vert="horz" lIns="0" tIns="0" rIns="0" bIns="0" rtlCol="0" anchor="b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5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Topic 6</a:t>
            </a:r>
          </a:p>
        </p:txBody>
      </p:sp>
      <p:sp>
        <p:nvSpPr>
          <p:cNvPr id="21" name="Text Placeholder 39">
            <a:extLst>
              <a:ext uri="{C53ED568-A491-456E-918B-B9D6333AF4E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9411E-A267-4E54-BD5A-7EEB4AF02E5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282958" y="3600450"/>
            <a:ext cx="1462649" cy="228600"/>
          </a:xfrm>
        </p:spPr>
        <p:txBody>
          <a:bodyPr vert="horz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buNone/>
              <a:defRPr lang="en-US" sz="13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6</a:t>
            </a:r>
          </a:p>
        </p:txBody>
      </p:sp>
      <p:sp>
        <p:nvSpPr>
          <p:cNvPr id="22" name="Marcador de Posição do Texto 2">
            <a:extLst>
              <a:ext uri="{BF63C831-DBF0-47F6-9F1C-A95BC490FE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9B67F2-4A5A-4EC6-BDD2-E056331206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76450" y="1879366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Marcador de Posição do Texto 2">
            <a:extLst>
              <a:ext uri="{18C1A488-D4C3-47C4-A71C-900EFA2B60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F2C7F9-A218-41A7-9B6D-D21372EFE8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76450" y="2676858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Marcador de Posição do Texto 2">
            <a:extLst>
              <a:ext uri="{5D295AB9-C432-488B-AB4E-D440C64C02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E4F460-E4A1-4B06-94F6-A611034306E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076450" y="3472895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Marcador de Posição do Texto 2">
            <a:extLst>
              <a:ext uri="{1A37F903-B15C-479D-B69C-457A70FA05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A3C2B1-BDAF-46A4-AE92-18F66A7C8C6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535320" y="1879366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Marcador de Posição do Texto 2">
            <a:extLst>
              <a:ext uri="{677E8855-374A-450F-B15D-A7A6D04987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39ED18-C1B3-40D5-B8C4-2BD883DDEC9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535320" y="2676858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7" name="Marcador de Posição do Texto 2">
            <a:extLst>
              <a:ext uri="{D9B0E57C-1CB7-446D-B560-43B83EB32B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ED2D4D-9FFD-4ED5-97B2-BC861321749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35320" y="3472895"/>
            <a:ext cx="486965" cy="221456"/>
          </a:xfrm>
        </p:spPr>
        <p:txBody>
          <a:bodyPr vert="horz" lIns="0" tIns="0" rIns="0" bIns="0" rtlCol="0" anchor="ctr">
            <a:no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  <a:latin typeface="+mn-lt"/>
              </a:defRPr>
            </a:lvl1pPr>
            <a:lvl2pPr lvl="1" algn="ctr">
              <a:defRPr lang="en-US" sz="1400" b="1" dirty="0">
                <a:solidFill>
                  <a:schemeClr val="bg1"/>
                </a:solidFill>
                <a:latin typeface="+mn-lt"/>
              </a:defRPr>
            </a:lvl2pPr>
            <a:lvl3pPr lvl="2" algn="ctr">
              <a:defRPr lang="en-US" sz="1400" b="1" dirty="0">
                <a:solidFill>
                  <a:schemeClr val="bg1"/>
                </a:solidFill>
                <a:latin typeface="+mn-lt"/>
              </a:defRPr>
            </a:lvl3pPr>
            <a:lvl4pPr lvl="3" algn="ctr">
              <a:defRPr lang="en-US" sz="1400" b="1" dirty="0">
                <a:solidFill>
                  <a:schemeClr val="bg1"/>
                </a:solidFill>
                <a:latin typeface="+mn-lt"/>
              </a:defRPr>
            </a:lvl4pPr>
            <a:lvl5pPr lvl="4" algn="ctr">
              <a:defRPr lang="en-US" sz="1400" b="1" dirty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Slide Number Placeholder 5">
            <a:extLst>
              <a:ext uri="{10E7E435-3A3E-47AE-910A-8675479FA7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604DDB-E24D-4F28-89E8-ED420A354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A5FCBC-C037-444C-BD0A-AA6B0D7E41E6}" type="slidenum"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79D0F2CB-BF12-4114-B576-434312D6B6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02E52E-2F9C-44F8-BBAB-5F50BF410D20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" name="Title 29">
            <a:extLst>
              <a:ext uri="{8DFDE5B1-8E93-4448-92FD-611CE57DB2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8A75CC-8A4E-4D55-A3C0-EBB4756CDCC9}"/>
              </a:ext>
            </a:extLst>
          </p:cNvPr>
          <p:cNvSpPr>
            <a:spLocks noGrp="1"/>
          </p:cNvSpPr>
          <p:nvPr>
            <p:ph type="title" idx="20"/>
          </p:nvPr>
        </p:nvSpPr>
        <p:spPr>
          <a:xfrm>
            <a:off x="285750" y="190500"/>
            <a:ext cx="8572500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31" name="Date Placeholder 3">
            <a:extLst>
              <a:ext uri="{C87BD520-C408-4E51-AFE1-ED9A7F1A3F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D1DE1C-1E52-4B51-AE67-F939862E6E13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D75C91D-4307-4828-8C0F-FEB481086263}" type="datetime4">
              <a:t>February 6, 2023</a:t>
            </a:fld>
            <a:endParaRPr lang="en-US" dirty="0"/>
          </a:p>
        </p:txBody>
      </p:sp>
      <p:sp>
        <p:nvSpPr>
          <p:cNvPr id="32" name="Footer Placeholder 4">
            <a:extLst>
              <a:ext uri="{794A7E22-42E0-41AF-9B6A-CE7080B1FF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10BC64-F690-4FD6-BF0C-89C7F706D7F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43C28646-710C-44BA-BB74-25B71477F81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 Contact Improves Engagem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DDF1D8E0-BC6B-429B-9CEB-5B9F4D19F2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E7B470-A67A-4D78-8DB8-C70016C6B5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294932" y="1092807"/>
            <a:ext cx="3919537" cy="3693318"/>
          </a:xfrm>
          <a:prstGeom prst="rect">
            <a:avLst/>
          </a:prstGeom>
          <a:noFill/>
        </p:spPr>
      </p:pic>
      <p:sp>
        <p:nvSpPr>
          <p:cNvPr id="3" name="Rectangle 10">
            <a:extLst>
              <a:ext uri="{095FC0C0-C5B6-4E7F-B30D-8287568F82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F8FA53-FDCC-4DC7-9756-8CC1D00FB2F0}"/>
              </a:ext>
            </a:extLst>
          </p:cNvPr>
          <p:cNvSpPr/>
          <p:nvPr userDrawn="1"/>
        </p:nvSpPr>
        <p:spPr>
          <a:xfrm>
            <a:off x="3537284" y="1383630"/>
            <a:ext cx="5302918" cy="3221024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13">
            <a:extLst>
              <a:ext uri="{C6EA40C8-1610-4B35-A38E-F7C1FB1AF7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CBA118-981B-4E7B-958C-8EB3FCDB14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39650" y="1207976"/>
            <a:ext cx="4144708" cy="350015"/>
          </a:xfrm>
          <a:solidFill>
            <a:srgbClr val="39498A"/>
          </a:solidFill>
        </p:spPr>
        <p:txBody>
          <a:bodyPr vert="horz" lIns="0" tIns="0" rIns="0" bIns="0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400" b="1" dirty="0">
                <a:solidFill>
                  <a:schemeClr val="bg1"/>
                </a:solidFill>
                <a:latin typeface="+mn-lt"/>
              </a:defRPr>
            </a:lvl1pPr>
            <a:lvl2pPr lvl="1" algn="ctr"/>
            <a:lvl3pPr lvl="2" algn="ctr"/>
            <a:lvl4pPr lvl="3" algn="ctr"/>
            <a:lvl5pPr lvl="4" algn="ctr"/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5" name="Text Placeholder 15">
            <a:extLst>
              <a:ext uri="{AFB91B5B-7DB0-444B-A343-DEDF5A919B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D51C57-160F-4884-8569-0211F0BF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611" y="1762969"/>
            <a:ext cx="1809750" cy="48651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subheading</a:t>
            </a:r>
          </a:p>
        </p:txBody>
      </p:sp>
      <p:sp>
        <p:nvSpPr>
          <p:cNvPr id="6" name="Text Placeholder 15">
            <a:extLst>
              <a:ext uri="{DA195196-9B56-4313-9F5B-1A74DC2464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B8DA61-D1ED-48DD-9AA0-9A56EA4899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1611" y="2283628"/>
            <a:ext cx="1809750" cy="2174548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7" name="Text Placeholder 15">
            <a:extLst>
              <a:ext uri="{D2722D6B-BDD5-41D4-A8BB-2FF35B3E5E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0B60DF-E258-4192-B216-F0476637A0F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684978" y="1762969"/>
            <a:ext cx="1809750" cy="486515"/>
          </a:xfrm>
        </p:spPr>
        <p:txBody>
          <a:bodyPr vert="horz" lIns="0" tIns="0" rIns="0" bIns="0" rtlCol="0" anchor="t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200" b="1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subheading</a:t>
            </a:r>
          </a:p>
        </p:txBody>
      </p:sp>
      <p:sp>
        <p:nvSpPr>
          <p:cNvPr id="8" name="Text Placeholder 15">
            <a:extLst>
              <a:ext uri="{609114E1-4B37-4AD2-8972-DBBA6650B3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951846-4B64-45B9-B8FE-B584D8E8416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684978" y="2283628"/>
            <a:ext cx="1809750" cy="2174548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None/>
              <a:defRPr lang="en-US" sz="11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description</a:t>
            </a:r>
          </a:p>
        </p:txBody>
      </p:sp>
      <p:sp>
        <p:nvSpPr>
          <p:cNvPr id="9" name="Slide Number Placeholder 5">
            <a:extLst>
              <a:ext uri="{B2CCB7B7-4F7D-4393-8B69-4662B22270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39D693-CEAA-48A4-9AF1-82C48963D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E08FBC-F446-4E7F-8D08-805BE80DAC0E}" type="slidenum"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6523B227-73FA-4C71-A0A1-79B813C719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11BFE2-1B26-400C-9A98-4B1AFC6AD9C7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Date Placeholder 3">
            <a:extLst>
              <a:ext uri="{4562C7A8-135B-4267-82A6-97BB15C569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BD2540-FC52-4A80-8ED9-9187F5C33CD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FEABBBB-ADB8-4652-B049-FF979277F1D1}" type="datetime4">
              <a:t>February 6, 2023</a:t>
            </a:fld>
            <a:endParaRPr lang="en-US" dirty="0"/>
          </a:p>
        </p:txBody>
      </p:sp>
      <p:sp>
        <p:nvSpPr>
          <p:cNvPr id="12" name="Footer Placeholder 4">
            <a:extLst>
              <a:ext uri="{3996E231-4009-41E0-8219-3B3C502614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EDDCBC-298D-4D0B-893C-F6D303732973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3" name="Title 12">
            <a:extLst>
              <a:ext uri="{8F394B38-1981-4593-81F0-B5D37F1C24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40F6C0-196D-4D0F-A777-F93CCABF4865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EB1DDEBA-6C56-4416-9420-1F612816937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6FE0FCB-7733-4512-B9F3-541DE6334C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4EE278-78D6-46C5-8E82-9B60E79006B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44897C-ABE8-44B7-BA1F-99D42820896C}" type="slidenum"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8897D905-9D1E-4FA6-AB1D-00F8AFC39C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CBD807-4A3A-428E-BD07-DBC957BE74E9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Content Placeholder 3">
            <a:extLst>
              <a:ext uri="{2B17D24A-704E-4B8F-B8D2-3293CD08AF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ABD709-D24B-4A6F-9E12-BF9D1142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047750"/>
            <a:ext cx="7905750" cy="352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200" b="0" dirty="0">
                <a:latin typeface="+mn-lt"/>
              </a:defRPr>
            </a:lvl1pPr>
            <a:lvl2pPr marL="476250" lvl="1">
              <a:defRPr lang="en-US" sz="1200" b="0" dirty="0">
                <a:latin typeface="+mn-lt"/>
              </a:defRPr>
            </a:lvl2pPr>
            <a:lvl3pPr marL="952500" lvl="2">
              <a:defRPr lang="en-US" sz="1200" b="0" dirty="0">
                <a:latin typeface="+mn-lt"/>
              </a:defRPr>
            </a:lvl3pPr>
            <a:lvl4pPr marL="1428750" lvl="3">
              <a:defRPr lang="en-US" sz="1200" b="0" dirty="0">
                <a:latin typeface="+mn-lt"/>
              </a:defRPr>
            </a:lvl4pPr>
            <a:lvl5pPr marL="1905000" lvl="4">
              <a:defRPr lang="en-US" sz="1200" b="0" dirty="0">
                <a:latin typeface="+mn-lt"/>
              </a:defRPr>
            </a:lvl5pPr>
          </a:lstStyle>
          <a:p>
            <a:pPr lvl="0"/>
            <a:r>
              <a:rPr lang="en-US" dirty="0"/>
              <a:t>Clique para editar os estilos do texto de Modelo Global</a:t>
            </a:r>
          </a:p>
          <a:p>
            <a:pPr lvl="1"/>
            <a:r>
              <a:rPr lang="en-US" dirty="0"/>
              <a:t>Segundo nível</a:t>
            </a:r>
          </a:p>
          <a:p>
            <a:pPr lvl="2"/>
            <a:r>
              <a:rPr lang="en-US" dirty="0"/>
              <a:t>Terceiro nível</a:t>
            </a:r>
          </a:p>
          <a:p>
            <a:pPr lvl="3"/>
            <a:r>
              <a:rPr lang="en-US" dirty="0"/>
              <a:t>Quarto nível</a:t>
            </a:r>
          </a:p>
          <a:p>
            <a:pPr lvl="4"/>
            <a:r>
              <a:rPr lang="en-US" dirty="0"/>
              <a:t>Quinto nível</a:t>
            </a:r>
          </a:p>
        </p:txBody>
      </p:sp>
      <p:sp>
        <p:nvSpPr>
          <p:cNvPr id="5" name="Date Placeholder 3">
            <a:extLst>
              <a:ext uri="{9E421C7A-C27F-4E5C-A4DE-54D984B9B9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DB0CC5-001E-4368-956A-FFC6A93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393476-B343-4C1F-BC46-33DDAE717D06}" type="datetime4">
              <a:t>February 6, 2023</a:t>
            </a:fld>
            <a:endParaRPr lang="en-US" dirty="0"/>
          </a:p>
        </p:txBody>
      </p:sp>
      <p:sp>
        <p:nvSpPr>
          <p:cNvPr id="6" name="Footer Placeholder 4">
            <a:extLst>
              <a:ext uri="{35DE49F3-9C51-402C-ADEF-81C91D3283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931CCF-367B-47FC-8656-D9F88E1D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7" name="Title 6">
            <a:extLst>
              <a:ext uri="{5A0404B3-0857-4AEF-B809-A292752E79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43E17E-9ABD-4F00-9877-8BC7D1206E2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498DA522-49F7-43DF-B651-8912E23ACC1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79482D32-B373-487F-895B-BFFB6EECD3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5764CD-A646-48C4-8E5B-77AA1949D22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57750" y="1190625"/>
            <a:ext cx="3810000" cy="381000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sz="1200" b="0" dirty="0"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10">
            <a:extLst>
              <a:ext uri="{67C2EBF5-4CCB-4C79-B88A-196F1D88E9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B101EA-9362-443D-B9FB-B8DD8562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0" y="2095500"/>
            <a:ext cx="3810000" cy="381000"/>
          </a:xfrm>
        </p:spPr>
        <p:txBody>
          <a:bodyPr vert="horz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buFont typeface="Arial"/>
              <a:buNone/>
              <a:defRPr lang="en-US" sz="1200" b="0" dirty="0">
                <a:latin typeface="+mn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Slide Number Placeholder 5">
            <a:extLst>
              <a:ext uri="{AE9C4F82-DC90-4B61-B9A1-F9F1AADC13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86D7F9-A3EE-4DD9-8B12-0A91A4743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4B9B7ED-4799-4C8D-8A33-E8858BFA4EE1}" type="slidenum"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E29FB57-A4D7-4E42-B0DB-751379A159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199DC9-7FE1-41D5-B1CC-5FC72CA51BD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857750" y="1809750"/>
            <a:ext cx="3810000" cy="285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>
              <a:lnSpc>
                <a:spcPct val="100000"/>
              </a:lnSpc>
              <a:defRPr lang="en-US" sz="1200" b="1" dirty="0"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6" name="Title 5">
            <a:extLst>
              <a:ext uri="{E86E416C-2CF8-459B-9B65-B0D05370E5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385E07-6B2F-4463-BAE8-D818501D863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857750" y="2714625"/>
            <a:ext cx="3810000" cy="285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>
              <a:lnSpc>
                <a:spcPct val="100000"/>
              </a:lnSpc>
              <a:defRPr lang="en-US" sz="1200" b="1" dirty="0"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7" name="Title 6">
            <a:extLst>
              <a:ext uri="{7B2BF521-A218-4FAA-AF8F-855BB45914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42F086-B63F-4DF7-8189-66B8774A5FC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857750" y="3619500"/>
            <a:ext cx="3810000" cy="285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algn="l">
              <a:lnSpc>
                <a:spcPct val="100000"/>
              </a:lnSpc>
              <a:defRPr lang="en-US" sz="1200" b="1" dirty="0"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cxnSp>
        <p:nvCxnSpPr>
          <p:cNvPr id="8" name="Straight Connector 7">
            <a:extLst>
              <a:ext uri="{3F033CFC-455C-4A91-BD9E-11AAC429C6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2BAB94-3A9C-44CD-BB86-C73B1A2FE745}"/>
              </a:ext>
            </a:extLst>
          </p:cNvPr>
          <p:cNvCxnSpPr/>
          <p:nvPr/>
        </p:nvCxnSpPr>
        <p:spPr>
          <a:xfrm>
            <a:off x="285750" y="666750"/>
            <a:ext cx="8572500" cy="0"/>
          </a:xfrm>
          <a:prstGeom prst="line">
            <a:avLst/>
          </a:prstGeom>
          <a:ln w="9525" cap="flat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>
            <a:extLst>
              <a:ext uri="{44643015-A4BA-4DCB-B24B-12273BAD72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67E165-6382-4CA2-8308-06EB19D9CDDC}"/>
              </a:ext>
            </a:extLst>
          </p:cNvPr>
          <p:cNvCxnSpPr/>
          <p:nvPr/>
        </p:nvCxnSpPr>
        <p:spPr>
          <a:xfrm>
            <a:off x="4533900" y="1190625"/>
            <a:ext cx="0" cy="29051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E3181848-4365-43C6-B501-2AF14664CD5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F5BC82-9403-4498-8AC9-1FC9CD723C6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857750" y="3000375"/>
            <a:ext cx="3810000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  <a:defRPr lang="en-US" sz="1200" dirty="0"/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11" name="Title 10">
            <a:extLst>
              <a:ext uri="{903DE0D1-0964-4578-AA2B-CFCD86A9A2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25D5D9-9DB3-45F8-9703-D94831509AA3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857750" y="3905250"/>
            <a:ext cx="3810000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>
              <a:lnSpc>
                <a:spcPct val="100000"/>
              </a:lnSpc>
              <a:defRPr lang="en-US" sz="1200" dirty="0"/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  <p:sp>
        <p:nvSpPr>
          <p:cNvPr id="12" name="Content Placeholder 11">
            <a:extLst>
              <a:ext uri="{772D8BCB-F01C-4ADD-B8B8-D703083850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4410D0-3E00-43E8-868A-7C3AED864E65}"/>
              </a:ext>
            </a:extLst>
          </p:cNvPr>
          <p:cNvSpPr>
            <a:spLocks noGrp="1"/>
          </p:cNvSpPr>
          <p:nvPr>
            <p:ph idx="8"/>
          </p:nvPr>
        </p:nvSpPr>
        <p:spPr>
          <a:xfrm>
            <a:off x="619125" y="1143000"/>
            <a:ext cx="3590925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lvl="0" indent="0">
              <a:lnSpc>
                <a:spcPct val="125000"/>
              </a:lnSpc>
              <a:buNone/>
              <a:defRPr lang="en-US" sz="1200" b="0" dirty="0">
                <a:latin typeface="+mn-lt"/>
              </a:defRPr>
            </a:lvl1pPr>
            <a:lvl2pPr marL="476250" lvl="1">
              <a:lnSpc>
                <a:spcPct val="150000"/>
              </a:lnSpc>
              <a:defRPr lang="en-US" sz="1200" b="0" dirty="0">
                <a:latin typeface="+mn-lt"/>
              </a:defRPr>
            </a:lvl2pPr>
            <a:lvl3pPr marL="952500" lvl="2">
              <a:lnSpc>
                <a:spcPct val="150000"/>
              </a:lnSpc>
              <a:defRPr lang="en-US" sz="1200" b="0" dirty="0">
                <a:latin typeface="+mn-lt"/>
              </a:defRPr>
            </a:lvl3pPr>
            <a:lvl4pPr marL="1428750" lvl="3">
              <a:lnSpc>
                <a:spcPct val="150000"/>
              </a:lnSpc>
              <a:defRPr lang="en-US" sz="1200" b="0" dirty="0">
                <a:latin typeface="+mn-lt"/>
              </a:defRPr>
            </a:lvl4pPr>
            <a:lvl5pPr marL="1905000" lvl="4">
              <a:lnSpc>
                <a:spcPct val="150000"/>
              </a:lnSpc>
              <a:defRPr lang="en-US" sz="1200" b="0" dirty="0">
                <a:latin typeface="+mn-lt"/>
              </a:defRPr>
            </a:lvl5pPr>
          </a:lstStyle>
          <a:p>
            <a:pPr lvl="0"/>
            <a:r>
              <a:rPr lang="en-US" dirty="0"/>
              <a:t>Clique para editar os estilos do texto de Modelo Global</a:t>
            </a:r>
          </a:p>
          <a:p>
            <a:pPr lvl="1"/>
            <a:r>
              <a:rPr lang="en-US" dirty="0"/>
              <a:t>Segundo nível</a:t>
            </a:r>
          </a:p>
          <a:p>
            <a:pPr lvl="2"/>
            <a:r>
              <a:rPr lang="en-US" dirty="0"/>
              <a:t>Terceiro nível</a:t>
            </a:r>
          </a:p>
          <a:p>
            <a:pPr lvl="3"/>
            <a:r>
              <a:rPr lang="en-US" dirty="0"/>
              <a:t>Quarto nível</a:t>
            </a:r>
          </a:p>
          <a:p>
            <a:pPr lvl="4"/>
            <a:r>
              <a:rPr lang="en-US" dirty="0"/>
              <a:t>Quinto nível</a:t>
            </a:r>
          </a:p>
        </p:txBody>
      </p:sp>
      <p:sp>
        <p:nvSpPr>
          <p:cNvPr id="13" name="Date Placeholder 3">
            <a:extLst>
              <a:ext uri="{80EAC54C-D71D-4005-9937-8D53C28CA1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A48003-7F9C-4487-B5A5-457537B212C5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9194AE4-D8C1-4FA7-9185-7CD2DFBE5CF2}" type="datetime4">
              <a:t>February 6, 2023</a:t>
            </a:fld>
            <a:endParaRPr lang="en-US" dirty="0"/>
          </a:p>
        </p:txBody>
      </p:sp>
      <p:sp>
        <p:nvSpPr>
          <p:cNvPr id="14" name="Footer Placeholder 4">
            <a:extLst>
              <a:ext uri="{7BA34593-9E63-41E1-84BE-B545F4EAE4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DB9743-B8AC-4CD8-B0D2-BA90CAFE7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5" name="Title 14">
            <a:extLst>
              <a:ext uri="{8F8FAC2F-86BA-4E3B-A2BA-F0F22D1C38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94E8F-9981-4EC5-856A-1A6BAFE1FD09}"/>
              </a:ext>
            </a:extLst>
          </p:cNvPr>
          <p:cNvSpPr>
            <a:spLocks noGrp="1"/>
          </p:cNvSpPr>
          <p:nvPr>
            <p:ph type="title" idx="11"/>
          </p:nvPr>
        </p:nvSpPr>
        <p:spPr>
          <a:xfrm>
            <a:off x="285750" y="190500"/>
            <a:ext cx="8620125" cy="381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lvl="0">
              <a:lnSpc>
                <a:spcPct val="100000"/>
              </a:lnSpc>
              <a:defRPr lang="en-US" sz="1600" b="1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Clique para editar os estilos do texto de Modelo Global</a:t>
            </a:r>
          </a:p>
        </p:txBody>
      </p:sp>
    </p:spTree>
    <p:extLst>
      <p:ext uri="{DD684577-8492-4697-873B-CFA907233A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D7D17DC-4E6C-4524-B698-08058C9F4D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179B3F-D418-44EF-969E-68ACDAE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Clique para editar o estilo de título do Modelo Global</a:t>
            </a:r>
          </a:p>
        </p:txBody>
      </p:sp>
      <p:sp>
        <p:nvSpPr>
          <p:cNvPr id="3" name="Text Placeholder 2">
            <a:extLst>
              <a:ext uri="{101647C6-374E-4FB4-AD09-38EDDBF95C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F99F50-DCEE-4A4F-BC6D-311F13EE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Clique para editar os estilos do texto de Modelo Global</a:t>
            </a:r>
          </a:p>
          <a:p>
            <a:pPr lvl="1"/>
            <a:r>
              <a:rPr lang="en-US" dirty="0"/>
              <a:t>Segundo nível</a:t>
            </a:r>
          </a:p>
          <a:p>
            <a:pPr lvl="2"/>
            <a:r>
              <a:rPr lang="en-US" dirty="0"/>
              <a:t>Terceiro nível</a:t>
            </a:r>
          </a:p>
          <a:p>
            <a:pPr lvl="3"/>
            <a:r>
              <a:rPr lang="en-US" dirty="0"/>
              <a:t>Quarto nível</a:t>
            </a:r>
          </a:p>
          <a:p>
            <a:pPr lvl="4"/>
            <a:r>
              <a:rPr lang="en-US" dirty="0"/>
              <a:t>Quinto nível</a:t>
            </a:r>
          </a:p>
        </p:txBody>
      </p:sp>
      <p:sp>
        <p:nvSpPr>
          <p:cNvPr id="4" name="Date Placeholder 3">
            <a:extLst>
              <a:ext uri="{841037B4-19EA-48B8-A492-E5D460F7A9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9838A26-DA9F-4F93-B791-6F061CAA8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80CB-6EEF-43A5-9871-6AED48DA42C2}" type="datetime4">
              <a:t>February 6, 2023</a:t>
            </a:fld>
            <a:endParaRPr lang="en-US" dirty="0"/>
          </a:p>
        </p:txBody>
      </p:sp>
      <p:sp>
        <p:nvSpPr>
          <p:cNvPr id="5" name="Footer Placeholder 4">
            <a:extLst>
              <a:ext uri="{8305AEF5-EB58-4700-94F2-5BDEB91CFF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B1A761-BDD8-4424-8F4C-BC9195F9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6" name="Slide Number Placeholder 5">
            <a:extLst>
              <a:ext uri="{C064205D-5626-4488-9DB6-2D60A9C7E4B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843758-87C9-4DEE-B5F3-212FE2A0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4516" y="4767262"/>
            <a:ext cx="454967" cy="273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lvl="0" algn="ctr">
              <a:defRPr lang="en-US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B578-B920-44A8-854C-5079C9D4D241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lvl="0" algn="l" rtl="0">
        <a:lnSpc>
          <a:spcPct val="90000"/>
        </a:lnSpc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Font typeface="Arial"/>
        <a:buChar char="•"/>
        <a:defRPr lang="en-US" sz="28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4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20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hecleverprogrammer.com/2021/02/16/k-means-clustering-in-machine-learning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1">
            <a:extLst>
              <a:ext uri="{3E6EE05A-C1E7-4D10-9D0E-10D622FF58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D70B85-FB78-47A1-B046-44BEA8FE56F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62393" y="2417140"/>
            <a:ext cx="5333514" cy="313067"/>
          </a:xfrm>
        </p:spPr>
        <p:txBody>
          <a:bodyPr vert="horz" rtlCol="0">
            <a:noAutofit/>
          </a:bodyPr>
          <a:lstStyle/>
          <a:p>
            <a:pPr lvl="0"/>
            <a:r>
              <a:rPr lang="en-US" dirty="0">
                <a:latin typeface="Inter"/>
              </a:rPr>
              <a:t>Clustering</a:t>
            </a:r>
          </a:p>
        </p:txBody>
      </p:sp>
      <p:sp>
        <p:nvSpPr>
          <p:cNvPr id="3" name="Marcador de Posição do Texto 13">
            <a:extLst>
              <a:ext uri="{985E0F26-D3B8-477D-910A-CE22276DBC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A06E3F-473F-43FA-B3B2-382B8F05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>
            <a:noAutofit/>
          </a:bodyPr>
          <a:lstStyle/>
          <a:p>
            <a:pPr lvl="0"/>
            <a:r>
              <a:rPr lang="en-US" dirty="0"/>
              <a:t>Ishraq Al Dagamseh</a:t>
            </a:r>
          </a:p>
          <a:p>
            <a:pPr lvl="0"/>
            <a:r>
              <a:rPr lang="en-US" dirty="0"/>
              <a:t>Nadia Badawi</a:t>
            </a:r>
          </a:p>
          <a:p>
            <a:pPr lvl="0"/>
            <a:r>
              <a:rPr lang="en-US" dirty="0"/>
              <a:t>Yousef Alomari</a:t>
            </a:r>
          </a:p>
        </p:txBody>
      </p:sp>
      <p:sp>
        <p:nvSpPr>
          <p:cNvPr id="4" name="Title 3">
            <a:extLst>
              <a:ext uri="{EBBF7322-1EE1-4E25-A5DD-1F36DAEDA8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E4639-163A-4FBF-8ADC-3FDA4DD773F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333995" y="361683"/>
            <a:ext cx="5590317" cy="1949577"/>
          </a:xfrm>
        </p:spPr>
        <p:txBody>
          <a:bodyPr vert="horz" lIns="0" tIns="0" rIns="0" bIns="0" rtlCol="0"/>
          <a:lstStyle/>
          <a:p>
            <a:r>
              <a:rPr lang="en-US" sz="2800" b="1" dirty="0">
                <a:latin typeface="zeitung"/>
              </a:rPr>
              <a:t>Twitter Sentiment Analysis</a:t>
            </a:r>
          </a:p>
        </p:txBody>
      </p:sp>
    </p:spTree>
    <p:extLst>
      <p:ext uri="{37CBB5F6-528E-4D49-95C9-0D1AFB8B565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AA8A264-F077-4002-93A1-EADB612B94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456B93-4A0A-405A-A492-2DA0E15645F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52400" y="2760402"/>
            <a:ext cx="1134795" cy="475373"/>
          </a:xfrm>
        </p:spPr>
        <p:txBody>
          <a:bodyPr rtlCol="0"/>
          <a:lstStyle/>
          <a:p>
            <a:r>
              <a:rPr lang="en-US" sz="1600" dirty="0"/>
              <a:t>K-mean</a:t>
            </a:r>
          </a:p>
        </p:txBody>
      </p:sp>
      <p:pic>
        <p:nvPicPr>
          <p:cNvPr id="3" name="Picture Placeholder 14">
            <a:extLst>
              <a:ext uri="{B49F769F-78E8-4EB4-8598-A175FB3387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F1FE35-1797-4624-9089-F25979B263E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180" r="20180"/>
          <a:stretch>
            <a:fillRect/>
          </a:stretch>
        </p:blipFill>
        <p:spPr>
          <a:xfrm>
            <a:off x="893935" y="1113547"/>
            <a:ext cx="1638300" cy="1538288"/>
          </a:xfrm>
          <a:noFill/>
        </p:spPr>
      </p:pic>
      <p:pic>
        <p:nvPicPr>
          <p:cNvPr id="4" name="Picture Placeholder 25">
            <a:extLst>
              <a:ext uri="{B8057224-3B7F-4BA6-9366-2120A5F5AE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77D68E-C61B-4734-98EB-4B5208426440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l="16968" r="16968"/>
          <a:stretch>
            <a:fillRect/>
          </a:stretch>
        </p:blipFill>
        <p:spPr>
          <a:noFill/>
        </p:spPr>
      </p:pic>
      <p:pic>
        <p:nvPicPr>
          <p:cNvPr id="5" name="Picture Placeholder 31">
            <a:extLst>
              <a:ext uri="{F17EB20A-6DDC-4A2E-8F59-B7440AF8D2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F88470-CF6F-48B8-964A-331347580A36}"/>
              </a:ext>
            </a:extLst>
          </p:cNvPr>
          <p:cNvPicPr>
            <a:picLocks noGrp="1" noChangeAspect="1"/>
          </p:cNvPicPr>
          <p:nvPr>
            <p:ph type="pic" idx="8"/>
          </p:nvPr>
        </p:nvPicPr>
        <p:blipFill>
          <a:blip r:embed="rId4"/>
          <a:srcRect l="28053" r="28053"/>
          <a:stretch>
            <a:fillRect/>
          </a:stretch>
        </p:blipFill>
        <p:spPr>
          <a:xfrm>
            <a:off x="6554392" y="1084157"/>
            <a:ext cx="1845465" cy="1585224"/>
          </a:xfrm>
          <a:noFill/>
        </p:spPr>
      </p:pic>
      <p:sp>
        <p:nvSpPr>
          <p:cNvPr id="6" name="Slide Number Placeholder 10">
            <a:extLst>
              <a:ext uri="{F020E265-810F-4A80-AA50-70D372ADE8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0D74D8-6C03-4211-A372-598CEADEEE07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/>
        <p:txBody>
          <a:bodyPr rtlCol="0"/>
          <a:lstStyle/>
          <a:p>
            <a:fld id="{DB2C1FDF-199F-42CE-8947-CBEECC1BBACC}" type="slidenum">
              <a:t>10</a:t>
            </a:fld>
            <a:endParaRPr lang="en-US" dirty="0"/>
          </a:p>
        </p:txBody>
      </p:sp>
      <p:sp>
        <p:nvSpPr>
          <p:cNvPr id="7" name="Date Placeholder 11">
            <a:extLst>
              <a:ext uri="{1D8DE4F3-570D-4DE0-8BA2-39EDBEA5D4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4961B7-1B89-4D37-8812-D9AD3FF6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F187C6-9F17-4DA2-860F-DE72B6014DAB}" type="datetime4">
              <a:t>February 6, 2023</a:t>
            </a:fld>
            <a:endParaRPr lang="en-US" dirty="0"/>
          </a:p>
        </p:txBody>
      </p:sp>
      <p:sp>
        <p:nvSpPr>
          <p:cNvPr id="8" name="Footer Placeholder 12">
            <a:extLst>
              <a:ext uri="{9EEDA678-EFAD-4A31-85D5-906A62CED8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D3E024-79C4-4CE1-A59A-50425D6A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 Message</a:t>
            </a:r>
          </a:p>
        </p:txBody>
      </p:sp>
      <p:sp>
        <p:nvSpPr>
          <p:cNvPr id="9" name="Title 13">
            <a:extLst>
              <a:ext uri="{4582B748-CE1E-46A1-A082-E4B6A54D0F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64F825-0FD2-4EB9-8C0B-5CE1AF954723}"/>
              </a:ext>
            </a:extLst>
          </p:cNvPr>
          <p:cNvSpPr>
            <a:spLocks noGrp="1"/>
          </p:cNvSpPr>
          <p:nvPr>
            <p:ph type="title" idx="12"/>
          </p:nvPr>
        </p:nvSpPr>
        <p:spPr/>
        <p:txBody>
          <a:bodyPr rtlCol="0"/>
          <a:lstStyle/>
          <a:p>
            <a:r>
              <a:rPr lang="en-US" dirty="0"/>
              <a:t>Results </a:t>
            </a:r>
          </a:p>
        </p:txBody>
      </p:sp>
      <p:sp>
        <p:nvSpPr>
          <p:cNvPr id="10" name="Text Placeholder 1">
            <a:extLst>
              <a:ext uri="{60B24D76-CEA4-4F15-856C-8E04578923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40CC41-29F3-4C3B-8CAB-116CEF9EC53F}"/>
              </a:ext>
            </a:extLst>
          </p:cNvPr>
          <p:cNvSpPr txBox="1"/>
          <p:nvPr/>
        </p:nvSpPr>
        <p:spPr>
          <a:xfrm>
            <a:off x="1835118" y="2797020"/>
            <a:ext cx="1175974" cy="47537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  <a:lvl2pPr marL="685800" lvl="1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40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Mini-Batch</a:t>
            </a:r>
          </a:p>
        </p:txBody>
      </p:sp>
      <p:sp>
        <p:nvSpPr>
          <p:cNvPr id="11" name="Rectangle 1">
            <a:extLst>
              <a:ext uri="{C805FBA2-1B1F-4A12-BF80-8A3F5D3AA0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2830E6-3088-47E1-9D76-767511DC9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738" y="3631242"/>
            <a:ext cx="43120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rtlCol="0" anchor="ctr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0" i="0" u="none" strike="noStrike" cap="none" baseline="0" dirty="0">
                <a:ln>
                  <a:noFill/>
                </a:ln>
                <a:solidFill>
                  <a:srgbClr val="3C4043"/>
                </a:solidFill>
                <a:latin typeface="Times New Roman"/>
              </a:rPr>
              <a:t>0.51</a:t>
            </a:r>
            <a:r>
              <a:rPr lang="en-US" sz="800" b="0" i="0" u="none" strike="noStrike" cap="none" baseline="0" dirty="0">
                <a:ln>
                  <a:noFill/>
                </a:ln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12" name="Rectangle 17">
            <a:extLst>
              <a:ext uri="{41DE4A40-921E-4155-887C-76969B0EBC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C0F907-DF2B-496B-BCDD-9A79B3CA7672}"/>
              </a:ext>
            </a:extLst>
          </p:cNvPr>
          <p:cNvSpPr/>
          <p:nvPr/>
        </p:nvSpPr>
        <p:spPr>
          <a:xfrm>
            <a:off x="1835118" y="3632187"/>
            <a:ext cx="615874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C4043"/>
                </a:solidFill>
                <a:latin typeface="Times New Roman"/>
              </a:rPr>
              <a:t>0.52</a:t>
            </a:r>
            <a:r>
              <a:rPr lang="en-US" sz="800" dirty="0"/>
              <a:t> </a:t>
            </a:r>
          </a:p>
        </p:txBody>
      </p:sp>
      <p:sp>
        <p:nvSpPr>
          <p:cNvPr id="13" name="Text Placeholder 1">
            <a:extLst>
              <a:ext uri="{12063383-8844-468C-88C0-CBC79E793F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0C07B1-2B43-4DE8-996D-6EBCD2FEFD42}"/>
              </a:ext>
            </a:extLst>
          </p:cNvPr>
          <p:cNvSpPr txBox="1"/>
          <p:nvPr/>
        </p:nvSpPr>
        <p:spPr>
          <a:xfrm>
            <a:off x="0" y="3400862"/>
            <a:ext cx="1017477" cy="47537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  <a:lvl2pPr marL="685800" lvl="1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40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/>
              <a:t>Local</a:t>
            </a:r>
          </a:p>
        </p:txBody>
      </p:sp>
      <p:sp>
        <p:nvSpPr>
          <p:cNvPr id="14" name="Text Placeholder 1">
            <a:extLst>
              <a:ext uri="{85226E10-96FE-4746-800B-421DA1C037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94FF20-367C-49E7-8331-5D800D6BDC95}"/>
              </a:ext>
            </a:extLst>
          </p:cNvPr>
          <p:cNvSpPr txBox="1"/>
          <p:nvPr/>
        </p:nvSpPr>
        <p:spPr>
          <a:xfrm>
            <a:off x="0" y="3945635"/>
            <a:ext cx="1017477" cy="47537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1400" b="1" dirty="0">
                <a:solidFill>
                  <a:schemeClr val="tx2"/>
                </a:solidFill>
                <a:latin typeface="+mn-lt"/>
              </a:defRPr>
            </a:lvl1pPr>
            <a:lvl2pPr marL="685800" lvl="1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40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200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/>
              <a:t>private</a:t>
            </a:r>
          </a:p>
        </p:txBody>
      </p:sp>
      <p:sp>
        <p:nvSpPr>
          <p:cNvPr id="15" name="Rectangle 22">
            <a:extLst>
              <a:ext uri="{AA1B0306-BF4A-4848-A670-F0276EC40C3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EEC990-6B9D-4581-97D3-B49A5D796137}"/>
              </a:ext>
            </a:extLst>
          </p:cNvPr>
          <p:cNvSpPr/>
          <p:nvPr/>
        </p:nvSpPr>
        <p:spPr>
          <a:xfrm>
            <a:off x="539859" y="4133618"/>
            <a:ext cx="731290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C4043"/>
                </a:solidFill>
                <a:latin typeface="Times New Roman"/>
              </a:rPr>
              <a:t>0.513</a:t>
            </a:r>
            <a:r>
              <a:rPr lang="en-US" sz="800" dirty="0"/>
              <a:t> </a:t>
            </a:r>
          </a:p>
        </p:txBody>
      </p:sp>
      <p:sp>
        <p:nvSpPr>
          <p:cNvPr id="16" name="Rectangle 23">
            <a:extLst>
              <a:ext uri="{82D75FA1-ED81-4838-B376-602D048ABD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71EABB-00C2-4C2E-8C97-5F055A275B9E}"/>
              </a:ext>
            </a:extLst>
          </p:cNvPr>
          <p:cNvSpPr/>
          <p:nvPr/>
        </p:nvSpPr>
        <p:spPr>
          <a:xfrm>
            <a:off x="1866992" y="4119000"/>
            <a:ext cx="731290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C4043"/>
                </a:solidFill>
                <a:latin typeface="Times New Roman"/>
              </a:rPr>
              <a:t>0.501</a:t>
            </a:r>
            <a:r>
              <a:rPr lang="en-US" sz="800" dirty="0"/>
              <a:t> </a:t>
            </a:r>
          </a:p>
        </p:txBody>
      </p:sp>
      <p:sp>
        <p:nvSpPr>
          <p:cNvPr id="17" name="Rectangle 24">
            <a:extLst>
              <a:ext uri="{C95846D5-46FE-4750-B64B-948A7746BE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A80779-DCEA-4B64-BED5-055D8299780A}"/>
              </a:ext>
            </a:extLst>
          </p:cNvPr>
          <p:cNvSpPr/>
          <p:nvPr/>
        </p:nvSpPr>
        <p:spPr>
          <a:xfrm>
            <a:off x="3124199" y="2902628"/>
            <a:ext cx="1087402" cy="338554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K-mean</a:t>
            </a:r>
          </a:p>
        </p:txBody>
      </p:sp>
      <p:sp>
        <p:nvSpPr>
          <p:cNvPr id="18" name="Rectangle 26">
            <a:extLst>
              <a:ext uri="{3DC9CCF4-24E7-4B3C-8C61-CDFB6C6FD8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DA0C4F-5681-4FBD-B89A-B0AFE5191A70}"/>
              </a:ext>
            </a:extLst>
          </p:cNvPr>
          <p:cNvSpPr/>
          <p:nvPr/>
        </p:nvSpPr>
        <p:spPr>
          <a:xfrm>
            <a:off x="4450763" y="2903061"/>
            <a:ext cx="1436612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Mini-Batch</a:t>
            </a:r>
          </a:p>
        </p:txBody>
      </p:sp>
      <p:sp>
        <p:nvSpPr>
          <p:cNvPr id="19" name="Rectangle 27">
            <a:extLst>
              <a:ext uri="{93F1C671-C0E7-41FB-BFD9-9F6FC46A16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CD8CC5-246A-46A0-82BE-18E7DCC8A798}"/>
              </a:ext>
            </a:extLst>
          </p:cNvPr>
          <p:cNvSpPr/>
          <p:nvPr/>
        </p:nvSpPr>
        <p:spPr>
          <a:xfrm>
            <a:off x="3258172" y="4119000"/>
            <a:ext cx="81945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0.5147</a:t>
            </a:r>
          </a:p>
        </p:txBody>
      </p:sp>
      <p:sp>
        <p:nvSpPr>
          <p:cNvPr id="20" name="Rectangle 28">
            <a:extLst>
              <a:ext uri="{0DD92A96-9AC2-4183-997A-0E216DF448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B8F4F7-F4C1-4E31-AE9E-646C34769FA9}"/>
              </a:ext>
            </a:extLst>
          </p:cNvPr>
          <p:cNvSpPr/>
          <p:nvPr/>
        </p:nvSpPr>
        <p:spPr>
          <a:xfrm>
            <a:off x="3313038" y="3576303"/>
            <a:ext cx="588623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0.53</a:t>
            </a:r>
          </a:p>
        </p:txBody>
      </p:sp>
      <p:sp>
        <p:nvSpPr>
          <p:cNvPr id="21" name="Rectangle 29">
            <a:extLst>
              <a:ext uri="{C662C1D3-37B0-4A41-8644-0A05977992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72C8EB-847D-47C6-897F-F64735552D13}"/>
              </a:ext>
            </a:extLst>
          </p:cNvPr>
          <p:cNvSpPr/>
          <p:nvPr/>
        </p:nvSpPr>
        <p:spPr>
          <a:xfrm>
            <a:off x="4792383" y="3564951"/>
            <a:ext cx="588623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0.50</a:t>
            </a:r>
          </a:p>
        </p:txBody>
      </p:sp>
      <p:sp>
        <p:nvSpPr>
          <p:cNvPr id="22" name="Rectangle 30">
            <a:extLst>
              <a:ext uri="{B3934128-80F1-435A-8BA8-3807D2F96F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1535EE-C40F-4307-96CD-E4C7AB4ED102}"/>
              </a:ext>
            </a:extLst>
          </p:cNvPr>
          <p:cNvSpPr/>
          <p:nvPr/>
        </p:nvSpPr>
        <p:spPr>
          <a:xfrm>
            <a:off x="4798279" y="4095196"/>
            <a:ext cx="819455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0.5145</a:t>
            </a:r>
          </a:p>
        </p:txBody>
      </p:sp>
      <p:sp>
        <p:nvSpPr>
          <p:cNvPr id="23" name="Rectangle 32">
            <a:extLst>
              <a:ext uri="{00E19568-F200-476B-83E2-882A32B998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35F707-4311-42EC-81E0-C1045AA65A0E}"/>
              </a:ext>
            </a:extLst>
          </p:cNvPr>
          <p:cNvSpPr/>
          <p:nvPr/>
        </p:nvSpPr>
        <p:spPr>
          <a:xfrm>
            <a:off x="6122944" y="2972115"/>
            <a:ext cx="968535" cy="338554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K-mean</a:t>
            </a:r>
          </a:p>
        </p:txBody>
      </p:sp>
      <p:sp>
        <p:nvSpPr>
          <p:cNvPr id="24" name="Rectangle 33">
            <a:extLst>
              <a:ext uri="{A33D727A-6CDE-4170-AC19-FC62274633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EC7E0F-6B67-4EDC-AAA7-90F9AD08E930}"/>
              </a:ext>
            </a:extLst>
          </p:cNvPr>
          <p:cNvSpPr/>
          <p:nvPr/>
        </p:nvSpPr>
        <p:spPr>
          <a:xfrm>
            <a:off x="7326998" y="2944551"/>
            <a:ext cx="1436612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Mini-Batch</a:t>
            </a:r>
          </a:p>
        </p:txBody>
      </p:sp>
      <p:sp>
        <p:nvSpPr>
          <p:cNvPr id="25" name="Rectangle 34">
            <a:extLst>
              <a:ext uri="{D7F32669-BDC4-421D-8067-82D3E68493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6ADF62-8363-450A-9ADC-B9C0E9497F7D}"/>
              </a:ext>
            </a:extLst>
          </p:cNvPr>
          <p:cNvSpPr/>
          <p:nvPr/>
        </p:nvSpPr>
        <p:spPr>
          <a:xfrm>
            <a:off x="6271728" y="3564951"/>
            <a:ext cx="588623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0.50</a:t>
            </a:r>
          </a:p>
        </p:txBody>
      </p:sp>
      <p:sp>
        <p:nvSpPr>
          <p:cNvPr id="26" name="Rectangle 35">
            <a:extLst>
              <a:ext uri="{F759F2C8-B705-4643-8A56-B0B0F59013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E4DBF6-83B2-4BFD-8595-359EC7D7D7D6}"/>
              </a:ext>
            </a:extLst>
          </p:cNvPr>
          <p:cNvSpPr/>
          <p:nvPr/>
        </p:nvSpPr>
        <p:spPr>
          <a:xfrm>
            <a:off x="6314996" y="4095196"/>
            <a:ext cx="704039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0.508</a:t>
            </a:r>
          </a:p>
        </p:txBody>
      </p:sp>
      <p:sp>
        <p:nvSpPr>
          <p:cNvPr id="27" name="Rectangle 36">
            <a:extLst>
              <a:ext uri="{66C4C14B-7229-4672-8CA3-7F6AC148C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E8853E-39C1-4D67-8249-16800C20156F}"/>
              </a:ext>
            </a:extLst>
          </p:cNvPr>
          <p:cNvSpPr/>
          <p:nvPr/>
        </p:nvSpPr>
        <p:spPr>
          <a:xfrm>
            <a:off x="7774692" y="3570826"/>
            <a:ext cx="588623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0.50</a:t>
            </a:r>
          </a:p>
        </p:txBody>
      </p:sp>
      <p:sp>
        <p:nvSpPr>
          <p:cNvPr id="28" name="Rectangle 37">
            <a:extLst>
              <a:ext uri="{3E916E5A-F074-491B-AACC-614A123C38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ED2E08-1E92-40DA-930F-974D28820053}"/>
              </a:ext>
            </a:extLst>
          </p:cNvPr>
          <p:cNvSpPr/>
          <p:nvPr/>
        </p:nvSpPr>
        <p:spPr>
          <a:xfrm>
            <a:off x="7811234" y="4144782"/>
            <a:ext cx="704039" cy="369332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Times New Roman"/>
              </a:rPr>
              <a:t>0.498</a:t>
            </a:r>
          </a:p>
        </p:txBody>
      </p:sp>
    </p:spTree>
    <p:extLst>
      <p:ext uri="{5834C30E-693E-4481-A57C-ABD76243D6C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1BFC70E2-2E6D-4A9F-81C0-F9CF5E1B8E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1D3761-6DCE-4D50-B3E8-B4CF7CD8AA65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529953" y="4279935"/>
            <a:ext cx="6084094" cy="863565"/>
          </a:xfrm>
        </p:spPr>
        <p:txBody>
          <a:bodyPr rtlCol="0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TF-IDF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vectorization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K-means </a:t>
            </a:r>
            <a:r>
              <a:rPr lang="en-US" sz="2800" b="1" dirty="0">
                <a:solidFill>
                  <a:srgbClr val="002060"/>
                </a:solidFill>
              </a:rPr>
              <a:t>0.51837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9">
            <a:extLst>
              <a:ext uri="{CE935015-D97B-40DE-B0B2-DB3D7F0802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700368-5C59-489A-BF24-B796233FC25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 rtlCol="0"/>
          <a:lstStyle/>
          <a:p>
            <a:fld id="{FBFF6023-D315-4B6C-AD28-663E9D83210A}" type="slidenum">
              <a:t>11</a:t>
            </a:fld>
            <a:endParaRPr lang="en-US" dirty="0"/>
          </a:p>
        </p:txBody>
      </p:sp>
      <p:sp>
        <p:nvSpPr>
          <p:cNvPr id="4" name="Date Placeholder 10">
            <a:extLst>
              <a:ext uri="{EF9BD6EA-9820-476C-939D-097523C165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C596F8-FDE5-4435-BA2D-902289EBA6A8}"/>
              </a:ext>
            </a:extLst>
          </p:cNvPr>
          <p:cNvSpPr>
            <a:spLocks noGrp="1"/>
          </p:cNvSpPr>
          <p:nvPr>
            <p:ph type="dt" sz="half" idx="9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11">
            <a:extLst>
              <a:ext uri="{99B7C12C-90C7-4089-A6E9-50F5C63C2E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85604E-0269-4855-9B91-2A2A13AF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en-US" dirty="0"/>
              <a:t>4Footer Message</a:t>
            </a:r>
          </a:p>
        </p:txBody>
      </p:sp>
      <p:sp>
        <p:nvSpPr>
          <p:cNvPr id="6" name="Title 12">
            <a:extLst>
              <a:ext uri="{5BEF7CF4-6A35-4E83-A9F3-D3BDC99DD28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0D9496-2B19-41DA-BEF4-98864B9EFD4F}"/>
              </a:ext>
            </a:extLst>
          </p:cNvPr>
          <p:cNvSpPr>
            <a:spLocks noGrp="1"/>
          </p:cNvSpPr>
          <p:nvPr>
            <p:ph type="title" idx="11"/>
          </p:nvPr>
        </p:nvSpPr>
        <p:spPr/>
        <p:txBody>
          <a:bodyPr rtlCol="0"/>
          <a:lstStyle/>
          <a:p>
            <a:r>
              <a:rPr lang="en-US" dirty="0"/>
              <a:t>Best Results </a:t>
            </a:r>
          </a:p>
        </p:txBody>
      </p:sp>
      <p:sp>
        <p:nvSpPr>
          <p:cNvPr id="7" name="Rectangle 14">
            <a:extLst>
              <a:ext uri="{DBC059FA-C59D-4A4E-A25D-9DEDF874BC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365690-C602-4B64-AC35-3B73E1765D1C}"/>
              </a:ext>
            </a:extLst>
          </p:cNvPr>
          <p:cNvSpPr/>
          <p:nvPr/>
        </p:nvSpPr>
        <p:spPr>
          <a:xfrm>
            <a:off x="533400" y="819150"/>
            <a:ext cx="685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15">
            <a:extLst>
              <a:ext uri="{767B7E0A-8785-4A7B-98BF-C0108AE070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EC3B3A-50E9-4359-85CE-FCB74B7E7E9C}"/>
              </a:ext>
            </a:extLst>
          </p:cNvPr>
          <p:cNvSpPr/>
          <p:nvPr/>
        </p:nvSpPr>
        <p:spPr>
          <a:xfrm>
            <a:off x="275188" y="2774910"/>
            <a:ext cx="685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Rectangle 16">
            <a:extLst>
              <a:ext uri="{6ADEFED3-CF36-4E37-A2E1-590E09C53F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0C704C-446E-4B67-8A02-F5FC207BFB3F}"/>
              </a:ext>
            </a:extLst>
          </p:cNvPr>
          <p:cNvSpPr/>
          <p:nvPr/>
        </p:nvSpPr>
        <p:spPr>
          <a:xfrm>
            <a:off x="7924800" y="819150"/>
            <a:ext cx="685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Rectangle 17">
            <a:extLst>
              <a:ext uri="{098C64E6-2C80-4B19-973F-A0488E5D57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6FE073-FF98-431E-9B0B-84FD706AEAAE}"/>
              </a:ext>
            </a:extLst>
          </p:cNvPr>
          <p:cNvSpPr/>
          <p:nvPr/>
        </p:nvSpPr>
        <p:spPr>
          <a:xfrm>
            <a:off x="8181974" y="2793206"/>
            <a:ext cx="685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</p:spTree>
    <p:extLst>
      <p:ext uri="{39D458D1-E3FA-43DF-A469-1E58E9209AB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50E9AA23-35AD-4D64-A924-397E235F42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829146-C440-40DC-BC12-4E211007E61B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915024" y="552450"/>
            <a:ext cx="3228975" cy="4029075"/>
          </a:xfrm>
        </p:spPr>
        <p:txBody>
          <a:bodyPr rtlCol="0"/>
          <a:lstStyle/>
          <a:p>
            <a:r>
              <a:rPr lang="en-US" dirty="0"/>
              <a:t>Confusion Matrix (</a:t>
            </a:r>
            <a:r>
              <a:rPr lang="en-US" dirty="0" err="1"/>
              <a:t>TFIDF</a:t>
            </a:r>
            <a:r>
              <a:rPr lang="en-US" dirty="0"/>
              <a:t>) with K-means</a:t>
            </a:r>
          </a:p>
        </p:txBody>
      </p:sp>
      <p:sp>
        <p:nvSpPr>
          <p:cNvPr id="3" name="Slide Number Placeholder 3">
            <a:extLst>
              <a:ext uri="{4C8FA649-4692-48AE-9852-44B28AEBB2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206735-F00A-4572-B2BB-EE94F81359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 rtlCol="0"/>
          <a:lstStyle/>
          <a:p>
            <a:fld id="{408E1F7F-EDA1-42E7-8B28-EE9E7F25F486}" type="slidenum">
              <a:t>12</a:t>
            </a:fld>
            <a:endParaRPr lang="en-US" dirty="0"/>
          </a:p>
        </p:txBody>
      </p:sp>
      <p:sp>
        <p:nvSpPr>
          <p:cNvPr id="4" name="Date Placeholder 4">
            <a:extLst>
              <a:ext uri="{F57676BA-FEB5-40BA-BD76-B5FD6134CD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7F4A9B-C32E-4A4D-8735-4603B3EC2D0D}"/>
              </a:ext>
            </a:extLst>
          </p:cNvPr>
          <p:cNvSpPr>
            <a:spLocks noGrp="1"/>
          </p:cNvSpPr>
          <p:nvPr>
            <p:ph type="dt" sz="half" idx="3"/>
          </p:nvPr>
        </p:nvSpPr>
        <p:spPr/>
        <p:txBody>
          <a:bodyPr rtlCol="0"/>
          <a:lstStyle/>
          <a:p>
            <a:fld id="{BB1B9D10-7BB0-4E46-B4DB-BCABC39255E1}" type="datetime4">
              <a:t>February 6, 2023</a:t>
            </a:fld>
            <a:endParaRPr lang="en-US" dirty="0"/>
          </a:p>
        </p:txBody>
      </p:sp>
      <p:sp>
        <p:nvSpPr>
          <p:cNvPr id="5" name="Footer Placeholder 5">
            <a:extLst>
              <a:ext uri="{F01E66A6-F4A3-4CAC-8F89-431D7B344F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55888B-9103-4CD9-9163-BB89314D5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r>
              <a:rPr lang="en-US" dirty="0"/>
              <a:t>Footer Message</a:t>
            </a:r>
          </a:p>
        </p:txBody>
      </p:sp>
      <p:pic>
        <p:nvPicPr>
          <p:cNvPr id="6" name="Picture Placeholder 8">
            <a:extLst>
              <a:ext uri="{0716FB47-94EF-4BE9-A89E-8A8D96206B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0CD5BB-3F62-47A8-B759-BE4A365F9F34}"/>
              </a:ext>
            </a:extLst>
          </p:cNvPr>
          <p:cNvPicPr>
            <a:picLocks noGrp="1" noChangeAspect="1"/>
          </p:cNvPicPr>
          <p:nvPr>
            <p:ph type="pic"/>
          </p:nvPr>
        </p:nvPicPr>
        <p:blipFill>
          <a:blip r:embed="rId2"/>
          <a:srcRect l="13436" r="13436"/>
          <a:stretch>
            <a:fillRect/>
          </a:stretch>
        </p:blipFill>
        <p:spPr>
          <a:xfrm>
            <a:off x="381000" y="552450"/>
            <a:ext cx="4807743" cy="4648200"/>
          </a:xfrm>
          <a:prstGeom prst="rect">
            <a:avLst/>
          </a:prstGeom>
          <a:noFill/>
        </p:spPr>
      </p:pic>
      <p:sp>
        <p:nvSpPr>
          <p:cNvPr id="7" name="TextBox 9">
            <a:extLst>
              <a:ext uri="{628C5473-312C-4395-9D16-B9133594C0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3FA73C-B4E5-454E-97AB-2E68CA6B4C8D}"/>
              </a:ext>
            </a:extLst>
          </p:cNvPr>
          <p:cNvSpPr txBox="1"/>
          <p:nvPr/>
        </p:nvSpPr>
        <p:spPr>
          <a:xfrm>
            <a:off x="152400" y="3409950"/>
            <a:ext cx="228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10">
            <a:extLst>
              <a:ext uri="{CD68939F-EFA6-4ABE-9744-F1A9511707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AFE24A-7AEE-4E2E-AC28-C07B5C952892}"/>
              </a:ext>
            </a:extLst>
          </p:cNvPr>
          <p:cNvSpPr txBox="1"/>
          <p:nvPr/>
        </p:nvSpPr>
        <p:spPr>
          <a:xfrm>
            <a:off x="99317" y="1429177"/>
            <a:ext cx="228600" cy="381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E340AA59-F9B0-425D-B806-1CF21587987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A8D4F7C4-E14A-4FCD-B481-31FFDE1A5F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C6A763-51D7-4ED0-8A13-B21273692A67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5562601" y="640556"/>
            <a:ext cx="3581399" cy="3607594"/>
          </a:xfrm>
        </p:spPr>
        <p:txBody>
          <a:bodyPr rtlCol="0"/>
          <a:lstStyle/>
          <a:p>
            <a:r>
              <a:rPr lang="en-US" dirty="0"/>
              <a:t>Classification Report (Best Results)</a:t>
            </a:r>
          </a:p>
        </p:txBody>
      </p:sp>
      <p:sp>
        <p:nvSpPr>
          <p:cNvPr id="3" name="Slide Number Placeholder 3">
            <a:extLst>
              <a:ext uri="{25C15D43-2EE9-4C64-8924-1791B48D2B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DBAC06-20B5-4553-8EDB-3F57B18C32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 rtlCol="0"/>
          <a:lstStyle/>
          <a:p>
            <a:fld id="{6E04D359-661C-4970-9A38-BA415A57D799}" type="slidenum">
              <a:t>13</a:t>
            </a:fld>
            <a:endParaRPr lang="en-US" dirty="0"/>
          </a:p>
        </p:txBody>
      </p:sp>
      <p:sp>
        <p:nvSpPr>
          <p:cNvPr id="4" name="Date Placeholder 4">
            <a:extLst>
              <a:ext uri="{CFDFF88B-ECD1-450C-8A31-645D842EA3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6CF573-4F2E-40A2-94A3-D8BC03AE2064}"/>
              </a:ext>
            </a:extLst>
          </p:cNvPr>
          <p:cNvSpPr>
            <a:spLocks noGrp="1"/>
          </p:cNvSpPr>
          <p:nvPr>
            <p:ph type="dt" sz="half" idx="3"/>
          </p:nvPr>
        </p:nvSpPr>
        <p:spPr/>
        <p:txBody>
          <a:bodyPr rtlCol="0"/>
          <a:lstStyle/>
          <a:p>
            <a:fld id="{756C5DB4-B84C-4588-BC30-5BC8124AB1ED}" type="datetime4">
              <a:t>February 6, 2023</a:t>
            </a:fld>
            <a:endParaRPr lang="en-US" dirty="0"/>
          </a:p>
        </p:txBody>
      </p:sp>
      <p:sp>
        <p:nvSpPr>
          <p:cNvPr id="5" name="Footer Placeholder 5">
            <a:extLst>
              <a:ext uri="{77EAC873-E3D4-486E-BCE8-30588E9C9E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F7F4CC-5675-476B-9CCE-9BA4B944A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r>
              <a:rPr lang="en-US" dirty="0"/>
              <a:t>Footer Message</a:t>
            </a:r>
          </a:p>
        </p:txBody>
      </p:sp>
      <p:pic>
        <p:nvPicPr>
          <p:cNvPr id="6" name="Picture 6">
            <a:extLst>
              <a:ext uri="{C25E2F71-46EF-4B6B-B394-69BC15BC84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2585A3-76F2-4A7D-9A58-DED11EF8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1550"/>
            <a:ext cx="4648200" cy="3367088"/>
          </a:xfrm>
          <a:prstGeom prst="rect">
            <a:avLst/>
          </a:prstGeom>
          <a:noFill/>
        </p:spPr>
      </p:pic>
    </p:spTree>
    <p:extLst>
      <p:ext uri="{B200824F-D5BF-4A13-9AAB-1AD04662081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4528977" y="1190625"/>
            <a:ext cx="4138773" cy="381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https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://en.wikipedia.org/wiki/Tf%E2%80%93idf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8977" y="1925146"/>
            <a:ext cx="4843623" cy="381000"/>
          </a:xfrm>
        </p:spPr>
        <p:txBody>
          <a:bodyPr/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https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://scikit-learn.org/stable/modules/generated/sklearn.cluster.MiniBatchKMeans.html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4B9B7ED-4799-4C8D-8A33-E8858BFA4EE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4528977" y="1611918"/>
            <a:ext cx="4724400" cy="285750"/>
          </a:xfrm>
        </p:spPr>
        <p:txBody>
          <a:bodyPr/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https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://scikit-learn.org/stable/modules/generated/sklearn.cluster.KMeans.html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4572000" y="2501408"/>
            <a:ext cx="4572000" cy="28575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Paper: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Mikolov, T., Chen, K., Corrado, G., &amp; Dean, J. (2013). Efficient estimation of word representations in vector space.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arXiv:1301.3781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4528977" y="3619500"/>
            <a:ext cx="4724400" cy="285750"/>
          </a:xfrm>
        </p:spPr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Twitter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 by Tahaluf Al Emarat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4572000" y="3155704"/>
            <a:ext cx="4333875" cy="381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https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://dylancastillo.co/nlp-snippets-cluster-documents-using-word2vec/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70888"/>
            <a:ext cx="2874820" cy="2432540"/>
          </a:xfrm>
        </p:spPr>
      </p:pic>
      <p:sp>
        <p:nvSpPr>
          <p:cNvPr id="11" name="Date Placeholder 10"/>
          <p:cNvSpPr>
            <a:spLocks noGrp="1"/>
          </p:cNvSpPr>
          <p:nvPr>
            <p:ph type="dt" sz="half" idx="9"/>
          </p:nvPr>
        </p:nvSpPr>
        <p:spPr/>
        <p:txBody>
          <a:bodyPr/>
          <a:lstStyle/>
          <a:p>
            <a:fld id="{39194AE4-D8C1-4FA7-9185-7CD2DFBE5CF2}" type="datetime4">
              <a:rPr lang="en-US" smtClean="0"/>
              <a:t>February 6, 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idx="1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ção da Imagem 16">
            <a:extLst>
              <a:ext uri="{1D209C3A-5489-4B93-AAA6-E10DEB622E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F86DDF-932E-4D1F-BED0-20D3B528BC5A}"/>
              </a:ext>
            </a:extLst>
          </p:cNvPr>
          <p:cNvPicPr>
            <a:picLocks noGrp="1" noChangeAspect="1"/>
          </p:cNvPicPr>
          <p:nvPr>
            <p:ph type="pic"/>
          </p:nvPr>
        </p:nvPicPr>
        <p:blipFill>
          <a:blip r:embed="rId2"/>
          <a:srcRect l="617" r="617"/>
          <a:stretch>
            <a:fillRect/>
          </a:stretch>
        </p:blipFill>
        <p:spPr>
          <a:noFill/>
        </p:spPr>
      </p:pic>
      <p:sp>
        <p:nvSpPr>
          <p:cNvPr id="3" name="Marcador de Posição do Texto 9">
            <a:extLst>
              <a:ext uri="{627BAD84-24EE-4BCD-B05B-703A38C05DA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35D2F0-7B0C-475A-9FB9-D79BF7851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r>
              <a:rPr lang="en-US" dirty="0"/>
              <a:t>Nadia</a:t>
            </a:r>
          </a:p>
        </p:txBody>
      </p:sp>
      <p:pic>
        <p:nvPicPr>
          <p:cNvPr id="4" name="Marcador de Posição da Imagem 18">
            <a:extLst>
              <a:ext uri="{FB6C9707-6CCC-4C30-95C4-911F61D50A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2E9AC1-5313-4EA2-A986-36B2282AF4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17" r="617"/>
          <a:stretch>
            <a:fillRect/>
          </a:stretch>
        </p:blipFill>
        <p:spPr>
          <a:noFill/>
        </p:spPr>
      </p:pic>
      <p:sp>
        <p:nvSpPr>
          <p:cNvPr id="5" name="Marcador de Posição do Texto 11">
            <a:extLst>
              <a:ext uri="{CB8D7BF3-5DB7-4F0B-85E0-5763DAAC9E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9D73A1-1CC2-4302-97A1-8EDF109B963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vert="horz" rtlCol="0"/>
          <a:lstStyle/>
          <a:p>
            <a:r>
              <a:rPr lang="en-US" dirty="0"/>
              <a:t>Yousef</a:t>
            </a:r>
          </a:p>
        </p:txBody>
      </p:sp>
      <p:pic>
        <p:nvPicPr>
          <p:cNvPr id="6" name="Marcador de Posição da Imagem 20">
            <a:extLst>
              <a:ext uri="{6437CF12-AB00-4826-938B-B8DB32DB9A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F091DE-5003-4E20-8640-9ACDA55BB5D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617" r="617"/>
          <a:stretch>
            <a:fillRect/>
          </a:stretch>
        </p:blipFill>
        <p:spPr>
          <a:noFill/>
        </p:spPr>
      </p:pic>
      <p:sp>
        <p:nvSpPr>
          <p:cNvPr id="7" name="Marcador de Posição do Texto 13">
            <a:extLst>
              <a:ext uri="{3A4CFE3B-2D85-48AA-85EE-89487B0BF8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417665-0EBE-4B86-853A-45039F9EA7BB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 vert="horz" rtlCol="0"/>
          <a:lstStyle/>
          <a:p>
            <a:r>
              <a:rPr lang="en-US" dirty="0"/>
              <a:t>Ishraq</a:t>
            </a:r>
          </a:p>
        </p:txBody>
      </p:sp>
      <p:sp>
        <p:nvSpPr>
          <p:cNvPr id="8" name="Title 7">
            <a:extLst>
              <a:ext uri="{D0E8F3B4-A6F9-419F-A01C-AF5B29179B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9EF66A-9F1E-4162-A438-3F7B5D15FDC8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 vert="horz" rtlCol="0"/>
          <a:lstStyle/>
          <a:p>
            <a:r>
              <a:rPr lang="en-US" dirty="0"/>
              <a:t>Thank you</a:t>
            </a:r>
          </a:p>
        </p:txBody>
      </p:sp>
    </p:spTree>
    <p:extLst>
      <p:ext uri="{4D779E85-7740-4BC6-84BD-0CF33E60154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29">
            <a:extLst>
              <a:ext uri="{6146FB5D-9C3C-4C15-80BD-BC6494E6A9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93A76E-A4DB-48C1-90C2-6412F1C4D36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60715" y="1688096"/>
            <a:ext cx="4095750" cy="419152"/>
          </a:xfrm>
        </p:spPr>
        <p:txBody>
          <a:bodyPr vert="horz" rtlCol="0"/>
          <a:lstStyle/>
          <a:p>
            <a:endParaRPr/>
          </a:p>
          <a:p>
            <a:endParaRPr/>
          </a:p>
          <a:p>
            <a:r>
              <a:rPr lang="en-US" sz="1400" dirty="0">
                <a:latin typeface="arial"/>
              </a:rPr>
              <a:t>Sentiment analysis tools are essential to detect and understand customer feelings.</a:t>
            </a:r>
          </a:p>
          <a:p>
            <a:r>
              <a:rPr lang="en-US" sz="1400" dirty="0">
                <a:latin typeface="arial"/>
              </a:rPr>
              <a:t>Companies that use these tools to understand how customers feel can use it to improve </a:t>
            </a:r>
            <a:r>
              <a:rPr lang="en-US" sz="1400" dirty="0" err="1">
                <a:latin typeface="arial"/>
              </a:rPr>
              <a:t>CX</a:t>
            </a:r>
            <a:r>
              <a:rPr lang="en-US" sz="1400" dirty="0">
                <a:latin typeface="arial"/>
              </a:rPr>
              <a:t>.</a:t>
            </a:r>
          </a:p>
        </p:txBody>
      </p:sp>
      <p:sp>
        <p:nvSpPr>
          <p:cNvPr id="3" name="Marcador de Posição do Texto 30">
            <a:extLst>
              <a:ext uri="{B8D4F153-A14A-412E-9308-82D7EFADE6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A183E0-F532-4944-9C16-DC55A9FE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0715" y="1048931"/>
            <a:ext cx="4095750" cy="1535649"/>
          </a:xfrm>
        </p:spPr>
        <p:txBody>
          <a:bodyPr vert="horz" rtlCol="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dirty="0">
                <a:latin typeface="arial"/>
              </a:rPr>
              <a:t>In </a:t>
            </a:r>
            <a:r>
              <a:rPr lang="en-US" b="1" dirty="0">
                <a:latin typeface="arial"/>
              </a:rPr>
              <a:t>artificial intelligence (AI)</a:t>
            </a:r>
            <a:r>
              <a:rPr lang="en-US" dirty="0">
                <a:latin typeface="arial"/>
              </a:rPr>
              <a:t> techniques used to mine, extract and categorize users' opinions on a company, product, person, service, event, or idea for various</a:t>
            </a:r>
          </a:p>
          <a:p>
            <a:endParaRPr lang="en-US" dirty="0">
              <a:latin typeface="arial"/>
            </a:endParaRPr>
          </a:p>
          <a:p>
            <a:endParaRPr lang="en-US" dirty="0">
              <a:latin typeface="arial"/>
            </a:endParaRPr>
          </a:p>
        </p:txBody>
      </p:sp>
      <p:pic>
        <p:nvPicPr>
          <p:cNvPr id="4" name="Picture 4">
            <a:extLst>
              <a:ext uri="{843B14D0-B035-41AA-A561-E51DF1E92D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312596-A721-48E8-B667-6FD30496593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2">
            <a:grayscl/>
          </a:blip>
          <a:stretch>
            <a:fillRect/>
          </a:stretch>
        </p:blipFill>
        <p:spPr>
          <a:prstGeom prst="rect">
            <a:avLst/>
          </a:prstGeom>
          <a:noFill/>
        </p:spPr>
      </p:pic>
      <p:sp>
        <p:nvSpPr>
          <p:cNvPr id="5" name="Marcador de Posição do Texto 28">
            <a:extLst>
              <a:ext uri="{47D71310-EDBE-471F-9424-6B017F7E46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11D1D8-24E8-4963-A828-176A017010F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prstGeom prst="rect">
            <a:avLst/>
          </a:prstGeom>
          <a:solidFill>
            <a:srgbClr val="39498A"/>
          </a:solidFill>
        </p:spPr>
        <p:txBody>
          <a:bodyPr vert="horz" rtlCol="0"/>
          <a:lstStyle/>
          <a:p>
            <a:r>
              <a:rPr lang="en-US" dirty="0"/>
              <a:t>Collecting Users Data</a:t>
            </a:r>
          </a:p>
        </p:txBody>
      </p:sp>
      <p:sp>
        <p:nvSpPr>
          <p:cNvPr id="6" name="Title 5">
            <a:extLst>
              <a:ext uri="{C3ECC263-F813-40CA-A5F6-9D6EB42D49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AFD1D2-84FB-4143-AFD5-9BFCD68D4501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 vert="horz" rtlCol="0"/>
          <a:lstStyle/>
          <a:p>
            <a:r>
              <a:rPr lang="en-US" dirty="0">
                <a:latin typeface="arial"/>
              </a:rPr>
              <a:t>Sentiment analysis</a:t>
            </a:r>
          </a:p>
        </p:txBody>
      </p:sp>
      <p:sp>
        <p:nvSpPr>
          <p:cNvPr id="7" name="Slide Number Placeholder 5">
            <a:extLst>
              <a:ext uri="{B301D885-5D02-4642-A13B-CC32B35139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5D00FB-6BAC-4F87-A832-28DF50E2B743}"/>
              </a:ext>
            </a:extLst>
          </p:cNvPr>
          <p:cNvSpPr>
            <a:spLocks noGrp="1"/>
          </p:cNvSpPr>
          <p:nvPr>
            <p:ph type="sldNum" sz="quarter" idx="6"/>
          </p:nvPr>
        </p:nvSpPr>
        <p:spPr>
          <a:xfrm>
            <a:off x="4343400" y="4867275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71466D3-BFDC-4304-8CBD-92BDF5BDD1F1}" type="slidenum">
              <a:t>2</a:t>
            </a:fld>
            <a:endParaRPr lang="en-US" dirty="0"/>
          </a:p>
        </p:txBody>
      </p:sp>
      <p:sp>
        <p:nvSpPr>
          <p:cNvPr id="8" name="Date Placeholder 3">
            <a:extLst>
              <a:ext uri="{E3891DAA-D1F8-41B9-99AA-EF7309B724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AD3751-4032-4589-93DB-CB55337C2D09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628650" y="4867275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DC72FE-1D17-4FFB-A837-2F14BF70815F}" type="datetime4">
              <a:t>February 6, 2023</a:t>
            </a:fld>
            <a:endParaRPr lang="en-US" dirty="0"/>
          </a:p>
        </p:txBody>
      </p:sp>
      <p:sp>
        <p:nvSpPr>
          <p:cNvPr id="9" name="Footer Placeholder 4">
            <a:extLst>
              <a:ext uri="{72BC517D-BBE1-487B-942C-FC0A18B33D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F277A3-F525-43E1-81CF-6841E5EE4461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6048374" y="4867275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7FC95154-7998-4EE6-9183-6A42327E56D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A11CA88F-169A-402A-8E3E-1C86F21C40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A9F708-1FDF-4955-91C2-687377EB1FB7}"/>
              </a:ext>
            </a:extLst>
          </p:cNvPr>
          <p:cNvPicPr>
            <a:picLocks noGrp="1" noChangeAspect="1"/>
          </p:cNvPicPr>
          <p:nvPr>
            <p:ph type="pic"/>
          </p:nvPr>
        </p:nvPicPr>
        <p:blipFill>
          <a:blip r:embed="rId2">
            <a:grayscl/>
          </a:blip>
          <a:stretch>
            <a:fillRect/>
          </a:stretch>
        </p:blipFill>
        <p:spPr>
          <a:prstGeom prst="rect">
            <a:avLst/>
          </a:prstGeom>
          <a:noFill/>
        </p:spPr>
      </p:pic>
      <p:sp>
        <p:nvSpPr>
          <p:cNvPr id="3" name="Marcador de Posição do Texto 15">
            <a:extLst>
              <a:ext uri="{7C026CBC-F26C-4D27-AEED-82397E7AAB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ABD10C-17DB-41E3-9A03-6D012617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90" y="3581400"/>
            <a:ext cx="8572500" cy="762000"/>
          </a:xfrm>
        </p:spPr>
        <p:txBody>
          <a:bodyPr vert="horz" rtlCol="0"/>
          <a:lstStyle/>
          <a:p>
            <a:r>
              <a:rPr lang="en-US" dirty="0">
                <a:latin typeface="Inter"/>
              </a:rPr>
              <a:t>Tweets extracted using the twitter API, tweets have been annotated (0 = negative, 1 = positive)</a:t>
            </a:r>
          </a:p>
          <a:p>
            <a:r>
              <a:rPr lang="en-US" b="1" dirty="0">
                <a:latin typeface="Inter"/>
              </a:rPr>
              <a:t>It contains the following 6 fields:</a:t>
            </a:r>
          </a:p>
          <a:p>
            <a:pPr>
              <a:buChar char="•"/>
            </a:pPr>
            <a:r>
              <a:rPr lang="en-US" b="1" dirty="0">
                <a:latin typeface="Inter"/>
              </a:rPr>
              <a:t>target:</a:t>
            </a:r>
            <a:r>
              <a:rPr lang="en-US" dirty="0">
                <a:latin typeface="Inter"/>
              </a:rPr>
              <a:t> the polarity of the tweet (0 = negative, 1 = positive)     </a:t>
            </a:r>
            <a:r>
              <a:rPr lang="en-US" b="1" dirty="0">
                <a:latin typeface="Inter"/>
              </a:rPr>
              <a:t>  ids: </a:t>
            </a:r>
            <a:r>
              <a:rPr lang="en-US" dirty="0">
                <a:latin typeface="Inter"/>
              </a:rPr>
              <a:t>The id of the tweet (2087)</a:t>
            </a:r>
          </a:p>
          <a:p>
            <a:pPr>
              <a:buChar char="•"/>
            </a:pPr>
            <a:r>
              <a:rPr lang="en-US" b="1" dirty="0">
                <a:latin typeface="Inter"/>
              </a:rPr>
              <a:t>date:</a:t>
            </a:r>
            <a:r>
              <a:rPr lang="en-US" dirty="0">
                <a:latin typeface="Inter"/>
              </a:rPr>
              <a:t> the date of the tweet                                         </a:t>
            </a:r>
            <a:r>
              <a:rPr lang="en-US" b="1" dirty="0">
                <a:latin typeface="Inter"/>
              </a:rPr>
              <a:t>flag: I</a:t>
            </a:r>
            <a:r>
              <a:rPr lang="en-US" dirty="0">
                <a:latin typeface="Inter"/>
              </a:rPr>
              <a:t>f there is no query, then this value is NO_QUERY.</a:t>
            </a:r>
          </a:p>
          <a:p>
            <a:pPr>
              <a:buChar char="•"/>
            </a:pPr>
            <a:r>
              <a:rPr lang="en-US" b="1" dirty="0">
                <a:latin typeface="Inter"/>
              </a:rPr>
              <a:t>user: </a:t>
            </a:r>
            <a:r>
              <a:rPr lang="en-US" dirty="0">
                <a:latin typeface="Inter"/>
              </a:rPr>
              <a:t>the user that tweeted (robotickilldozr)   </a:t>
            </a:r>
            <a:r>
              <a:rPr lang="en-US" b="1" dirty="0">
                <a:latin typeface="Inter"/>
              </a:rPr>
              <a:t>            text:</a:t>
            </a:r>
            <a:r>
              <a:rPr lang="en-US" dirty="0">
                <a:latin typeface="Inter"/>
              </a:rPr>
              <a:t> the text of the tweet (</a:t>
            </a:r>
            <a:r>
              <a:rPr lang="en-US" dirty="0" err="1">
                <a:latin typeface="Inter"/>
              </a:rPr>
              <a:t>Lyx</a:t>
            </a:r>
            <a:r>
              <a:rPr lang="en-US" dirty="0">
                <a:latin typeface="Inter"/>
              </a:rPr>
              <a:t> is cool)</a:t>
            </a:r>
          </a:p>
          <a:p>
            <a:r>
              <a:rPr lang="en-US" sz="4800" b="1" dirty="0">
                <a:solidFill>
                  <a:srgbClr val="000000"/>
                </a:solidFill>
                <a:latin typeface="Inter"/>
              </a:rPr>
              <a:t>Files</a:t>
            </a:r>
          </a:p>
          <a:p>
            <a:pPr>
              <a:buChar char="•"/>
            </a:pPr>
            <a:r>
              <a:rPr lang="en-US" dirty="0">
                <a:latin typeface="Inter"/>
              </a:rPr>
              <a:t>train1.csv - the training set</a:t>
            </a:r>
          </a:p>
          <a:p>
            <a:pPr>
              <a:buChar char="•"/>
            </a:pPr>
            <a:r>
              <a:rPr lang="en-US" dirty="0">
                <a:latin typeface="Inter"/>
              </a:rPr>
              <a:t>test1.csv - the test set</a:t>
            </a:r>
          </a:p>
          <a:p>
            <a:pPr>
              <a:buChar char="•"/>
            </a:pPr>
            <a:r>
              <a:rPr lang="en-US" dirty="0">
                <a:latin typeface="Inter"/>
              </a:rPr>
              <a:t>sample.csv - a sample submission file in the correct format</a:t>
            </a:r>
          </a:p>
        </p:txBody>
      </p:sp>
      <p:sp>
        <p:nvSpPr>
          <p:cNvPr id="4" name="Marcador de Posição do Texto 16">
            <a:extLst>
              <a:ext uri="{E4305795-AD91-4B63-A843-7D5A11DA37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3E53BB-4439-4C8F-80D5-26CD41D45D7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190" y="1383630"/>
            <a:ext cx="2408596" cy="2089423"/>
          </a:xfrm>
        </p:spPr>
        <p:txBody>
          <a:bodyPr vert="horz" rtlCol="0"/>
          <a:lstStyle/>
          <a:p>
            <a:pPr>
              <a:lnSpc>
                <a:spcPct val="100000"/>
              </a:lnSpc>
            </a:pPr>
            <a:r>
              <a:rPr lang="en-US" dirty="0"/>
              <a:t>The dataset where consist of :</a:t>
            </a:r>
            <a:br>
              <a:rPr lang="en-US" dirty="0"/>
            </a:br>
            <a:r>
              <a:rPr lang="en-US" dirty="0">
                <a:latin typeface="monospace"/>
              </a:rPr>
              <a:t> (1023999, 6)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latin typeface="monospace"/>
              </a:rPr>
              <a:t>No. of rows =  1023999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latin typeface="monospace"/>
              </a:rPr>
              <a:t>No. of columns  =  6</a:t>
            </a:r>
          </a:p>
        </p:txBody>
      </p:sp>
      <p:sp>
        <p:nvSpPr>
          <p:cNvPr id="5" name="Title 4">
            <a:extLst>
              <a:ext uri="{B9725692-ECDD-4DF5-8380-4B66F3AD07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46C784-0516-4937-B3B6-7B2BC4AE1D6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 vert="horz" rtlCol="0"/>
          <a:lstStyle/>
          <a:p>
            <a:r>
              <a:rPr lang="en-US" dirty="0"/>
              <a:t>Our </a:t>
            </a:r>
            <a:r>
              <a:rPr lang="en-US" dirty="0" err="1"/>
              <a:t>DataSet</a:t>
            </a:r>
          </a:p>
        </p:txBody>
      </p:sp>
      <p:sp>
        <p:nvSpPr>
          <p:cNvPr id="6" name="Slide Number Placeholder 5">
            <a:extLst>
              <a:ext uri="{1236DDF1-EEDE-456A-B3DC-5453C8D299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BB1572-53EE-47A9-A210-DC5F2D6357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71CE00-919E-4FDB-A9E9-5CAD2ABE6462}" type="slidenum">
              <a:t>3</a:t>
            </a:fld>
            <a:endParaRPr lang="en-US" dirty="0"/>
          </a:p>
        </p:txBody>
      </p:sp>
      <p:sp>
        <p:nvSpPr>
          <p:cNvPr id="7" name="Date Placeholder 3">
            <a:extLst>
              <a:ext uri="{2BB33BD6-D414-43A2-81F2-711711D69E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70CD2F-46BA-4D0A-ACB0-5A3126B94F33}"/>
              </a:ext>
            </a:extLst>
          </p:cNvPr>
          <p:cNvSpPr>
            <a:spLocks noGrp="1"/>
          </p:cNvSpPr>
          <p:nvPr>
            <p:ph type="dt" sz="half" idx="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057AE0B-A5F8-4F6B-8486-DB91FCF25019}" type="datetime4">
              <a:t>February 6, 2023</a:t>
            </a:fld>
            <a:endParaRPr lang="en-US" dirty="0"/>
          </a:p>
        </p:txBody>
      </p:sp>
      <p:sp>
        <p:nvSpPr>
          <p:cNvPr id="8" name="Footer Placeholder 4">
            <a:extLst>
              <a:ext uri="{D270576A-092A-4A2D-AC30-00BA46D1E6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F9A308-0092-4C0B-9CB2-86718A50D865}"/>
              </a:ext>
            </a:extLst>
          </p:cNvPr>
          <p:cNvSpPr>
            <a:spLocks noGrp="1"/>
          </p:cNvSpPr>
          <p:nvPr>
            <p:ph type="ftr" sz="quarter" idx="6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58146F8C-7465-4BC3-B7B0-814F8A9D854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9E6B196F-E04A-4A74-B268-FCA69A79C2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01C413-A9F0-422E-899D-AA6D7A08D690}"/>
              </a:ext>
            </a:extLst>
          </p:cNvPr>
          <p:cNvSpPr>
            <a:spLocks noGrp="1"/>
          </p:cNvSpPr>
          <p:nvPr>
            <p:ph type="title" idx="11"/>
          </p:nvPr>
        </p:nvSpPr>
        <p:spPr/>
        <p:txBody>
          <a:bodyPr vert="horz" rtlCol="0"/>
          <a:lstStyle/>
          <a:p>
            <a:r>
              <a:rPr lang="en-US" dirty="0"/>
              <a:t>Data </a:t>
            </a:r>
            <a:r>
              <a:rPr lang="en-US" dirty="0" err="1"/>
              <a:t>Visualizing</a:t>
            </a:r>
          </a:p>
        </p:txBody>
      </p:sp>
      <p:sp>
        <p:nvSpPr>
          <p:cNvPr id="3" name="Slide Number Placeholder 5">
            <a:extLst>
              <a:ext uri="{A67B96EA-553A-41B8-A32B-7660B1FFD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63930D-08BB-4827-867B-E61BF73E19F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34E2B7-5E08-41A8-A565-A0984E994351}" type="slidenum">
              <a:t>4</a:t>
            </a:fld>
            <a:endParaRPr lang="en-US" dirty="0"/>
          </a:p>
        </p:txBody>
      </p:sp>
      <p:sp>
        <p:nvSpPr>
          <p:cNvPr id="4" name="Footer Placeholder 4">
            <a:extLst>
              <a:ext uri="{974A90BF-E1DA-439C-9F14-40E63EF527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BEC4E6-A364-46C3-8F18-2E4B38434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pic>
        <p:nvPicPr>
          <p:cNvPr id="5" name="Picture 4">
            <a:extLst>
              <a:ext uri="{989C899C-1499-478C-B44C-5AC1E5DA85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593DE9-36CF-44B8-AA3B-EABC03E7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6" y="2905125"/>
            <a:ext cx="3389528" cy="186781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0FE38E26-4F06-4E35-9E40-DB7323B3B6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112CA5-4064-4F72-9411-AB632F51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28" y="2905125"/>
            <a:ext cx="3230946" cy="188835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0E5951BA-CBCE-43E7-A928-B1E2DFEE5F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157B6F-053D-4D75-A9E5-54F2CE1EF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110" y="677008"/>
            <a:ext cx="3596573" cy="212466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9F3E13DF-A840-4EE9-B3B9-04447D10CD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F349E9-E641-4B1B-806F-0D62ADCE8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844267"/>
            <a:ext cx="3262141" cy="1790138"/>
          </a:xfrm>
          <a:prstGeom prst="rect">
            <a:avLst/>
          </a:prstGeom>
          <a:noFill/>
        </p:spPr>
      </p:pic>
    </p:spTree>
    <p:extLst>
      <p:ext uri="{673F0985-376C-4EF4-AC8A-495B014143A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38431EAD-025B-4500-BB5D-4BF85B1DB3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47D118-B5D3-4368-8A92-755D99EF1D67}"/>
              </a:ext>
            </a:extLst>
          </p:cNvPr>
          <p:cNvPicPr>
            <a:picLocks noGrp="1" noChangeAspect="1"/>
          </p:cNvPicPr>
          <p:nvPr>
            <p:ph type="pic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noFill/>
        </p:spPr>
      </p:pic>
      <p:pic>
        <p:nvPicPr>
          <p:cNvPr id="3" name="Marcador de Posição da Imagem 28">
            <a:extLst>
              <a:ext uri="{CA1C220C-3931-4E65-82FA-BDF65F9545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ADDA50-D10E-4CEF-A94F-5E815D5F9ED2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tretch>
            <a:fillRect/>
          </a:stretch>
        </p:blipFill>
        <p:spPr>
          <a:noFill/>
        </p:spPr>
      </p:pic>
      <p:sp>
        <p:nvSpPr>
          <p:cNvPr id="4" name="Marcador de Posição do Texto 4">
            <a:extLst>
              <a:ext uri="{A8F45852-34F2-4D20-9D43-CC054D6EDE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B2C3A0-FC97-4000-A36B-E35BB9F53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r>
              <a:rPr lang="en-US" dirty="0"/>
              <a:t>Tweets as a set of user data</a:t>
            </a:r>
          </a:p>
        </p:txBody>
      </p:sp>
      <p:sp>
        <p:nvSpPr>
          <p:cNvPr id="5" name="Marcador de Posição do Texto 5">
            <a:extLst>
              <a:ext uri="{E9073397-D53D-4421-BD82-E292C27E06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F59E03-2052-48EE-B4A7-FE6E7B93AB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vert="horz" rtlCol="0"/>
          <a:lstStyle/>
          <a:p>
            <a:r>
              <a:rPr lang="en-US" dirty="0"/>
              <a:t>Extracting  features from the tweets text </a:t>
            </a:r>
          </a:p>
        </p:txBody>
      </p:sp>
      <p:sp>
        <p:nvSpPr>
          <p:cNvPr id="6" name="Marcador de Posição do Texto 7">
            <a:extLst>
              <a:ext uri="{56482124-493C-4639-A8C6-6AC732E7C8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593BD3-082C-434F-AECB-2D37606947A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vert="horz" rtlCol="0"/>
          <a:lstStyle/>
          <a:p>
            <a:r>
              <a:rPr lang="en-US" dirty="0"/>
              <a:t>Turning or data to numbers </a:t>
            </a:r>
          </a:p>
        </p:txBody>
      </p:sp>
      <p:sp>
        <p:nvSpPr>
          <p:cNvPr id="7" name="Marcador de Posição do Texto 8">
            <a:extLst>
              <a:ext uri="{BB143FF1-04BE-4625-94D4-D1E00E804B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820F29-D927-445A-A48F-C805CAD0C68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 vert="horz" rtlCol="0"/>
          <a:lstStyle/>
          <a:p>
            <a:r>
              <a:rPr lang="en-US" dirty="0"/>
              <a:t>By </a:t>
            </a:r>
            <a:r>
              <a:rPr lang="en-US" dirty="0" smtClean="0"/>
              <a:t>vectorising </a:t>
            </a:r>
            <a:r>
              <a:rPr lang="en-US" dirty="0"/>
              <a:t>the text  to numbers to enter it to the model</a:t>
            </a:r>
          </a:p>
        </p:txBody>
      </p:sp>
      <p:sp>
        <p:nvSpPr>
          <p:cNvPr id="8" name="Marcador de Posição do Texto 10">
            <a:extLst>
              <a:ext uri="{49EA1BBC-DA5D-490A-959D-865A844BB1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172DE5-7E77-45F9-8F25-33C04F319C2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 vert="horz" rtlCol="0"/>
          <a:lstStyle/>
          <a:p>
            <a:r>
              <a:rPr lang="en-US" dirty="0"/>
              <a:t>Entering the generated featured to the model</a:t>
            </a:r>
          </a:p>
        </p:txBody>
      </p:sp>
      <p:sp>
        <p:nvSpPr>
          <p:cNvPr id="10" name="Marcador de Posição do Texto 13">
            <a:extLst>
              <a:ext uri="{D16FFDE3-AE04-40E1-849C-122062F445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2B1BDE-933E-428A-92FA-6B98E49A65D6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6811765" y="3714750"/>
            <a:ext cx="2167851" cy="350634"/>
          </a:xfrm>
        </p:spPr>
        <p:txBody>
          <a:bodyPr vert="horz" rtlCol="0"/>
          <a:lstStyle/>
          <a:p>
            <a:r>
              <a:rPr lang="en-US" dirty="0"/>
              <a:t>Trying to Manipulate the parameters to get the best result </a:t>
            </a:r>
          </a:p>
        </p:txBody>
      </p:sp>
      <p:pic>
        <p:nvPicPr>
          <p:cNvPr id="12" name="Marcador de Posição da Imagem 38">
            <a:extLst>
              <a:ext uri="{82688793-DFE6-4DBC-961C-DA5274594B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EA964D-D3B4-4E92-9584-E8573953435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tretch>
            <a:fillRect/>
          </a:stretch>
        </p:blipFill>
        <p:spPr>
          <a:noFill/>
        </p:spPr>
      </p:pic>
      <p:pic>
        <p:nvPicPr>
          <p:cNvPr id="13" name="Marcador de Posição da Imagem 39">
            <a:extLst>
              <a:ext uri="{11F4086E-BAB3-4A32-8129-E4C315866F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9C5F99-AA6B-4004-B44A-F3255138923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/>
          <a:srcRect l="794" r="794"/>
          <a:stretch>
            <a:fillRect/>
          </a:stretch>
        </p:blipFill>
        <p:spPr>
          <a:noFill/>
        </p:spPr>
      </p:pic>
      <p:pic>
        <p:nvPicPr>
          <p:cNvPr id="14" name="Marcador de Posição da Imagem 40">
            <a:extLst>
              <a:ext uri="{122F88C4-48C5-4E36-ACA4-3F36E0E8D5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BA3D9F-D1E2-4095-BD4A-CC244F0BAD4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6"/>
          <a:srcRect l="794" r="794"/>
          <a:stretch>
            <a:fillRect/>
          </a:stretch>
        </p:blipFill>
        <p:spPr>
          <a:noFill/>
        </p:spPr>
      </p:pic>
      <p:sp>
        <p:nvSpPr>
          <p:cNvPr id="15" name="Title 14">
            <a:extLst>
              <a:ext uri="{687540B8-2A12-48F0-B22B-A2834BB76D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442D3C-98C9-4D0A-BEAC-BB610A5B1741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 vert="horz" rtlCol="0"/>
          <a:lstStyle/>
          <a:p>
            <a:r>
              <a:rPr lang="en-US" dirty="0"/>
              <a:t>Solving Steps </a:t>
            </a:r>
          </a:p>
        </p:txBody>
      </p:sp>
      <p:sp>
        <p:nvSpPr>
          <p:cNvPr id="16" name="Date Placeholder 3">
            <a:extLst>
              <a:ext uri="{5FDE200B-D00C-4EDA-AB5F-CAB98E4340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ED5D10-5329-43D2-95B6-9B6145A396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56EC475-A727-42AF-A6A1-3A6E254C3F6E}" type="datetime4">
              <a:t>February 6, 2023</a:t>
            </a:fld>
            <a:endParaRPr lang="en-US" dirty="0"/>
          </a:p>
        </p:txBody>
      </p:sp>
      <p:sp>
        <p:nvSpPr>
          <p:cNvPr id="17" name="Slide Number Placeholder 5">
            <a:extLst>
              <a:ext uri="{677E3DE9-A63C-4943-A5E7-2946CD6B7D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5923C6-D28F-42DF-8920-01204844719E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4343400" y="4762500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EB81544-B027-43D2-B5CB-FE43F5EE3EB2}" type="slidenum">
              <a:t>5</a:t>
            </a:fld>
            <a:endParaRPr lang="en-US" dirty="0"/>
          </a:p>
        </p:txBody>
      </p:sp>
      <p:sp>
        <p:nvSpPr>
          <p:cNvPr id="18" name="Footer Placeholder 4">
            <a:extLst>
              <a:ext uri="{8E908EA2-CE5C-4FFD-B6D3-1E46B03CAF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316F6C-EFA6-4942-AC9F-509DA1A2A4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</p:spTree>
    <p:extLst>
      <p:ext uri="{31EC53FB-E1A2-413F-8682-343970250A4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2009AF39-ACA8-4F8F-BEFB-050B99BC5A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2222FF9-B2E4-42CB-A567-565A71A75B09}"/>
              </a:ext>
            </a:extLst>
          </p:cNvPr>
          <p:cNvPicPr>
            <a:picLocks noGrp="1" noChangeAspect="1"/>
          </p:cNvPicPr>
          <p:nvPr>
            <p:ph type="pic"/>
          </p:nvPr>
        </p:nvPicPr>
        <p:blipFill>
          <a:blip r:embed="rId2">
            <a:grayscl/>
          </a:blip>
          <a:stretch>
            <a:fillRect/>
          </a:stretch>
        </p:blipFill>
        <p:spPr>
          <a:prstGeom prst="ellipse">
            <a:avLst/>
          </a:prstGeom>
          <a:noFill/>
        </p:spPr>
      </p:pic>
      <p:sp>
        <p:nvSpPr>
          <p:cNvPr id="3" name="Marcador de Posição do Texto 3">
            <a:extLst>
              <a:ext uri="{10797B4F-1B6A-44D9-A467-DD43444EDE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1308A5-6203-4CB4-AB39-ABBA5AA3D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r>
              <a:rPr lang="en-US" dirty="0"/>
              <a:t>Editing the text</a:t>
            </a:r>
          </a:p>
        </p:txBody>
      </p:sp>
      <p:sp>
        <p:nvSpPr>
          <p:cNvPr id="4" name="Marcador de Posição do Texto 4">
            <a:extLst>
              <a:ext uri="{4A7A61BE-8239-4BE0-AE0F-4E8BF37A54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18B2FB-0FF2-4230-8D2A-1558F7A88F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9144" y="2009775"/>
            <a:ext cx="1859622" cy="324545"/>
          </a:xfrm>
        </p:spPr>
        <p:txBody>
          <a:bodyPr vert="horz" rtlCol="0"/>
          <a:lstStyle/>
          <a:p>
            <a:pPr algn="l"/>
            <a:r>
              <a:rPr lang="en-US" sz="1000" dirty="0"/>
              <a:t>Converting to lower case, removing the non alphabetical  characters</a:t>
            </a:r>
          </a:p>
          <a:p>
            <a:endParaRPr lang="en-US" dirty="0"/>
          </a:p>
        </p:txBody>
      </p:sp>
      <p:sp>
        <p:nvSpPr>
          <p:cNvPr id="5" name="Marcador de Posição do Texto 3">
            <a:extLst>
              <a:ext uri="{6BCEB76B-AA1A-448E-9FDB-94AB28F3DC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377F4A-D652-40A7-B521-4D44438677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0" y="2562225"/>
            <a:ext cx="1847850" cy="219075"/>
          </a:xfrm>
        </p:spPr>
        <p:txBody>
          <a:bodyPr vert="horz" rtlCol="0"/>
          <a:lstStyle/>
          <a:p>
            <a:r>
              <a:rPr lang="en-US" dirty="0"/>
              <a:t>Using the </a:t>
            </a:r>
            <a:r>
              <a:rPr lang="en-US" dirty="0" smtClean="0"/>
              <a:t>Tokenize</a:t>
            </a:r>
            <a:endParaRPr lang="en-US" dirty="0"/>
          </a:p>
        </p:txBody>
      </p:sp>
      <p:sp>
        <p:nvSpPr>
          <p:cNvPr id="6" name="Marcador de Posição do Texto 6">
            <a:extLst>
              <a:ext uri="{8FC9B167-F3F6-4EE3-BD00-12825EABF1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CC1F62-695F-4244-8FD5-4E0681EBE8BF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33559" y="2819400"/>
            <a:ext cx="1714290" cy="476250"/>
          </a:xfrm>
        </p:spPr>
        <p:txBody>
          <a:bodyPr vert="horz" rtlCol="0"/>
          <a:lstStyle/>
          <a:p>
            <a:pPr algn="l"/>
            <a:r>
              <a:rPr lang="en-US" sz="1000" dirty="0"/>
              <a:t>Turning the text into words , removing the stop words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Marcador de Posição do Texto 7">
            <a:extLst>
              <a:ext uri="{1E82966E-F7C5-4821-9B64-E227BE0ECB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D963B7-B4C3-4D96-8691-F0CF3B1E897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" y="3069715"/>
            <a:ext cx="2438400" cy="318803"/>
          </a:xfrm>
        </p:spPr>
        <p:txBody>
          <a:bodyPr vert="horz" rtlCol="0"/>
          <a:lstStyle/>
          <a:p>
            <a:r>
              <a:rPr lang="en-US" sz="1400" dirty="0"/>
              <a:t>Visualizing the target data</a:t>
            </a:r>
          </a:p>
        </p:txBody>
      </p:sp>
      <p:sp>
        <p:nvSpPr>
          <p:cNvPr id="8" name="Marcador de Posição do Texto 8">
            <a:extLst>
              <a:ext uri="{FF5BF078-E781-4BE5-B81D-CFA14BD8EA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587890-AB12-4CC5-957E-259636687FF2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174668" y="3419189"/>
            <a:ext cx="1993181" cy="827208"/>
          </a:xfrm>
        </p:spPr>
        <p:txBody>
          <a:bodyPr vert="horz" rtlCol="0"/>
          <a:lstStyle/>
          <a:p>
            <a:pPr algn="l"/>
            <a:r>
              <a:rPr lang="en-US" sz="1000" dirty="0"/>
              <a:t>Trying to get an idea about the relationship between the columns</a:t>
            </a:r>
          </a:p>
        </p:txBody>
      </p:sp>
      <p:sp>
        <p:nvSpPr>
          <p:cNvPr id="9" name="Marcador de Posição do Texto 9">
            <a:extLst>
              <a:ext uri="{4A5AD0E4-CC58-48BD-9AF1-8CB63B1E8E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0E1222-26AC-440A-8255-C1F156B2F519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7062225" y="1660110"/>
            <a:ext cx="1462649" cy="228600"/>
          </a:xfrm>
        </p:spPr>
        <p:txBody>
          <a:bodyPr vert="horz" rtlCol="0"/>
          <a:lstStyle/>
          <a:p>
            <a:r>
              <a:rPr lang="en-US" dirty="0"/>
              <a:t>Vectorization</a:t>
            </a:r>
          </a:p>
        </p:txBody>
      </p:sp>
      <p:sp>
        <p:nvSpPr>
          <p:cNvPr id="10" name="Marcador de Posição do Texto 10">
            <a:extLst>
              <a:ext uri="{0BEA7635-925A-408E-BD42-29B764C17C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FB53D3-EC76-45DC-B476-7723729DB3C2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7266298" y="2062782"/>
            <a:ext cx="1462649" cy="228600"/>
          </a:xfrm>
        </p:spPr>
        <p:txBody>
          <a:bodyPr vert="horz" rtlCol="0"/>
          <a:lstStyle/>
          <a:p>
            <a:r>
              <a:rPr lang="en-US" sz="1000" dirty="0" err="1"/>
              <a:t>TFIDF</a:t>
            </a:r>
          </a:p>
          <a:p>
            <a:r>
              <a:rPr lang="en-US" sz="1000" dirty="0"/>
              <a:t>Word2Vector with </a:t>
            </a:r>
            <a:r>
              <a:rPr lang="en-US" sz="1000" dirty="0" err="1"/>
              <a:t>keras</a:t>
            </a:r>
            <a:r>
              <a:rPr lang="en-US" sz="1000" dirty="0"/>
              <a:t> </a:t>
            </a:r>
            <a:r>
              <a:rPr lang="en-US" sz="1000" dirty="0" err="1"/>
              <a:t>tokization</a:t>
            </a:r>
          </a:p>
        </p:txBody>
      </p:sp>
      <p:sp>
        <p:nvSpPr>
          <p:cNvPr id="11" name="Marcador de Posição do Texto 11">
            <a:extLst>
              <a:ext uri="{1BA789B8-906A-4A6D-9195-5BF1DFAE0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A00FED-715A-4267-933F-5F05D6FD1FB8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7250887" y="2714500"/>
            <a:ext cx="1915753" cy="219075"/>
          </a:xfrm>
        </p:spPr>
        <p:txBody>
          <a:bodyPr vert="horz" rtlCol="0"/>
          <a:lstStyle/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sz="1050" b="0" dirty="0" smtClean="0">
                <a:solidFill>
                  <a:schemeClr val="tx1"/>
                </a:solidFill>
              </a:rPr>
              <a:t> Count </a:t>
            </a:r>
            <a:r>
              <a:rPr lang="en-US" sz="1050" b="0" dirty="0" err="1" smtClean="0">
                <a:solidFill>
                  <a:schemeClr val="tx1"/>
                </a:solidFill>
              </a:rPr>
              <a:t>vectorize</a:t>
            </a:r>
            <a:endParaRPr sz="1050" b="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sz="1200" dirty="0" smtClean="0"/>
              <a:t>Entering </a:t>
            </a:r>
            <a:r>
              <a:rPr lang="en-US" sz="1200" dirty="0"/>
              <a:t>the features to the model</a:t>
            </a:r>
          </a:p>
        </p:txBody>
      </p:sp>
      <p:sp>
        <p:nvSpPr>
          <p:cNvPr id="12" name="Marcador de Posição do Texto 12">
            <a:extLst>
              <a:ext uri="{F1C25D6A-91A9-4E89-869B-6AFD770DEF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793811-B5CB-475F-978A-2FC3E7DF020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296150" y="2971800"/>
            <a:ext cx="1462649" cy="228600"/>
          </a:xfrm>
        </p:spPr>
        <p:txBody>
          <a:bodyPr vert="horz" rtlCol="0"/>
          <a:lstStyle/>
          <a:p>
            <a:r>
              <a:rPr lang="en-US" sz="1000" dirty="0"/>
              <a:t>K-Mean model </a:t>
            </a:r>
          </a:p>
          <a:p>
            <a:r>
              <a:rPr lang="en-US" sz="1000" dirty="0"/>
              <a:t>Minibatch Kmean</a:t>
            </a:r>
          </a:p>
        </p:txBody>
      </p:sp>
      <p:sp>
        <p:nvSpPr>
          <p:cNvPr id="13" name="Marcador de Posição do Texto 13">
            <a:extLst>
              <a:ext uri="{46BA50AA-8683-4B47-8DEA-26DA19411C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9A223D-D714-42E0-B547-98E1BCA313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82958" y="3388518"/>
            <a:ext cx="1462649" cy="228600"/>
          </a:xfrm>
        </p:spPr>
        <p:txBody>
          <a:bodyPr vert="horz" rtlCol="0"/>
          <a:lstStyle/>
          <a:p>
            <a:r>
              <a:rPr lang="en-US" dirty="0"/>
              <a:t>Results </a:t>
            </a:r>
          </a:p>
        </p:txBody>
      </p:sp>
      <p:sp>
        <p:nvSpPr>
          <p:cNvPr id="14" name="Marcador de Posição do Texto 14">
            <a:extLst>
              <a:ext uri="{5794E5AF-9F31-487D-92C7-6BE2CE616B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6615C0-A1E7-4657-AE9A-99FCCB377F3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vert="horz" rtlCol="0"/>
          <a:lstStyle/>
          <a:p>
            <a:r>
              <a:rPr lang="en-US" sz="1000" dirty="0"/>
              <a:t>Not that good using clustering</a:t>
            </a:r>
          </a:p>
        </p:txBody>
      </p:sp>
      <p:sp>
        <p:nvSpPr>
          <p:cNvPr id="15" name="Marcador de Posição do Texto 30">
            <a:extLst>
              <a:ext uri="{60E52AF1-E5AB-4BDE-AD6A-32678FCFD0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665744-56EB-410A-9C81-8FE452DEF5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rtlCol="0"/>
          <a:lstStyle/>
          <a:p>
            <a:r>
              <a:rPr lang="en-US" dirty="0"/>
              <a:t>01</a:t>
            </a:r>
          </a:p>
        </p:txBody>
      </p:sp>
      <p:sp>
        <p:nvSpPr>
          <p:cNvPr id="16" name="Marcador de Posição do Texto 31">
            <a:extLst>
              <a:ext uri="{70C119A9-7C17-4DFF-A595-036F8AD42D4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55614F-225F-4E77-BD42-A2FDCA8D746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vert="horz" rtlCol="0"/>
          <a:lstStyle/>
          <a:p>
            <a:r>
              <a:rPr lang="en-US" dirty="0"/>
              <a:t>02</a:t>
            </a:r>
          </a:p>
        </p:txBody>
      </p:sp>
      <p:sp>
        <p:nvSpPr>
          <p:cNvPr id="17" name="Marcador de Posição do Texto 32">
            <a:extLst>
              <a:ext uri="{7BDC7151-4F9C-4F34-9DA7-ED30571119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414EF8-BC0A-4684-AFF0-518924B9D95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089782" y="3472895"/>
            <a:ext cx="486965" cy="221456"/>
          </a:xfrm>
        </p:spPr>
        <p:txBody>
          <a:bodyPr vert="horz" rtlCol="0"/>
          <a:lstStyle/>
          <a:p>
            <a:r>
              <a:rPr lang="en-US" dirty="0"/>
              <a:t>03</a:t>
            </a:r>
          </a:p>
        </p:txBody>
      </p:sp>
      <p:sp>
        <p:nvSpPr>
          <p:cNvPr id="18" name="Marcador de Posição do Texto 33">
            <a:extLst>
              <a:ext uri="{B898CA56-3DF9-4110-ACA0-CAC34BB74B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983B75-BAE4-4CD1-88FF-FE203C71F3B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vert="horz" rtlCol="0"/>
          <a:lstStyle/>
          <a:p>
            <a:r>
              <a:rPr lang="en-US" dirty="0"/>
              <a:t>04</a:t>
            </a:r>
          </a:p>
        </p:txBody>
      </p:sp>
      <p:sp>
        <p:nvSpPr>
          <p:cNvPr id="19" name="Marcador de Posição do Texto 34">
            <a:extLst>
              <a:ext uri="{87011C0C-C17A-43B4-A409-91FEFA9DA2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F69F0D-603D-4EBA-81B3-ACD9848EDE28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vert="horz" rtlCol="0"/>
          <a:lstStyle/>
          <a:p>
            <a:r>
              <a:rPr lang="en-US" dirty="0"/>
              <a:t>05</a:t>
            </a:r>
          </a:p>
        </p:txBody>
      </p:sp>
      <p:sp>
        <p:nvSpPr>
          <p:cNvPr id="20" name="Marcador de Posição do Texto 35">
            <a:extLst>
              <a:ext uri="{95092D39-A9E5-4561-9AB4-6448AA6A42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9C3571-8C5B-4729-910B-733E401E221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vert="horz" rtlCol="0"/>
          <a:lstStyle/>
          <a:p>
            <a:r>
              <a:rPr lang="en-US" dirty="0"/>
              <a:t>05</a:t>
            </a:r>
          </a:p>
        </p:txBody>
      </p:sp>
      <p:sp>
        <p:nvSpPr>
          <p:cNvPr id="21" name="Title 20">
            <a:extLst>
              <a:ext uri="{C130409F-6F06-4E3C-90EE-C42785D3FD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69164C-5BD4-42A8-AFCE-90D36F4C4411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 vert="horz" rtlCol="0"/>
          <a:lstStyle/>
          <a:p>
            <a:r>
              <a:rPr lang="en-US" dirty="0"/>
              <a:t>What we have used</a:t>
            </a:r>
          </a:p>
        </p:txBody>
      </p:sp>
      <p:sp>
        <p:nvSpPr>
          <p:cNvPr id="22" name="Footer Placeholder 4">
            <a:extLst>
              <a:ext uri="{F15C8E61-EB1E-49EA-AF30-CA69DCE630D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BF1072-8D5B-40C4-87D5-876792F653D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23" name="Slide Number Placeholder 5">
            <a:extLst>
              <a:ext uri="{CDBCABC1-0313-4B06-B813-50DD621102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C97740-FFC8-4FC4-BCE0-96C25CE040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58C9D61-2F64-4586-ACEF-B2FB9C6C29CF}" type="slidenum">
              <a:t>6</a:t>
            </a:fld>
            <a:endParaRPr lang="en-US" dirty="0"/>
          </a:p>
        </p:txBody>
      </p:sp>
      <p:sp>
        <p:nvSpPr>
          <p:cNvPr id="24" name="Date Placeholder 3">
            <a:extLst>
              <a:ext uri="{F04739E8-3B93-4465-8EA4-F58CBA4F38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2F4BD5-A157-49DA-B731-6FBC7962A8CA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60628AD-D973-4386-B791-6C6C45AFA10E}" type="datetime4">
              <a:t>February 6, 2023</a:t>
            </a:fld>
            <a:endParaRPr lang="en-US" dirty="0"/>
          </a:p>
        </p:txBody>
      </p:sp>
    </p:spTree>
    <p:extLst>
      <p:ext uri="{DFF835A8-F5F7-4470-B374-9E5A86BB5B1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3">
            <a:extLst>
              <a:ext uri="{604FBB48-CBA5-4C63-8315-CB0F7C0027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B02F6A-26A2-4F3D-99F9-27798B5917C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vert="horz" rtlCol="0"/>
          <a:lstStyle/>
          <a:p>
            <a:r>
              <a:rPr lang="en-US" dirty="0"/>
              <a:t>Some details about text preprocessing</a:t>
            </a:r>
          </a:p>
        </p:txBody>
      </p:sp>
      <p:sp>
        <p:nvSpPr>
          <p:cNvPr id="3" name="Marcador de Posição do Texto 14">
            <a:extLst>
              <a:ext uri="{6B7DB717-4F00-4A2A-8599-420D33ED8F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E1E4F2-1E10-4203-BD84-56F17019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611" y="1762972"/>
            <a:ext cx="1809750" cy="232305"/>
          </a:xfrm>
        </p:spPr>
        <p:txBody>
          <a:bodyPr vert="horz" rtlCol="0"/>
          <a:lstStyle/>
          <a:p>
            <a:r>
              <a:rPr lang="en-US" dirty="0"/>
              <a:t>Stemming</a:t>
            </a:r>
          </a:p>
        </p:txBody>
      </p:sp>
      <p:sp>
        <p:nvSpPr>
          <p:cNvPr id="4" name="Marcador de Posição do Texto 15">
            <a:extLst>
              <a:ext uri="{6FAF3909-CDE3-4E32-B5CE-D7ADC6965C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AB7544-DC14-4106-950E-29206EC569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39650" y="1995278"/>
            <a:ext cx="1809750" cy="2082755"/>
          </a:xfrm>
        </p:spPr>
        <p:txBody>
          <a:bodyPr vert="horz" rtlCol="0"/>
          <a:lstStyle/>
          <a:p>
            <a:pPr lvl="0"/>
            <a:r>
              <a:rPr lang="en-US" dirty="0"/>
              <a:t>It may be defined as the process to remove the inflectional forms of a word and bring them to a base form.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#The two most common algorithms/methods employed for stemming include </a:t>
            </a:r>
            <a:r>
              <a:rPr lang="en-US" dirty="0" smtClean="0"/>
              <a:t>the: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#Porter Stemmer </a:t>
            </a:r>
            <a:br>
              <a:rPr lang="en-US" dirty="0"/>
            </a:br>
            <a:r>
              <a:rPr lang="en-US" dirty="0"/>
              <a:t>#Snowball Stemmer </a:t>
            </a:r>
            <a:br>
              <a:rPr lang="en-US" dirty="0"/>
            </a:br>
            <a:r>
              <a:rPr lang="en-US" dirty="0"/>
              <a:t>We will be using </a:t>
            </a:r>
            <a:r>
              <a:rPr lang="en-US" b="1" dirty="0">
                <a:latin typeface="+mn-lt"/>
              </a:rPr>
              <a:t>Porter Stemmer </a:t>
            </a:r>
            <a:r>
              <a:rPr lang="en-US" dirty="0"/>
              <a:t>in our process. </a:t>
            </a:r>
            <a:br>
              <a:rPr lang="en-US" dirty="0"/>
            </a:br>
            <a:endParaRPr lang="en-US" dirty="0"/>
          </a:p>
        </p:txBody>
      </p:sp>
      <p:sp>
        <p:nvSpPr>
          <p:cNvPr id="5" name="Marcador de Posição do Texto 16">
            <a:extLst>
              <a:ext uri="{25442B8B-D167-4BBF-806B-72470A2AFC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CECDEE-4C8C-4B5A-876A-B0467AE9F9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vert="horz" rtlCol="0"/>
          <a:lstStyle/>
          <a:p>
            <a:r>
              <a:rPr lang="en-US" dirty="0"/>
              <a:t>WordNetLemmatizer</a:t>
            </a:r>
          </a:p>
        </p:txBody>
      </p:sp>
      <p:sp>
        <p:nvSpPr>
          <p:cNvPr id="6" name="Marcador de Posição do Texto 17">
            <a:extLst>
              <a:ext uri="{093FB326-7469-4BAC-A481-FE7CF9D0A9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78D150-B188-4206-A553-A8505BA9668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 vert="horz" rtlCol="0"/>
          <a:lstStyle/>
          <a:p>
            <a:pPr lvl="0"/>
            <a:r>
              <a:rPr lang="en-US" dirty="0"/>
              <a:t>We will be using WordNet </a:t>
            </a:r>
            <a:r>
              <a:rPr lang="en-US" dirty="0" err="1"/>
              <a:t>Lemmatizer</a:t>
            </a:r>
            <a:r>
              <a:rPr lang="en-US" dirty="0"/>
              <a:t> in our process</a:t>
            </a:r>
          </a:p>
          <a:p>
            <a:pPr lvl="0"/>
            <a:endParaRPr lang="en-US" dirty="0"/>
          </a:p>
        </p:txBody>
      </p:sp>
      <p:sp>
        <p:nvSpPr>
          <p:cNvPr id="7" name="Title 6">
            <a:extLst>
              <a:ext uri="{256EA3CD-36F5-4F0B-BE66-24DA4B6F95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D8C947-3F98-420E-A71F-D26D9D0C717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 vert="horz" rtlCol="0"/>
          <a:lstStyle/>
          <a:p>
            <a:r>
              <a:rPr lang="en-US" dirty="0"/>
              <a:t>Compelling Headline</a:t>
            </a:r>
          </a:p>
        </p:txBody>
      </p:sp>
      <p:sp>
        <p:nvSpPr>
          <p:cNvPr id="8" name="Date Placeholder 3">
            <a:extLst>
              <a:ext uri="{BCDA24EA-B027-41EE-93EE-5E1B066824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3544F4-9A71-4F0B-A21E-7C3A904EFC0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878F66-CAC9-4B6B-B94A-9888B881FDFD}" type="datetime4">
              <a:t>February 6, 2023</a:t>
            </a:fld>
            <a:endParaRPr lang="en-US" dirty="0"/>
          </a:p>
        </p:txBody>
      </p:sp>
      <p:sp>
        <p:nvSpPr>
          <p:cNvPr id="9" name="Footer Placeholder 4">
            <a:extLst>
              <a:ext uri="{614F3CFB-2E25-4FEF-8397-5FC2AC5F2D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00BAF4-8BA6-4B74-A74A-72CAEBE8AFFA}"/>
              </a:ext>
            </a:extLst>
          </p:cNvPr>
          <p:cNvSpPr>
            <a:spLocks noGrp="1"/>
          </p:cNvSpPr>
          <p:nvPr>
            <p:ph type="ftr" sz="quarter" idx="7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sp>
        <p:nvSpPr>
          <p:cNvPr id="10" name="Slide Number Placeholder 5">
            <a:extLst>
              <a:ext uri="{58EABA95-FA68-4F79-A32E-27C2F8DEFF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835BCA-655F-4C14-AF0F-6D056A999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FE605D-BB87-428A-BF13-1BB4609052AE}" type="slidenum">
              <a:t>7</a:t>
            </a:fld>
            <a:endParaRPr lang="en-US" dirty="0"/>
          </a:p>
        </p:txBody>
      </p:sp>
    </p:spTree>
    <p:extLst>
      <p:ext uri="{10AE7492-1AE6-401A-BA9D-21CF5C9435D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EF1CE9B-5B48-4639-B14B-7C5669E4F0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603C36-6B3E-4F34-B67D-D1CC5D5110B2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 vert="horz" rtlCol="0"/>
          <a:lstStyle/>
          <a:p>
            <a:r>
              <a:rPr lang="en-US" dirty="0"/>
              <a:t>How the Text was Vs How it became</a:t>
            </a:r>
          </a:p>
        </p:txBody>
      </p:sp>
      <p:sp>
        <p:nvSpPr>
          <p:cNvPr id="3" name="Date Placeholder 3">
            <a:extLst>
              <a:ext uri="{D8234B3D-0203-4CAC-8C0A-5CC4D4F9F3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2F7608-BCFE-4A97-AD91-5DB9D1EE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16B12-D0D0-4AED-AAB0-B5FCE4AAC464}" type="datetime4">
              <a:t>February 6, 2023</a:t>
            </a:fld>
            <a:endParaRPr lang="en-US" dirty="0"/>
          </a:p>
        </p:txBody>
      </p:sp>
      <p:sp>
        <p:nvSpPr>
          <p:cNvPr id="4" name="Slide Number Placeholder 5">
            <a:extLst>
              <a:ext uri="{A4899445-5204-43FE-8D6C-5D209DE72E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0A4AC2-CC8E-44F2-B8DA-4A15216945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490A92-74F7-494F-A0BB-E460A463A3E2}" type="slidenum"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8E1F1E6B-F4BC-477B-B47C-07B3833E10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976424-D70F-44CA-96B4-0559AD6CC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pic>
        <p:nvPicPr>
          <p:cNvPr id="6" name="Picture 5">
            <a:extLst>
              <a:ext uri="{3924A4CF-1902-458A-8D3E-9FF805A561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E7FDA3-7187-42E0-B257-CCCE5FE2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90"/>
          <a:stretch>
            <a:fillRect/>
          </a:stretch>
        </p:blipFill>
        <p:spPr>
          <a:xfrm>
            <a:off x="5174541" y="2180014"/>
            <a:ext cx="3731333" cy="278061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70209B57-6710-44CF-A743-A0666385C2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245689-03D4-4D38-A0DD-4E15215B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890587"/>
            <a:ext cx="4810125" cy="2371725"/>
          </a:xfrm>
          <a:prstGeom prst="rect">
            <a:avLst/>
          </a:prstGeom>
          <a:noFill/>
        </p:spPr>
      </p:pic>
    </p:spTree>
    <p:extLst>
      <p:ext uri="{938AFF80-D465-4370-8E29-E16365DDAEC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52F5291E-7D4B-4E7B-A1C6-E33EB245FD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6C4E8A-FF6D-475B-9C1D-FF6DAD00A227}"/>
              </a:ext>
            </a:extLst>
          </p:cNvPr>
          <p:cNvSpPr>
            <a:spLocks noGrp="1"/>
          </p:cNvSpPr>
          <p:nvPr>
            <p:ph idx="8"/>
          </p:nvPr>
        </p:nvSpPr>
        <p:spPr/>
        <p:txBody>
          <a:bodyPr vert="horz" rtlCol="0"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itle 9">
            <a:extLst>
              <a:ext uri="{C6E89184-5D93-416F-82AC-905A284E6A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9833C4-2F11-4AE3-B50A-DD1373CD1F8E}"/>
              </a:ext>
            </a:extLst>
          </p:cNvPr>
          <p:cNvSpPr>
            <a:spLocks noGrp="1"/>
          </p:cNvSpPr>
          <p:nvPr>
            <p:ph type="title" idx="11"/>
          </p:nvPr>
        </p:nvSpPr>
        <p:spPr/>
        <p:txBody>
          <a:bodyPr vert="horz" rtlCol="0"/>
          <a:lstStyle/>
          <a:p>
            <a:r>
              <a:rPr lang="en-US" dirty="0"/>
              <a:t>Modeling </a:t>
            </a:r>
          </a:p>
        </p:txBody>
      </p:sp>
      <p:sp>
        <p:nvSpPr>
          <p:cNvPr id="4" name="Date Placeholder 3">
            <a:extLst>
              <a:ext uri="{91AF64F8-D93F-4185-A366-292DE91089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52712B-6687-4A24-8191-7860D1E917D9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7E3F999-920C-4C53-9922-801ED7835C13}" type="datetime4">
              <a:t>February 6, 2023</a:t>
            </a:fld>
            <a:endParaRPr lang="en-US" dirty="0"/>
          </a:p>
        </p:txBody>
      </p:sp>
      <p:sp>
        <p:nvSpPr>
          <p:cNvPr id="5" name="Slide Number Placeholder 5">
            <a:extLst>
              <a:ext uri="{53E6D5E9-DE18-41C9-85BA-89B520B79C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5399E2-BDBD-49C3-853D-D816BCDDD6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343400" y="4767262"/>
            <a:ext cx="4572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lvl="0" algn="ct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5973672-1742-4049-AFED-61A0C4859315}" type="slidenum">
              <a:t>9</a:t>
            </a:fld>
            <a:endParaRPr lang="en-US" dirty="0"/>
          </a:p>
        </p:txBody>
      </p:sp>
      <p:sp>
        <p:nvSpPr>
          <p:cNvPr id="6" name="Footer Placeholder 4">
            <a:extLst>
              <a:ext uri="{0916574B-0681-4D18-9070-21C50F2B05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458BC6-9236-4C6A-95F0-24170D51B8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48374" y="4767262"/>
            <a:ext cx="24765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b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</a:p>
        </p:txBody>
      </p:sp>
      <p:graphicFrame>
        <p:nvGraphicFramePr>
          <p:cNvPr id="7" name="Table 13">
            <a:extLst>
              <a:ext uri="{C19939C4-0563-4C7B-9EBD-0330C7D823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DECD5F-F314-464A-AF6E-46CFBD5B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68796"/>
              </p:ext>
            </p:extLst>
          </p:nvPr>
        </p:nvGraphicFramePr>
        <p:xfrm>
          <a:off x="152400" y="1203324"/>
          <a:ext cx="4419600" cy="2865120"/>
        </p:xfrm>
        <a:graphic>
          <a:graphicData uri="http://schemas.openxmlformats.org/drawingml/2006/table">
            <a:tbl>
              <a:tblPr firstRow="1" bandRow="1">
                <a:tableStyleId>{D049C8A3-489C-4F3C-AD16-1F9482B457E1}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6">
                <a:tc>
                  <a:txBody>
                    <a:bodyPr/>
                    <a:lstStyle/>
                    <a:p>
                      <a:r>
                        <a:rPr lang="en-US" dirty="0"/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 Batch K-means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186"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dirty="0">
                          <a:solidFill>
                            <a:schemeClr val="dk1"/>
                          </a:solidFill>
                          <a:latin typeface="Times New Roman"/>
                        </a:rPr>
                        <a:t>K-means is an unsupervised learning method for clustering data points. The algorithm iteratively divides data points into K clusters by minimizing the variance in each cluster.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dirty="0">
                          <a:solidFill>
                            <a:schemeClr val="dk1"/>
                          </a:solidFill>
                          <a:latin typeface="Times New Roman"/>
                        </a:rPr>
                        <a:t>clustering algorithm is a version of the standard </a:t>
                      </a:r>
                      <a:r>
                        <a:rPr lang="en-US" sz="1400" b="1" i="0" dirty="0">
                          <a:solidFill>
                            <a:schemeClr val="dk1"/>
                          </a:solidFill>
                          <a:latin typeface="Times New Roman"/>
                          <a:hlinkClick r:id="rId2"/>
                        </a:rPr>
                        <a:t>K-means</a:t>
                      </a:r>
                      <a:r>
                        <a:rPr lang="en-US" sz="1400" b="0" i="0" dirty="0">
                          <a:solidFill>
                            <a:schemeClr val="dk1"/>
                          </a:solidFill>
                          <a:latin typeface="Times New Roman"/>
                        </a:rPr>
                        <a:t> algorithm in machine learning. It uses small, random, fixed-size batches of data to store in memory, and then with each iteration, a random sample of the data is collected and used to update the clusters.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B850660A-B786-4F60-8ACF-4561D70352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9632D0-8C38-40D1-A390-E99D87A8B980}"/>
              </a:ext>
            </a:extLst>
          </p:cNvPr>
          <p:cNvSpPr txBox="1"/>
          <p:nvPr/>
        </p:nvSpPr>
        <p:spPr>
          <a:xfrm>
            <a:off x="152400" y="4191000"/>
            <a:ext cx="48768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400" dirty="0">
                <a:latin typeface="Times New Roman"/>
              </a:rPr>
              <a:t>MiniBatchKMeans is faster but gives slightly different results</a:t>
            </a:r>
          </a:p>
        </p:txBody>
      </p:sp>
      <p:grpSp>
        <p:nvGrpSpPr>
          <p:cNvPr id="9" name="smartArt">
            <a:extLst>
              <a:ext uri="{F7E27354-BE57-4CEA-A329-C2ED9BD409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E76B3A-F679-45CA-A170-FF14E9ADA66D}"/>
              </a:ext>
            </a:extLst>
          </p:cNvPr>
          <p:cNvGrpSpPr/>
          <p:nvPr/>
        </p:nvGrpSpPr>
        <p:grpSpPr>
          <a:xfrm>
            <a:off x="5221257" y="877944"/>
            <a:ext cx="3597864" cy="3534916"/>
            <a:chOff x="238449" y="-58653"/>
            <a:chExt cx="3597864" cy="3534916"/>
          </a:xfrm>
        </p:grpSpPr>
        <p:sp>
          <p:nvSpPr>
            <p:cNvPr id="10" name="Rectangle 9">
              <a:extLst>
                <a:ext uri="{4DD49C25-F809-4004-860F-9E62188E6A4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8BA1F0-D82F-4E64-BD33-B300B7B4FD34}"/>
                </a:ext>
              </a:extLst>
            </p:cNvPr>
            <p:cNvSpPr/>
            <p:nvPr/>
          </p:nvSpPr>
          <p:spPr>
            <a:xfrm>
              <a:off x="1746249" y="1498450"/>
              <a:ext cx="1746250" cy="174625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</a:schemeClr>
            </a:solidFill>
            <a:ln w="12700" cap="flat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56268BE9-BA94-432A-988D-6B27D6DA67F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1AD36A-4625-44EF-A2D7-DB65CB49B09D}"/>
                </a:ext>
              </a:extLst>
            </p:cNvPr>
            <p:cNvSpPr/>
            <p:nvPr/>
          </p:nvSpPr>
          <p:spPr>
            <a:xfrm>
              <a:off x="2097323" y="1907501"/>
              <a:ext cx="1044102" cy="897608"/>
            </a:xfrm>
            <a:prstGeom prst="rect">
              <a:avLst/>
            </a:prstGeom>
            <a:noFill/>
            <a:ln w="0"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9050" tIns="19050" rIns="19050" bIns="19050" numCol="1" spcCol="0" rtlCol="0" anchor="ctr">
              <a:no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Word2vec</a:t>
              </a:r>
            </a:p>
          </p:txBody>
        </p:sp>
        <p:sp>
          <p:nvSpPr>
            <p:cNvPr id="12" name="Rectangle 11">
              <a:extLst>
                <a:ext uri="{4B0F53BC-253A-4DCB-A3CD-2A85E3719D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BBA110-03BE-43AB-9BE7-738FDC0FC1D6}"/>
                </a:ext>
              </a:extLst>
            </p:cNvPr>
            <p:cNvSpPr/>
            <p:nvPr/>
          </p:nvSpPr>
          <p:spPr>
            <a:xfrm>
              <a:off x="730250" y="1085700"/>
              <a:ext cx="1269999" cy="126999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</a:schemeClr>
            </a:solidFill>
            <a:ln w="12700" cap="flat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C32D94B7-A684-4B25-B24A-3D960B5962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08CD5E-CBDE-4AD9-8571-1F5648EDBC9F}"/>
                </a:ext>
              </a:extLst>
            </p:cNvPr>
            <p:cNvSpPr/>
            <p:nvPr/>
          </p:nvSpPr>
          <p:spPr>
            <a:xfrm>
              <a:off x="1049976" y="1407359"/>
              <a:ext cx="630548" cy="626682"/>
            </a:xfrm>
            <a:prstGeom prst="rect">
              <a:avLst/>
            </a:prstGeom>
            <a:noFill/>
            <a:ln w="0"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9050" tIns="19050" rIns="19050" bIns="19050" numCol="1" spcCol="0" rtlCol="0" anchor="ctr">
              <a:no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TF_IDF</a:t>
              </a:r>
            </a:p>
          </p:txBody>
        </p:sp>
        <p:sp>
          <p:nvSpPr>
            <p:cNvPr id="14" name="Rectangle 13">
              <a:extLst>
                <a:ext uri="{465FE6E1-A133-44D1-8A21-788FEFBF7F9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B4ED3B-5BAF-4E63-B2B7-03E4B11965F5}"/>
                </a:ext>
              </a:extLst>
            </p:cNvPr>
            <p:cNvSpPr/>
            <p:nvPr/>
          </p:nvSpPr>
          <p:spPr>
            <a:xfrm rot="20700000">
              <a:off x="1399623" y="135016"/>
              <a:ext cx="1765366" cy="1393368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</a:schemeClr>
            </a:solidFill>
            <a:ln w="12700" cap="flat">
              <a:solidFill>
                <a:schemeClr val="lt1">
                  <a:hueOff val="0"/>
                  <a:satOff val="0"/>
                  <a:lum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930B2080-BF3F-4468-AD3B-8C716B6B959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CA7088-A681-4359-A420-9DDFE2E7E8A7}"/>
                </a:ext>
              </a:extLst>
            </p:cNvPr>
            <p:cNvSpPr/>
            <p:nvPr/>
          </p:nvSpPr>
          <p:spPr>
            <a:xfrm>
              <a:off x="1808884" y="418558"/>
              <a:ext cx="946844" cy="826283"/>
            </a:xfrm>
            <a:prstGeom prst="rect">
              <a:avLst/>
            </a:prstGeom>
            <a:noFill/>
            <a:ln w="0">
              <a:noFill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70" tIns="13970" rIns="13970" bIns="13970" numCol="1" spcCol="0" rtlCol="0" anchor="ctr">
              <a:no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0" dirty="0">
                <a:latin typeface="+mn-lt"/>
              </a:endParaRPr>
            </a:p>
          </p:txBody>
        </p:sp>
        <p:sp>
          <p:nvSpPr>
            <p:cNvPr id="16" name="Circular Arrow 15">
              <a:extLst>
                <a:ext uri="{66024617-1518-4804-841D-9631FA791AB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B88B11-720B-45BB-9263-76D20AD04E2E}"/>
                </a:ext>
              </a:extLst>
            </p:cNvPr>
            <p:cNvSpPr/>
            <p:nvPr/>
          </p:nvSpPr>
          <p:spPr>
            <a:xfrm>
              <a:off x="1601114" y="1241064"/>
              <a:ext cx="2235199" cy="2235199"/>
            </a:xfrm>
            <a:prstGeom prst="circularArrow">
              <a:avLst>
                <a:gd name="adj1" fmla="val 4688"/>
                <a:gd name="adj2" fmla="val 299029"/>
                <a:gd name="adj3" fmla="val 2485713"/>
                <a:gd name="adj4" fmla="val 15928510"/>
                <a:gd name="adj5" fmla="val 5469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</a:schemeClr>
            </a:solidFill>
            <a:ln>
              <a:noFill/>
            </a:ln>
            <a:effectLst/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2DDC5711-8A0A-4965-B46D-4F8961668CC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ED4417-B16B-4903-BDB4-B99511FF7163}"/>
                </a:ext>
              </a:extLst>
            </p:cNvPr>
            <p:cNvSpPr/>
            <p:nvPr/>
          </p:nvSpPr>
          <p:spPr>
            <a:xfrm rot="20833435">
              <a:off x="238449" y="954948"/>
              <a:ext cx="1624012" cy="1624012"/>
            </a:xfrm>
            <a:prstGeom prst="rect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</a:schemeClr>
            </a:solidFill>
            <a:ln>
              <a:noFill/>
            </a:ln>
            <a:effectLst/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ircular Arrow 17">
              <a:extLst>
                <a:ext uri="{10097CBD-F3B8-41B7-829A-5E8073BBB49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DC895D-22FC-4415-9CC3-2FCEB9FEF315}"/>
                </a:ext>
              </a:extLst>
            </p:cNvPr>
            <p:cNvSpPr/>
            <p:nvPr/>
          </p:nvSpPr>
          <p:spPr>
            <a:xfrm>
              <a:off x="1153749" y="-58653"/>
              <a:ext cx="1751012" cy="175101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</a:schemeClr>
            </a:solidFill>
            <a:ln>
              <a:noFill/>
            </a:ln>
            <a:effectLst/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TextBox 18">
            <a:extLst>
              <a:ext uri="{950609FD-519B-4818-A7D6-8F95B0E4BB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6B63EE-271A-4A73-989D-C9BE516AEA20}"/>
              </a:ext>
            </a:extLst>
          </p:cNvPr>
          <p:cNvSpPr txBox="1"/>
          <p:nvPr/>
        </p:nvSpPr>
        <p:spPr>
          <a:xfrm rot="20897318">
            <a:off x="5138348" y="2287150"/>
            <a:ext cx="1905000" cy="262851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  <a:latin typeface="Open Sans"/>
              </a:defRPr>
            </a:pPr>
            <a:r>
              <a:rPr lang="en-US" sz="1200" b="0" dirty="0">
                <a:solidFill>
                  <a:schemeClr val="lt1"/>
                </a:solidFill>
                <a:latin typeface="Open Sans"/>
              </a:rPr>
              <a:t>Count</a:t>
            </a:r>
            <a:r>
              <a:rPr lang="en-US" sz="1100" b="0" dirty="0">
                <a:solidFill>
                  <a:schemeClr val="lt1"/>
                </a:solidFill>
                <a:latin typeface="Open Sans"/>
              </a:rPr>
              <a:t> </a:t>
            </a:r>
            <a:r>
              <a:rPr lang="en-US" sz="1200" b="0" dirty="0" smtClean="0">
                <a:solidFill>
                  <a:schemeClr val="lt1"/>
                </a:solidFill>
                <a:latin typeface="Open Sans"/>
              </a:rPr>
              <a:t>Vectorization</a:t>
            </a:r>
            <a:endParaRPr lang="en-US" sz="1100" b="0" dirty="0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 rot="20659515">
            <a:off x="6440936" y="1180586"/>
            <a:ext cx="185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TF_IDF</a:t>
            </a:r>
          </a:p>
          <a:p>
            <a:pPr algn="ctr"/>
            <a:r>
              <a:rPr lang="en-US" sz="900" b="1" dirty="0"/>
              <a:t>term frequency-inverse document frequency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950609FD-519B-4818-A7D6-8F95B0E4BB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6B63EE-271A-4A73-989D-C9BE516AEA20}"/>
              </a:ext>
            </a:extLst>
          </p:cNvPr>
          <p:cNvSpPr txBox="1"/>
          <p:nvPr/>
        </p:nvSpPr>
        <p:spPr>
          <a:xfrm rot="20803396">
            <a:off x="5103827" y="2577025"/>
            <a:ext cx="1905000" cy="262851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C4043"/>
                </a:solidFill>
              </a:rPr>
              <a:t>255999 features</a:t>
            </a:r>
            <a:r>
              <a:rPr lang="en-US" altLang="en-US" sz="1050" dirty="0" smtClean="0"/>
              <a:t> </a:t>
            </a:r>
            <a:endParaRPr lang="en-US" altLang="en-US" sz="2800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0" y="167044"/>
            <a:ext cx="27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52400" y="319444"/>
            <a:ext cx="27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8175" y="3425002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C4043"/>
                </a:solidFill>
                <a:latin typeface="Roboto Mono"/>
              </a:rPr>
              <a:t>293999 </a:t>
            </a:r>
            <a:r>
              <a:rPr lang="en-US" altLang="en-US" sz="1200" dirty="0">
                <a:solidFill>
                  <a:srgbClr val="3C4043"/>
                </a:solidFill>
                <a:latin typeface="Roboto Mono"/>
              </a:rPr>
              <a:t>features</a:t>
            </a:r>
            <a:r>
              <a:rPr lang="en-US" altLang="en-US" sz="105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20699443">
            <a:off x="6966693" y="176265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C4043"/>
                </a:solidFill>
                <a:latin typeface="Roboto Mono"/>
              </a:rPr>
              <a:t>43308 features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88" y="4610448"/>
            <a:ext cx="2514600" cy="552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62" y="4403057"/>
            <a:ext cx="241935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435" y="4140124"/>
            <a:ext cx="1666875" cy="552450"/>
          </a:xfrm>
          <a:prstGeom prst="rect">
            <a:avLst/>
          </a:prstGeom>
        </p:spPr>
      </p:pic>
    </p:spTree>
    <p:extLst>
      <p:ext uri="{15AD4702-B6F7-494E-9CB3-AEA7135240A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756338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MPD 1">
      <a:dk1>
        <a:srgbClr val="000000"/>
      </a:dk1>
      <a:lt1>
        <a:srgbClr val="FFFFFF"/>
      </a:lt1>
      <a:dk2>
        <a:srgbClr val="39498A"/>
      </a:dk2>
      <a:lt2>
        <a:srgbClr val="5FABE0"/>
      </a:lt2>
      <a:accent1>
        <a:srgbClr val="7685E4"/>
      </a:accent1>
      <a:accent2>
        <a:srgbClr val="C6D2E6"/>
      </a:accent2>
      <a:accent3>
        <a:srgbClr val="28C19F"/>
      </a:accent3>
      <a:accent4>
        <a:srgbClr val="286C7F"/>
      </a:accent4>
      <a:accent5>
        <a:srgbClr val="9A9999"/>
      </a:accent5>
      <a:accent6>
        <a:srgbClr val="626362"/>
      </a:accent6>
      <a:hlink>
        <a:srgbClr val="39498A"/>
      </a:hlink>
      <a:folHlink>
        <a:srgbClr val="5FABE0"/>
      </a:folHlink>
    </a:clrScheme>
    <a:fontScheme name="Custom 1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MPD 1">
      <a:dk1>
        <a:srgbClr val="000000"/>
      </a:dk1>
      <a:lt1>
        <a:srgbClr val="FFFFFF"/>
      </a:lt1>
      <a:dk2>
        <a:srgbClr val="39498A"/>
      </a:dk2>
      <a:lt2>
        <a:srgbClr val="5FABE0"/>
      </a:lt2>
      <a:accent1>
        <a:srgbClr val="7685E4"/>
      </a:accent1>
      <a:accent2>
        <a:srgbClr val="C6D2E6"/>
      </a:accent2>
      <a:accent3>
        <a:srgbClr val="28C19F"/>
      </a:accent3>
      <a:accent4>
        <a:srgbClr val="286C7F"/>
      </a:accent4>
      <a:accent5>
        <a:srgbClr val="9A9999"/>
      </a:accent5>
      <a:accent6>
        <a:srgbClr val="626362"/>
      </a:accent6>
      <a:hlink>
        <a:srgbClr val="39498A"/>
      </a:hlink>
      <a:folHlink>
        <a:srgbClr val="5FABE0"/>
      </a:folHlink>
    </a:clrScheme>
    <a:fontScheme name="Custom 1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722</Words>
  <Application>Microsoft Office PowerPoint</Application>
  <PresentationFormat>On-screen Show (16:9)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monospace</vt:lpstr>
      <vt:lpstr>zeitung</vt:lpstr>
      <vt:lpstr>Times New Roman</vt:lpstr>
      <vt:lpstr>Inter</vt:lpstr>
      <vt:lpstr>Arial</vt:lpstr>
      <vt:lpstr>Roboto Mono</vt:lpstr>
      <vt:lpstr>Open Sans</vt:lpstr>
      <vt:lpstr>Tema do Office</vt:lpstr>
      <vt:lpstr>Twitter Sentiment Analysis</vt:lpstr>
      <vt:lpstr>Sentiment analysis</vt:lpstr>
      <vt:lpstr>Our DataSet</vt:lpstr>
      <vt:lpstr>Data Visualizing</vt:lpstr>
      <vt:lpstr>Solving Steps </vt:lpstr>
      <vt:lpstr>What we have used</vt:lpstr>
      <vt:lpstr>Compelling Headline</vt:lpstr>
      <vt:lpstr>How the Text was Vs How it became</vt:lpstr>
      <vt:lpstr>Modeling </vt:lpstr>
      <vt:lpstr>Results </vt:lpstr>
      <vt:lpstr>Best Results </vt:lpstr>
      <vt:lpstr>Confusion Matrix (TFIDF) with K-means</vt:lpstr>
      <vt:lpstr>Classification Report (Best Results)</vt:lpstr>
      <vt:lpstr>2. https://scikit-learn.org/stable/modules/generated/sklearn.cluster.KMeans.html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15</cp:revision>
  <dcterms:created xsi:type="dcterms:W3CDTF">2023-02-05T13:28:10Z</dcterms:created>
  <dcterms:modified xsi:type="dcterms:W3CDTF">2023-02-06T08:42:31Z</dcterms:modified>
</cp:coreProperties>
</file>