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354" r:id="rId3"/>
    <p:sldId id="358" r:id="rId4"/>
    <p:sldId id="359" r:id="rId5"/>
    <p:sldId id="3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4465-98F5-41A3-BF96-AA5BF4CBB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78F08-F700-4048-AA2B-09DF761E7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69996-68F1-4806-A9FF-528D8A7C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6ABB-F14C-48D2-805C-5538CC6D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19DC-4D0D-4EC8-97F2-210E04DB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DA5D-2517-4CFB-B1F6-1A005A72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4D198-4837-4730-9FB1-FCCC662DC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9821-7395-4E0C-A71C-07A11A0C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3524-7EEE-4081-8340-FBC136BA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3817-ADA4-40C1-822E-60A893F7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F5214-8FD9-4454-98BE-8F5FCA1EB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BDF97-62DB-45C9-88AD-C85403190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C8F0-9B0F-4A5E-AB4A-491CD814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1A366-9129-43ED-AA4F-AFC8E6FF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D2F8-AA4B-4173-86E8-B17172B9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457D-427D-4933-964D-6596A6EC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B889-7365-4B0C-932F-EF2AEEB2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4289-4335-4CEE-9B08-EE9B164A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DE6D3-7A16-4D41-8ADC-FA8FDE5A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3B718-1416-4C0F-8BC3-3F2F3DEB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36FC-1771-4834-B578-0C449ABA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094A1-88CB-43E9-8614-23ED02D1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FC82-EAF6-4000-86EB-EBE61B2B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02B3-68DD-4ED1-96A8-8EAE8490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3C80-54B7-4B82-92BF-1880BB78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3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129E-AA9E-41F4-AF13-A66D1824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6699-E98E-4BB4-A746-174ECB08D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C0405-B42D-4E09-BA85-7AC6427D8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5F863-7368-4FAD-911A-9D2F246F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06C9-605E-4ED8-A210-BFB7F69E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77F57-5093-42E0-8A23-B297AE0B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2C3B-2AED-4D2B-B565-425CBBE6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CB700-A618-493E-8B9C-4301C2BE6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7867E-2772-4133-BBD6-32B7FA375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27A28-03AA-4C6D-908B-56C961260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ADB89-3AF6-488C-AF98-A28104572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C5CF0-DCE2-4D13-911F-E0D77DD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46D6D-1FAE-4AC3-883F-9F2840A4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797C1-4ACB-4E1D-878F-1DC91134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D014-A2F4-41E8-A3E5-183B2E6F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59C12-54A9-4E98-BC7A-57F3D9ED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D99B4-9F70-415A-9D08-81AFB2D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48E43-4AB2-4569-BF11-062B6EFE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FF82C-8B34-4B61-88FC-073A2086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B92BA-AA73-47ED-97F3-12E95869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F8FA-690C-49A9-AEAE-51E5E62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E056-58DE-48F1-96DC-EC4ACA74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9D07-33D5-49EE-A998-6E76AE17F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7ED74-B5E6-406F-A3EF-49ECCA5A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9C259-F005-4D48-931D-7D9AA917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15369-C074-4D8A-BC35-F2115770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E5385-8088-41AD-A3D0-2AEF60BA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F4BE-2D3E-4A5F-B2D3-7AF4B44A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EFF71-33C2-42F2-8A5D-FE5E0D64E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2B976-B23A-4FB3-AA34-22BAF9FE8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61549-6751-42DC-980C-52ED2DE2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2D333-8590-4670-9368-1BED96A7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3AFF6-644D-4A7E-9CF7-4AA1D44B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9E540-3F4E-466B-8E7B-966E8FCD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A3E1E-CF0D-477F-B624-47C135C0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0F422-DA3A-45CB-A7F0-72CB9BBC2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60BAF-1D08-48D7-9887-720D85861421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027A-A916-4BFF-8FED-8C79A396B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4B5D-237E-43F0-A80B-12530654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0D2D-BCC2-4761-9A99-7F5F9143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Content Placeholder 115">
            <a:extLst>
              <a:ext uri="{FF2B5EF4-FFF2-40B4-BE49-F238E27FC236}">
                <a16:creationId xmlns:a16="http://schemas.microsoft.com/office/drawing/2014/main" id="{109A703A-355A-4981-A6FB-02B7A5B7B7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2540" y="2112885"/>
            <a:ext cx="4634143" cy="29043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66F941-B94B-411C-A241-C4BCA0A9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17" y="421817"/>
            <a:ext cx="10380363" cy="630107"/>
          </a:xfrm>
        </p:spPr>
        <p:txBody>
          <a:bodyPr>
            <a:normAutofit fontScale="90000"/>
          </a:bodyPr>
          <a:lstStyle/>
          <a:p>
            <a:r>
              <a:rPr lang="en-GB" dirty="0"/>
              <a:t>White box testing: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22F7C0-9D55-4F21-B317-DE93AAEAED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3294" y="1051923"/>
            <a:ext cx="5959246" cy="5482041"/>
          </a:xfrm>
        </p:spPr>
      </p:pic>
    </p:spTree>
    <p:extLst>
      <p:ext uri="{BB962C8B-B14F-4D97-AF65-F5344CB8AC3E}">
        <p14:creationId xmlns:p14="http://schemas.microsoft.com/office/powerpoint/2010/main" val="72087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Content Placeholder 153">
            <a:extLst>
              <a:ext uri="{FF2B5EF4-FFF2-40B4-BE49-F238E27FC236}">
                <a16:creationId xmlns:a16="http://schemas.microsoft.com/office/drawing/2014/main" id="{0022E843-8F52-4A60-B0F4-B5CC779F8F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7397" y="2666970"/>
            <a:ext cx="3199829" cy="3202124"/>
          </a:xfrm>
          <a:prstGeom prst="rect">
            <a:avLst/>
          </a:prstGeom>
        </p:spPr>
      </p:pic>
      <p:pic>
        <p:nvPicPr>
          <p:cNvPr id="191" name="Content Placeholder 190">
            <a:extLst>
              <a:ext uri="{FF2B5EF4-FFF2-40B4-BE49-F238E27FC236}">
                <a16:creationId xmlns:a16="http://schemas.microsoft.com/office/drawing/2014/main" id="{59ABB665-C657-4B2D-815B-1834A228DF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99519" y="2666970"/>
            <a:ext cx="3199829" cy="32021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3C5C93-DDA0-47C7-8E7C-95B5A166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5184"/>
            <a:ext cx="10058400" cy="1369074"/>
          </a:xfrm>
        </p:spPr>
        <p:txBody>
          <a:bodyPr/>
          <a:lstStyle/>
          <a:p>
            <a:r>
              <a:rPr lang="en-GB" dirty="0"/>
              <a:t>All statements coverage of order: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29E74E82-C44E-48BE-92E9-7BFBA9FCC0F3}"/>
              </a:ext>
            </a:extLst>
          </p:cNvPr>
          <p:cNvSpPr txBox="1">
            <a:spLocks/>
          </p:cNvSpPr>
          <p:nvPr/>
        </p:nvSpPr>
        <p:spPr>
          <a:xfrm>
            <a:off x="9464516" y="2120900"/>
            <a:ext cx="1900087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073423E2-0874-41DC-9768-1672B44F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641" y="2510358"/>
            <a:ext cx="3107186" cy="33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3C5C93-DDA0-47C7-8E7C-95B5A166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5184"/>
            <a:ext cx="10058400" cy="1369074"/>
          </a:xfrm>
        </p:spPr>
        <p:txBody>
          <a:bodyPr/>
          <a:lstStyle/>
          <a:p>
            <a:r>
              <a:rPr lang="en-GB" dirty="0"/>
              <a:t>All edge coverage of order: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29E74E82-C44E-48BE-92E9-7BFBA9FCC0F3}"/>
              </a:ext>
            </a:extLst>
          </p:cNvPr>
          <p:cNvSpPr txBox="1">
            <a:spLocks/>
          </p:cNvSpPr>
          <p:nvPr/>
        </p:nvSpPr>
        <p:spPr>
          <a:xfrm>
            <a:off x="9464516" y="2120900"/>
            <a:ext cx="1900087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952F3-1483-4FD5-A73A-7D2D6908FE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25597"/>
          <a:stretch/>
        </p:blipFill>
        <p:spPr>
          <a:xfrm>
            <a:off x="1096963" y="2230543"/>
            <a:ext cx="3199829" cy="322034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3C2263-567E-4CCF-AA59-42F81C14FE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0623" y="2230543"/>
            <a:ext cx="3107186" cy="322034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6A15513-475D-4B57-9537-ACD47197C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073" y="2230543"/>
            <a:ext cx="3027285" cy="33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1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3C5C93-DDA0-47C7-8E7C-95B5A166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5184"/>
            <a:ext cx="10058400" cy="1369074"/>
          </a:xfrm>
        </p:spPr>
        <p:txBody>
          <a:bodyPr/>
          <a:lstStyle/>
          <a:p>
            <a:r>
              <a:rPr lang="en-GB" dirty="0"/>
              <a:t>All condition coverage of order: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29E74E82-C44E-48BE-92E9-7BFBA9FCC0F3}"/>
              </a:ext>
            </a:extLst>
          </p:cNvPr>
          <p:cNvSpPr txBox="1">
            <a:spLocks/>
          </p:cNvSpPr>
          <p:nvPr/>
        </p:nvSpPr>
        <p:spPr>
          <a:xfrm>
            <a:off x="9464516" y="2120900"/>
            <a:ext cx="1900087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4B4B37-DC67-4932-B602-F23B9C00A9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5553" y="2388092"/>
            <a:ext cx="3462905" cy="3300962"/>
          </a:xfrm>
          <a:prstGeom prst="rect">
            <a:avLst/>
          </a:prstGeom>
        </p:spPr>
      </p:pic>
      <p:pic>
        <p:nvPicPr>
          <p:cNvPr id="121" name="Content Placeholder 120">
            <a:extLst>
              <a:ext uri="{FF2B5EF4-FFF2-40B4-BE49-F238E27FC236}">
                <a16:creationId xmlns:a16="http://schemas.microsoft.com/office/drawing/2014/main" id="{91FD10BF-E126-4CA1-91C5-962595BF59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09311" y="2388091"/>
            <a:ext cx="2823968" cy="311817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C69D3A6D-22A6-49BD-88A3-92BDEFA0F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27" y="2388091"/>
            <a:ext cx="3400114" cy="31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3C5C93-DDA0-47C7-8E7C-95B5A166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5184"/>
            <a:ext cx="10058400" cy="1369074"/>
          </a:xfrm>
        </p:spPr>
        <p:txBody>
          <a:bodyPr/>
          <a:lstStyle/>
          <a:p>
            <a:r>
              <a:rPr lang="en-GB" dirty="0"/>
              <a:t>All path coverage of order:</a:t>
            </a:r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29E74E82-C44E-48BE-92E9-7BFBA9FCC0F3}"/>
              </a:ext>
            </a:extLst>
          </p:cNvPr>
          <p:cNvSpPr txBox="1">
            <a:spLocks/>
          </p:cNvSpPr>
          <p:nvPr/>
        </p:nvSpPr>
        <p:spPr>
          <a:xfrm>
            <a:off x="9464516" y="2120900"/>
            <a:ext cx="1900087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6E268-73F8-45E1-B9F5-3FD405FF37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07510" y="2227311"/>
            <a:ext cx="3187083" cy="3278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4416F-87BF-4A32-995D-116A9ED39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3" y="2227311"/>
            <a:ext cx="2965142" cy="3278954"/>
          </a:xfrm>
          <a:prstGeom prst="rect">
            <a:avLst/>
          </a:prstGeom>
        </p:spPr>
      </p:pic>
      <p:pic>
        <p:nvPicPr>
          <p:cNvPr id="121" name="Content Placeholder 120">
            <a:extLst>
              <a:ext uri="{FF2B5EF4-FFF2-40B4-BE49-F238E27FC236}">
                <a16:creationId xmlns:a16="http://schemas.microsoft.com/office/drawing/2014/main" id="{8BF78F70-136F-44F8-B190-4C7E3B74A6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71643" y="2227312"/>
            <a:ext cx="2992959" cy="32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White box testing:</vt:lpstr>
      <vt:lpstr>All statements coverage of order:</vt:lpstr>
      <vt:lpstr>All edge coverage of order:</vt:lpstr>
      <vt:lpstr>All condition coverage of order:</vt:lpstr>
      <vt:lpstr>All path coverage of order: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testing:</dc:title>
  <dc:creator>Ishrat Jaben Bushra</dc:creator>
  <cp:lastModifiedBy>Ishrat Jaben Bushra</cp:lastModifiedBy>
  <cp:revision>1</cp:revision>
  <dcterms:created xsi:type="dcterms:W3CDTF">2022-02-07T16:25:52Z</dcterms:created>
  <dcterms:modified xsi:type="dcterms:W3CDTF">2022-02-07T16:32:25Z</dcterms:modified>
</cp:coreProperties>
</file>