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5" r:id="rId4"/>
    <p:sldId id="278" r:id="rId5"/>
    <p:sldId id="277" r:id="rId6"/>
    <p:sldId id="275" r:id="rId7"/>
    <p:sldId id="276" r:id="rId8"/>
    <p:sldId id="280" r:id="rId9"/>
    <p:sldId id="282" r:id="rId10"/>
    <p:sldId id="281" r:id="rId11"/>
    <p:sldId id="274" r:id="rId12"/>
    <p:sldId id="259" r:id="rId13"/>
    <p:sldId id="266" r:id="rId14"/>
    <p:sldId id="284" r:id="rId15"/>
    <p:sldId id="285" r:id="rId16"/>
    <p:sldId id="293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67" r:id="rId25"/>
    <p:sldId id="283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96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5FA1B-23C2-4464-B11C-DA19DFABEF0D}" type="doc">
      <dgm:prSet loTypeId="urn:microsoft.com/office/officeart/2005/8/layout/list1" loCatId="list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F2E73EE-994D-4A28-9E33-E617A597B1C8}">
      <dgm:prSet phldrT="[Text]"/>
      <dgm:spPr/>
      <dgm:t>
        <a:bodyPr/>
        <a:lstStyle/>
        <a:p>
          <a:r>
            <a:rPr lang="en-US" dirty="0" smtClean="0"/>
            <a:t>R Shiny Application</a:t>
          </a:r>
          <a:endParaRPr lang="en-US" dirty="0"/>
        </a:p>
      </dgm:t>
    </dgm:pt>
    <dgm:pt modelId="{3D449E12-7ECC-41D8-88CE-D5EC4F0BAA51}" type="parTrans" cxnId="{98B13860-7188-46EA-8F38-A15C06AE01F5}">
      <dgm:prSet/>
      <dgm:spPr/>
      <dgm:t>
        <a:bodyPr/>
        <a:lstStyle/>
        <a:p>
          <a:endParaRPr lang="en-US"/>
        </a:p>
      </dgm:t>
    </dgm:pt>
    <dgm:pt modelId="{6456335F-8F4F-4349-B37B-C2E90D3153D0}" type="sibTrans" cxnId="{98B13860-7188-46EA-8F38-A15C06AE01F5}">
      <dgm:prSet/>
      <dgm:spPr/>
      <dgm:t>
        <a:bodyPr/>
        <a:lstStyle/>
        <a:p>
          <a:endParaRPr lang="en-US"/>
        </a:p>
      </dgm:t>
    </dgm:pt>
    <dgm:pt modelId="{9ADA2E8F-3D64-42D6-9AF3-ECD22518B954}">
      <dgm:prSet phldrT="[Text]"/>
      <dgm:spPr/>
      <dgm:t>
        <a:bodyPr/>
        <a:lstStyle/>
        <a:p>
          <a:r>
            <a:rPr lang="en-US" dirty="0" smtClean="0"/>
            <a:t>Upstream &amp; Downstream Analysis</a:t>
          </a:r>
          <a:endParaRPr lang="en-US" dirty="0"/>
        </a:p>
      </dgm:t>
    </dgm:pt>
    <dgm:pt modelId="{6A7D18C1-07F0-4488-A2F7-1CA63D6B9F4D}" type="parTrans" cxnId="{981ABB2F-F68E-42A5-BCA5-47A1AD393756}">
      <dgm:prSet/>
      <dgm:spPr/>
      <dgm:t>
        <a:bodyPr/>
        <a:lstStyle/>
        <a:p>
          <a:endParaRPr lang="en-US"/>
        </a:p>
      </dgm:t>
    </dgm:pt>
    <dgm:pt modelId="{C5B61D29-FCD9-4DD8-83B3-80741526F850}" type="sibTrans" cxnId="{981ABB2F-F68E-42A5-BCA5-47A1AD393756}">
      <dgm:prSet/>
      <dgm:spPr/>
      <dgm:t>
        <a:bodyPr/>
        <a:lstStyle/>
        <a:p>
          <a:endParaRPr lang="en-US"/>
        </a:p>
      </dgm:t>
    </dgm:pt>
    <dgm:pt modelId="{33442A3E-3A25-4B04-9CD7-DBF734C09621}">
      <dgm:prSet phldrT="[Text]"/>
      <dgm:spPr/>
      <dgm:t>
        <a:bodyPr/>
        <a:lstStyle/>
        <a:p>
          <a:r>
            <a:rPr lang="en-US" dirty="0" smtClean="0"/>
            <a:t>Standalone Application using Electron shiny </a:t>
          </a:r>
          <a:r>
            <a:rPr lang="en-US" dirty="0" err="1" smtClean="0"/>
            <a:t>js</a:t>
          </a:r>
          <a:endParaRPr lang="en-US" dirty="0"/>
        </a:p>
      </dgm:t>
    </dgm:pt>
    <dgm:pt modelId="{8FEF25F3-9BA0-4782-99FB-BADFFA5D8E79}" type="parTrans" cxnId="{83F6F57F-C6D8-49EB-AD74-A001FFDCB28F}">
      <dgm:prSet/>
      <dgm:spPr/>
      <dgm:t>
        <a:bodyPr/>
        <a:lstStyle/>
        <a:p>
          <a:endParaRPr lang="en-US"/>
        </a:p>
      </dgm:t>
    </dgm:pt>
    <dgm:pt modelId="{C8DA7102-2984-479F-BECB-4CC9C7CFB5D0}" type="sibTrans" cxnId="{83F6F57F-C6D8-49EB-AD74-A001FFDCB28F}">
      <dgm:prSet/>
      <dgm:spPr/>
      <dgm:t>
        <a:bodyPr/>
        <a:lstStyle/>
        <a:p>
          <a:endParaRPr lang="en-US"/>
        </a:p>
      </dgm:t>
    </dgm:pt>
    <dgm:pt modelId="{26468FB4-8EB4-429F-A7B5-05E54528CDFD}" type="pres">
      <dgm:prSet presAssocID="{DBE5FA1B-23C2-4464-B11C-DA19DFABEF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11F8F8-A463-4F0A-AA2C-78E8AC232E97}" type="pres">
      <dgm:prSet presAssocID="{FF2E73EE-994D-4A28-9E33-E617A597B1C8}" presName="parentLin" presStyleCnt="0"/>
      <dgm:spPr/>
    </dgm:pt>
    <dgm:pt modelId="{203B6D17-81C5-4B20-B9B0-9F1AD2AA0910}" type="pres">
      <dgm:prSet presAssocID="{FF2E73EE-994D-4A28-9E33-E617A597B1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D695029-D3CD-4329-9224-3D62C53DC929}" type="pres">
      <dgm:prSet presAssocID="{FF2E73EE-994D-4A28-9E33-E617A597B1C8}" presName="parentText" presStyleLbl="node1" presStyleIdx="0" presStyleCnt="3" custScaleY="164034" custLinFactNeighborX="11111" custLinFactNeighborY="346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D300-E2D9-4805-AEF2-C9E4485E31AA}" type="pres">
      <dgm:prSet presAssocID="{FF2E73EE-994D-4A28-9E33-E617A597B1C8}" presName="negativeSpace" presStyleCnt="0"/>
      <dgm:spPr/>
    </dgm:pt>
    <dgm:pt modelId="{C4205AA0-8659-4936-8573-AE0B33732B89}" type="pres">
      <dgm:prSet presAssocID="{FF2E73EE-994D-4A28-9E33-E617A597B1C8}" presName="childText" presStyleLbl="conFgAcc1" presStyleIdx="0" presStyleCnt="3">
        <dgm:presLayoutVars>
          <dgm:bulletEnabled val="1"/>
        </dgm:presLayoutVars>
      </dgm:prSet>
      <dgm:spPr/>
    </dgm:pt>
    <dgm:pt modelId="{5A1A46BB-EC48-4AC5-AF73-4ACC5CB07295}" type="pres">
      <dgm:prSet presAssocID="{6456335F-8F4F-4349-B37B-C2E90D3153D0}" presName="spaceBetweenRectangles" presStyleCnt="0"/>
      <dgm:spPr/>
    </dgm:pt>
    <dgm:pt modelId="{4742620E-F955-4F84-A099-6C779AA328D0}" type="pres">
      <dgm:prSet presAssocID="{9ADA2E8F-3D64-42D6-9AF3-ECD22518B954}" presName="parentLin" presStyleCnt="0"/>
      <dgm:spPr/>
    </dgm:pt>
    <dgm:pt modelId="{8FC4ABBE-BF9E-4A3B-B3CD-919770553DA1}" type="pres">
      <dgm:prSet presAssocID="{9ADA2E8F-3D64-42D6-9AF3-ECD22518B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5971E50-BCE3-4CEB-A65F-3E4B6D22BAC4}" type="pres">
      <dgm:prSet presAssocID="{9ADA2E8F-3D64-42D6-9AF3-ECD22518B954}" presName="parentText" presStyleLbl="node1" presStyleIdx="1" presStyleCnt="3" custScaleY="179419" custLinFactNeighborX="11111" custLinFactNeighborY="545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8166D-B4CE-464E-9926-2BFD72E76247}" type="pres">
      <dgm:prSet presAssocID="{9ADA2E8F-3D64-42D6-9AF3-ECD22518B954}" presName="negativeSpace" presStyleCnt="0"/>
      <dgm:spPr/>
    </dgm:pt>
    <dgm:pt modelId="{A3004286-1A56-4872-AF27-3676BC3447D5}" type="pres">
      <dgm:prSet presAssocID="{9ADA2E8F-3D64-42D6-9AF3-ECD22518B954}" presName="childText" presStyleLbl="conFgAcc1" presStyleIdx="1" presStyleCnt="3">
        <dgm:presLayoutVars>
          <dgm:bulletEnabled val="1"/>
        </dgm:presLayoutVars>
      </dgm:prSet>
      <dgm:spPr/>
    </dgm:pt>
    <dgm:pt modelId="{09D03475-A896-452A-98A0-DDF560BA191D}" type="pres">
      <dgm:prSet presAssocID="{C5B61D29-FCD9-4DD8-83B3-80741526F850}" presName="spaceBetweenRectangles" presStyleCnt="0"/>
      <dgm:spPr/>
    </dgm:pt>
    <dgm:pt modelId="{AD93939D-622D-4D67-9D18-E059E316432C}" type="pres">
      <dgm:prSet presAssocID="{33442A3E-3A25-4B04-9CD7-DBF734C09621}" presName="parentLin" presStyleCnt="0"/>
      <dgm:spPr/>
    </dgm:pt>
    <dgm:pt modelId="{5BFCB1BA-D4A9-4DCC-BF18-8E7423B040A2}" type="pres">
      <dgm:prSet presAssocID="{33442A3E-3A25-4B04-9CD7-DBF734C0962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649C2AF-D782-48D7-94AC-9625858E2F16}" type="pres">
      <dgm:prSet presAssocID="{33442A3E-3A25-4B04-9CD7-DBF734C09621}" presName="parentText" presStyleLbl="node1" presStyleIdx="2" presStyleCnt="3" custScaleY="194230" custLinFactY="30562" custLinFactNeighborX="2963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1550C-C3BF-4836-A8D9-4F9A918F38DF}" type="pres">
      <dgm:prSet presAssocID="{33442A3E-3A25-4B04-9CD7-DBF734C09621}" presName="negativeSpace" presStyleCnt="0"/>
      <dgm:spPr/>
    </dgm:pt>
    <dgm:pt modelId="{6FF8F262-CF4A-4AE0-9196-71EEC915A728}" type="pres">
      <dgm:prSet presAssocID="{33442A3E-3A25-4B04-9CD7-DBF734C096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F6F57F-C6D8-49EB-AD74-A001FFDCB28F}" srcId="{DBE5FA1B-23C2-4464-B11C-DA19DFABEF0D}" destId="{33442A3E-3A25-4B04-9CD7-DBF734C09621}" srcOrd="2" destOrd="0" parTransId="{8FEF25F3-9BA0-4782-99FB-BADFFA5D8E79}" sibTransId="{C8DA7102-2984-479F-BECB-4CC9C7CFB5D0}"/>
    <dgm:cxn modelId="{6AAF618B-4537-452B-9334-AD6DB75F51C0}" type="presOf" srcId="{9ADA2E8F-3D64-42D6-9AF3-ECD22518B954}" destId="{A5971E50-BCE3-4CEB-A65F-3E4B6D22BAC4}" srcOrd="1" destOrd="0" presId="urn:microsoft.com/office/officeart/2005/8/layout/list1"/>
    <dgm:cxn modelId="{34CA9F71-8067-4F0A-840C-E4B682ACC627}" type="presOf" srcId="{FF2E73EE-994D-4A28-9E33-E617A597B1C8}" destId="{203B6D17-81C5-4B20-B9B0-9F1AD2AA0910}" srcOrd="0" destOrd="0" presId="urn:microsoft.com/office/officeart/2005/8/layout/list1"/>
    <dgm:cxn modelId="{D7191D11-F100-485F-89C4-47975BD08117}" type="presOf" srcId="{DBE5FA1B-23C2-4464-B11C-DA19DFABEF0D}" destId="{26468FB4-8EB4-429F-A7B5-05E54528CDFD}" srcOrd="0" destOrd="0" presId="urn:microsoft.com/office/officeart/2005/8/layout/list1"/>
    <dgm:cxn modelId="{81D447AB-E7E0-4C06-9719-E255888D55A2}" type="presOf" srcId="{FF2E73EE-994D-4A28-9E33-E617A597B1C8}" destId="{1D695029-D3CD-4329-9224-3D62C53DC929}" srcOrd="1" destOrd="0" presId="urn:microsoft.com/office/officeart/2005/8/layout/list1"/>
    <dgm:cxn modelId="{981ABB2F-F68E-42A5-BCA5-47A1AD393756}" srcId="{DBE5FA1B-23C2-4464-B11C-DA19DFABEF0D}" destId="{9ADA2E8F-3D64-42D6-9AF3-ECD22518B954}" srcOrd="1" destOrd="0" parTransId="{6A7D18C1-07F0-4488-A2F7-1CA63D6B9F4D}" sibTransId="{C5B61D29-FCD9-4DD8-83B3-80741526F850}"/>
    <dgm:cxn modelId="{90B9695D-0ADD-4A33-9657-C93BDF6CF5E4}" type="presOf" srcId="{33442A3E-3A25-4B04-9CD7-DBF734C09621}" destId="{5BFCB1BA-D4A9-4DCC-BF18-8E7423B040A2}" srcOrd="0" destOrd="0" presId="urn:microsoft.com/office/officeart/2005/8/layout/list1"/>
    <dgm:cxn modelId="{C65A74F2-164F-45C5-B87D-15D7786C6FF2}" type="presOf" srcId="{9ADA2E8F-3D64-42D6-9AF3-ECD22518B954}" destId="{8FC4ABBE-BF9E-4A3B-B3CD-919770553DA1}" srcOrd="0" destOrd="0" presId="urn:microsoft.com/office/officeart/2005/8/layout/list1"/>
    <dgm:cxn modelId="{98B13860-7188-46EA-8F38-A15C06AE01F5}" srcId="{DBE5FA1B-23C2-4464-B11C-DA19DFABEF0D}" destId="{FF2E73EE-994D-4A28-9E33-E617A597B1C8}" srcOrd="0" destOrd="0" parTransId="{3D449E12-7ECC-41D8-88CE-D5EC4F0BAA51}" sibTransId="{6456335F-8F4F-4349-B37B-C2E90D3153D0}"/>
    <dgm:cxn modelId="{DE0FCAB7-9C57-4E51-8601-401031833E00}" type="presOf" srcId="{33442A3E-3A25-4B04-9CD7-DBF734C09621}" destId="{E649C2AF-D782-48D7-94AC-9625858E2F16}" srcOrd="1" destOrd="0" presId="urn:microsoft.com/office/officeart/2005/8/layout/list1"/>
    <dgm:cxn modelId="{9F4BD493-AE05-45EF-8990-C61653E622D9}" type="presParOf" srcId="{26468FB4-8EB4-429F-A7B5-05E54528CDFD}" destId="{0911F8F8-A463-4F0A-AA2C-78E8AC232E97}" srcOrd="0" destOrd="0" presId="urn:microsoft.com/office/officeart/2005/8/layout/list1"/>
    <dgm:cxn modelId="{D3FE766A-3E93-4292-8945-CC2ED440CE45}" type="presParOf" srcId="{0911F8F8-A463-4F0A-AA2C-78E8AC232E97}" destId="{203B6D17-81C5-4B20-B9B0-9F1AD2AA0910}" srcOrd="0" destOrd="0" presId="urn:microsoft.com/office/officeart/2005/8/layout/list1"/>
    <dgm:cxn modelId="{879F30C8-8D92-4A2D-94CE-1D3BA5900EE4}" type="presParOf" srcId="{0911F8F8-A463-4F0A-AA2C-78E8AC232E97}" destId="{1D695029-D3CD-4329-9224-3D62C53DC929}" srcOrd="1" destOrd="0" presId="urn:microsoft.com/office/officeart/2005/8/layout/list1"/>
    <dgm:cxn modelId="{04653352-040E-4E7C-BBD0-24FA9B39F1B0}" type="presParOf" srcId="{26468FB4-8EB4-429F-A7B5-05E54528CDFD}" destId="{B16CD300-E2D9-4805-AEF2-C9E4485E31AA}" srcOrd="1" destOrd="0" presId="urn:microsoft.com/office/officeart/2005/8/layout/list1"/>
    <dgm:cxn modelId="{CC8FD33F-879D-41EA-A17F-58A64F8687FE}" type="presParOf" srcId="{26468FB4-8EB4-429F-A7B5-05E54528CDFD}" destId="{C4205AA0-8659-4936-8573-AE0B33732B89}" srcOrd="2" destOrd="0" presId="urn:microsoft.com/office/officeart/2005/8/layout/list1"/>
    <dgm:cxn modelId="{E23F8664-1F14-4C65-A2DD-7F5A91B9E324}" type="presParOf" srcId="{26468FB4-8EB4-429F-A7B5-05E54528CDFD}" destId="{5A1A46BB-EC48-4AC5-AF73-4ACC5CB07295}" srcOrd="3" destOrd="0" presId="urn:microsoft.com/office/officeart/2005/8/layout/list1"/>
    <dgm:cxn modelId="{7111816B-6A79-4466-B3D0-337EF05839DF}" type="presParOf" srcId="{26468FB4-8EB4-429F-A7B5-05E54528CDFD}" destId="{4742620E-F955-4F84-A099-6C779AA328D0}" srcOrd="4" destOrd="0" presId="urn:microsoft.com/office/officeart/2005/8/layout/list1"/>
    <dgm:cxn modelId="{1F98BB88-42B5-4D80-9800-11FCABE514FB}" type="presParOf" srcId="{4742620E-F955-4F84-A099-6C779AA328D0}" destId="{8FC4ABBE-BF9E-4A3B-B3CD-919770553DA1}" srcOrd="0" destOrd="0" presId="urn:microsoft.com/office/officeart/2005/8/layout/list1"/>
    <dgm:cxn modelId="{A5716F48-2B37-4415-8B5E-EE4C1B79EC31}" type="presParOf" srcId="{4742620E-F955-4F84-A099-6C779AA328D0}" destId="{A5971E50-BCE3-4CEB-A65F-3E4B6D22BAC4}" srcOrd="1" destOrd="0" presId="urn:microsoft.com/office/officeart/2005/8/layout/list1"/>
    <dgm:cxn modelId="{A23F1C5F-3A08-41C0-B29A-3B26E11DD1F4}" type="presParOf" srcId="{26468FB4-8EB4-429F-A7B5-05E54528CDFD}" destId="{D1F8166D-B4CE-464E-9926-2BFD72E76247}" srcOrd="5" destOrd="0" presId="urn:microsoft.com/office/officeart/2005/8/layout/list1"/>
    <dgm:cxn modelId="{723C7B4A-4C51-46D3-B123-E4D7469DEB1A}" type="presParOf" srcId="{26468FB4-8EB4-429F-A7B5-05E54528CDFD}" destId="{A3004286-1A56-4872-AF27-3676BC3447D5}" srcOrd="6" destOrd="0" presId="urn:microsoft.com/office/officeart/2005/8/layout/list1"/>
    <dgm:cxn modelId="{7E47E058-E670-493B-B3F7-0DEDAC387830}" type="presParOf" srcId="{26468FB4-8EB4-429F-A7B5-05E54528CDFD}" destId="{09D03475-A896-452A-98A0-DDF560BA191D}" srcOrd="7" destOrd="0" presId="urn:microsoft.com/office/officeart/2005/8/layout/list1"/>
    <dgm:cxn modelId="{E9DD1952-627A-42E1-B2E7-08F45145221A}" type="presParOf" srcId="{26468FB4-8EB4-429F-A7B5-05E54528CDFD}" destId="{AD93939D-622D-4D67-9D18-E059E316432C}" srcOrd="8" destOrd="0" presId="urn:microsoft.com/office/officeart/2005/8/layout/list1"/>
    <dgm:cxn modelId="{6C42F6A1-C4CB-404C-AFF0-0695143D0705}" type="presParOf" srcId="{AD93939D-622D-4D67-9D18-E059E316432C}" destId="{5BFCB1BA-D4A9-4DCC-BF18-8E7423B040A2}" srcOrd="0" destOrd="0" presId="urn:microsoft.com/office/officeart/2005/8/layout/list1"/>
    <dgm:cxn modelId="{491C4BF8-7CE8-4EE4-BC94-95F2FBD06F37}" type="presParOf" srcId="{AD93939D-622D-4D67-9D18-E059E316432C}" destId="{E649C2AF-D782-48D7-94AC-9625858E2F16}" srcOrd="1" destOrd="0" presId="urn:microsoft.com/office/officeart/2005/8/layout/list1"/>
    <dgm:cxn modelId="{917238D2-A5FD-45A5-A89A-F743EF7075E8}" type="presParOf" srcId="{26468FB4-8EB4-429F-A7B5-05E54528CDFD}" destId="{B8C1550C-C3BF-4836-A8D9-4F9A918F38DF}" srcOrd="9" destOrd="0" presId="urn:microsoft.com/office/officeart/2005/8/layout/list1"/>
    <dgm:cxn modelId="{DA9393F6-F504-418F-A6CB-36F1ECAE339B}" type="presParOf" srcId="{26468FB4-8EB4-429F-A7B5-05E54528CDFD}" destId="{6FF8F262-CF4A-4AE0-9196-71EEC915A7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E5FA1B-23C2-4464-B11C-DA19DFABEF0D}" type="doc">
      <dgm:prSet loTypeId="urn:microsoft.com/office/officeart/2005/8/layout/list1" loCatId="list" qsTypeId="urn:microsoft.com/office/officeart/2005/8/quickstyle/simple3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FF2E73EE-994D-4A28-9E33-E617A597B1C8}">
      <dgm:prSet phldrT="[Text]"/>
      <dgm:spPr/>
      <dgm:t>
        <a:bodyPr/>
        <a:lstStyle/>
        <a:p>
          <a:r>
            <a:rPr lang="en-US" dirty="0" err="1" smtClean="0"/>
            <a:t>Normalised</a:t>
          </a:r>
          <a:r>
            <a:rPr lang="en-US" dirty="0" smtClean="0"/>
            <a:t> The Data</a:t>
          </a:r>
          <a:endParaRPr lang="en-US" dirty="0"/>
        </a:p>
      </dgm:t>
    </dgm:pt>
    <dgm:pt modelId="{3D449E12-7ECC-41D8-88CE-D5EC4F0BAA51}" type="parTrans" cxnId="{98B13860-7188-46EA-8F38-A15C06AE01F5}">
      <dgm:prSet/>
      <dgm:spPr/>
      <dgm:t>
        <a:bodyPr/>
        <a:lstStyle/>
        <a:p>
          <a:endParaRPr lang="en-US"/>
        </a:p>
      </dgm:t>
    </dgm:pt>
    <dgm:pt modelId="{6456335F-8F4F-4349-B37B-C2E90D3153D0}" type="sibTrans" cxnId="{98B13860-7188-46EA-8F38-A15C06AE01F5}">
      <dgm:prSet/>
      <dgm:spPr/>
      <dgm:t>
        <a:bodyPr/>
        <a:lstStyle/>
        <a:p>
          <a:endParaRPr lang="en-US"/>
        </a:p>
      </dgm:t>
    </dgm:pt>
    <dgm:pt modelId="{9ADA2E8F-3D64-42D6-9AF3-ECD22518B954}">
      <dgm:prSet phldrT="[Text]"/>
      <dgm:spPr/>
      <dgm:t>
        <a:bodyPr/>
        <a:lstStyle/>
        <a:p>
          <a:r>
            <a:rPr lang="en-US" dirty="0" smtClean="0"/>
            <a:t>Upstream Analysis ( Using Different Trajectory Methods)</a:t>
          </a:r>
          <a:endParaRPr lang="en-US" dirty="0"/>
        </a:p>
      </dgm:t>
    </dgm:pt>
    <dgm:pt modelId="{6A7D18C1-07F0-4488-A2F7-1CA63D6B9F4D}" type="parTrans" cxnId="{981ABB2F-F68E-42A5-BCA5-47A1AD393756}">
      <dgm:prSet/>
      <dgm:spPr/>
      <dgm:t>
        <a:bodyPr/>
        <a:lstStyle/>
        <a:p>
          <a:endParaRPr lang="en-US"/>
        </a:p>
      </dgm:t>
    </dgm:pt>
    <dgm:pt modelId="{C5B61D29-FCD9-4DD8-83B3-80741526F850}" type="sibTrans" cxnId="{981ABB2F-F68E-42A5-BCA5-47A1AD393756}">
      <dgm:prSet/>
      <dgm:spPr/>
      <dgm:t>
        <a:bodyPr/>
        <a:lstStyle/>
        <a:p>
          <a:endParaRPr lang="en-US"/>
        </a:p>
      </dgm:t>
    </dgm:pt>
    <dgm:pt modelId="{33442A3E-3A25-4B04-9CD7-DBF734C09621}">
      <dgm:prSet phldrT="[Text]"/>
      <dgm:spPr/>
      <dgm:t>
        <a:bodyPr/>
        <a:lstStyle/>
        <a:p>
          <a:r>
            <a:rPr lang="en-US" dirty="0" smtClean="0"/>
            <a:t>Downstream Analysis ( Marker Genes, Differential Expressions)</a:t>
          </a:r>
          <a:endParaRPr lang="en-US" dirty="0"/>
        </a:p>
      </dgm:t>
    </dgm:pt>
    <dgm:pt modelId="{8FEF25F3-9BA0-4782-99FB-BADFFA5D8E79}" type="parTrans" cxnId="{83F6F57F-C6D8-49EB-AD74-A001FFDCB28F}">
      <dgm:prSet/>
      <dgm:spPr/>
      <dgm:t>
        <a:bodyPr/>
        <a:lstStyle/>
        <a:p>
          <a:endParaRPr lang="en-US"/>
        </a:p>
      </dgm:t>
    </dgm:pt>
    <dgm:pt modelId="{C8DA7102-2984-479F-BECB-4CC9C7CFB5D0}" type="sibTrans" cxnId="{83F6F57F-C6D8-49EB-AD74-A001FFDCB28F}">
      <dgm:prSet/>
      <dgm:spPr/>
      <dgm:t>
        <a:bodyPr/>
        <a:lstStyle/>
        <a:p>
          <a:endParaRPr lang="en-US"/>
        </a:p>
      </dgm:t>
    </dgm:pt>
    <dgm:pt modelId="{26468FB4-8EB4-429F-A7B5-05E54528CDFD}" type="pres">
      <dgm:prSet presAssocID="{DBE5FA1B-23C2-4464-B11C-DA19DFABEF0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11F8F8-A463-4F0A-AA2C-78E8AC232E97}" type="pres">
      <dgm:prSet presAssocID="{FF2E73EE-994D-4A28-9E33-E617A597B1C8}" presName="parentLin" presStyleCnt="0"/>
      <dgm:spPr/>
    </dgm:pt>
    <dgm:pt modelId="{203B6D17-81C5-4B20-B9B0-9F1AD2AA0910}" type="pres">
      <dgm:prSet presAssocID="{FF2E73EE-994D-4A28-9E33-E617A597B1C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D695029-D3CD-4329-9224-3D62C53DC929}" type="pres">
      <dgm:prSet presAssocID="{FF2E73EE-994D-4A28-9E33-E617A597B1C8}" presName="parentText" presStyleLbl="node1" presStyleIdx="0" presStyleCnt="3" custScaleY="236139" custLinFactNeighborX="11111" custLinFactNeighborY="55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D300-E2D9-4805-AEF2-C9E4485E31AA}" type="pres">
      <dgm:prSet presAssocID="{FF2E73EE-994D-4A28-9E33-E617A597B1C8}" presName="negativeSpace" presStyleCnt="0"/>
      <dgm:spPr/>
    </dgm:pt>
    <dgm:pt modelId="{C4205AA0-8659-4936-8573-AE0B33732B89}" type="pres">
      <dgm:prSet presAssocID="{FF2E73EE-994D-4A28-9E33-E617A597B1C8}" presName="childText" presStyleLbl="conFgAcc1" presStyleIdx="0" presStyleCnt="3">
        <dgm:presLayoutVars>
          <dgm:bulletEnabled val="1"/>
        </dgm:presLayoutVars>
      </dgm:prSet>
      <dgm:spPr/>
    </dgm:pt>
    <dgm:pt modelId="{5A1A46BB-EC48-4AC5-AF73-4ACC5CB07295}" type="pres">
      <dgm:prSet presAssocID="{6456335F-8F4F-4349-B37B-C2E90D3153D0}" presName="spaceBetweenRectangles" presStyleCnt="0"/>
      <dgm:spPr/>
    </dgm:pt>
    <dgm:pt modelId="{4742620E-F955-4F84-A099-6C779AA328D0}" type="pres">
      <dgm:prSet presAssocID="{9ADA2E8F-3D64-42D6-9AF3-ECD22518B954}" presName="parentLin" presStyleCnt="0"/>
      <dgm:spPr/>
    </dgm:pt>
    <dgm:pt modelId="{8FC4ABBE-BF9E-4A3B-B3CD-919770553DA1}" type="pres">
      <dgm:prSet presAssocID="{9ADA2E8F-3D64-42D6-9AF3-ECD22518B95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5971E50-BCE3-4CEB-A65F-3E4B6D22BAC4}" type="pres">
      <dgm:prSet presAssocID="{9ADA2E8F-3D64-42D6-9AF3-ECD22518B954}" presName="parentText" presStyleLbl="node1" presStyleIdx="1" presStyleCnt="3" custScaleY="261059" custLinFactNeighborX="-7407" custLinFactNeighborY="8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8166D-B4CE-464E-9926-2BFD72E76247}" type="pres">
      <dgm:prSet presAssocID="{9ADA2E8F-3D64-42D6-9AF3-ECD22518B954}" presName="negativeSpace" presStyleCnt="0"/>
      <dgm:spPr/>
    </dgm:pt>
    <dgm:pt modelId="{A3004286-1A56-4872-AF27-3676BC3447D5}" type="pres">
      <dgm:prSet presAssocID="{9ADA2E8F-3D64-42D6-9AF3-ECD22518B954}" presName="childText" presStyleLbl="conFgAcc1" presStyleIdx="1" presStyleCnt="3">
        <dgm:presLayoutVars>
          <dgm:bulletEnabled val="1"/>
        </dgm:presLayoutVars>
      </dgm:prSet>
      <dgm:spPr/>
    </dgm:pt>
    <dgm:pt modelId="{09D03475-A896-452A-98A0-DDF560BA191D}" type="pres">
      <dgm:prSet presAssocID="{C5B61D29-FCD9-4DD8-83B3-80741526F850}" presName="spaceBetweenRectangles" presStyleCnt="0"/>
      <dgm:spPr/>
    </dgm:pt>
    <dgm:pt modelId="{AD93939D-622D-4D67-9D18-E059E316432C}" type="pres">
      <dgm:prSet presAssocID="{33442A3E-3A25-4B04-9CD7-DBF734C09621}" presName="parentLin" presStyleCnt="0"/>
      <dgm:spPr/>
    </dgm:pt>
    <dgm:pt modelId="{5BFCB1BA-D4A9-4DCC-BF18-8E7423B040A2}" type="pres">
      <dgm:prSet presAssocID="{33442A3E-3A25-4B04-9CD7-DBF734C0962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649C2AF-D782-48D7-94AC-9625858E2F16}" type="pres">
      <dgm:prSet presAssocID="{33442A3E-3A25-4B04-9CD7-DBF734C09621}" presName="parentText" presStyleLbl="node1" presStyleIdx="2" presStyleCnt="3" custScaleY="25405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1550C-C3BF-4836-A8D9-4F9A918F38DF}" type="pres">
      <dgm:prSet presAssocID="{33442A3E-3A25-4B04-9CD7-DBF734C09621}" presName="negativeSpace" presStyleCnt="0"/>
      <dgm:spPr/>
    </dgm:pt>
    <dgm:pt modelId="{6FF8F262-CF4A-4AE0-9196-71EEC915A728}" type="pres">
      <dgm:prSet presAssocID="{33442A3E-3A25-4B04-9CD7-DBF734C096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474EE9-60EB-4DE6-91AC-4B77311AD4DF}" type="presOf" srcId="{33442A3E-3A25-4B04-9CD7-DBF734C09621}" destId="{5BFCB1BA-D4A9-4DCC-BF18-8E7423B040A2}" srcOrd="0" destOrd="0" presId="urn:microsoft.com/office/officeart/2005/8/layout/list1"/>
    <dgm:cxn modelId="{83F6F57F-C6D8-49EB-AD74-A001FFDCB28F}" srcId="{DBE5FA1B-23C2-4464-B11C-DA19DFABEF0D}" destId="{33442A3E-3A25-4B04-9CD7-DBF734C09621}" srcOrd="2" destOrd="0" parTransId="{8FEF25F3-9BA0-4782-99FB-BADFFA5D8E79}" sibTransId="{C8DA7102-2984-479F-BECB-4CC9C7CFB5D0}"/>
    <dgm:cxn modelId="{3838A381-09D0-4876-B778-ABA7F6A8481E}" type="presOf" srcId="{9ADA2E8F-3D64-42D6-9AF3-ECD22518B954}" destId="{8FC4ABBE-BF9E-4A3B-B3CD-919770553DA1}" srcOrd="0" destOrd="0" presId="urn:microsoft.com/office/officeart/2005/8/layout/list1"/>
    <dgm:cxn modelId="{F91F571F-FDE2-4142-8E1E-A664B678DA78}" type="presOf" srcId="{9ADA2E8F-3D64-42D6-9AF3-ECD22518B954}" destId="{A5971E50-BCE3-4CEB-A65F-3E4B6D22BAC4}" srcOrd="1" destOrd="0" presId="urn:microsoft.com/office/officeart/2005/8/layout/list1"/>
    <dgm:cxn modelId="{7DD701EF-B5B2-46AA-8577-DD09BEA7A259}" type="presOf" srcId="{FF2E73EE-994D-4A28-9E33-E617A597B1C8}" destId="{203B6D17-81C5-4B20-B9B0-9F1AD2AA0910}" srcOrd="0" destOrd="0" presId="urn:microsoft.com/office/officeart/2005/8/layout/list1"/>
    <dgm:cxn modelId="{44FDFC90-38EF-47C3-B2F4-9239CCC2C23A}" type="presOf" srcId="{FF2E73EE-994D-4A28-9E33-E617A597B1C8}" destId="{1D695029-D3CD-4329-9224-3D62C53DC929}" srcOrd="1" destOrd="0" presId="urn:microsoft.com/office/officeart/2005/8/layout/list1"/>
    <dgm:cxn modelId="{981ABB2F-F68E-42A5-BCA5-47A1AD393756}" srcId="{DBE5FA1B-23C2-4464-B11C-DA19DFABEF0D}" destId="{9ADA2E8F-3D64-42D6-9AF3-ECD22518B954}" srcOrd="1" destOrd="0" parTransId="{6A7D18C1-07F0-4488-A2F7-1CA63D6B9F4D}" sibTransId="{C5B61D29-FCD9-4DD8-83B3-80741526F850}"/>
    <dgm:cxn modelId="{B8B33216-A756-4747-99D7-893FAC5E846A}" type="presOf" srcId="{33442A3E-3A25-4B04-9CD7-DBF734C09621}" destId="{E649C2AF-D782-48D7-94AC-9625858E2F16}" srcOrd="1" destOrd="0" presId="urn:microsoft.com/office/officeart/2005/8/layout/list1"/>
    <dgm:cxn modelId="{98B13860-7188-46EA-8F38-A15C06AE01F5}" srcId="{DBE5FA1B-23C2-4464-B11C-DA19DFABEF0D}" destId="{FF2E73EE-994D-4A28-9E33-E617A597B1C8}" srcOrd="0" destOrd="0" parTransId="{3D449E12-7ECC-41D8-88CE-D5EC4F0BAA51}" sibTransId="{6456335F-8F4F-4349-B37B-C2E90D3153D0}"/>
    <dgm:cxn modelId="{2EC809B8-F9D5-477C-9AFE-077768EEBA3F}" type="presOf" srcId="{DBE5FA1B-23C2-4464-B11C-DA19DFABEF0D}" destId="{26468FB4-8EB4-429F-A7B5-05E54528CDFD}" srcOrd="0" destOrd="0" presId="urn:microsoft.com/office/officeart/2005/8/layout/list1"/>
    <dgm:cxn modelId="{6DAE9EE0-25D1-4C93-A659-09B076D47940}" type="presParOf" srcId="{26468FB4-8EB4-429F-A7B5-05E54528CDFD}" destId="{0911F8F8-A463-4F0A-AA2C-78E8AC232E97}" srcOrd="0" destOrd="0" presId="urn:microsoft.com/office/officeart/2005/8/layout/list1"/>
    <dgm:cxn modelId="{ACF849F9-4A7F-413A-8230-815C68DA026B}" type="presParOf" srcId="{0911F8F8-A463-4F0A-AA2C-78E8AC232E97}" destId="{203B6D17-81C5-4B20-B9B0-9F1AD2AA0910}" srcOrd="0" destOrd="0" presId="urn:microsoft.com/office/officeart/2005/8/layout/list1"/>
    <dgm:cxn modelId="{97922766-6DB3-4439-93FB-B31C40FFB09E}" type="presParOf" srcId="{0911F8F8-A463-4F0A-AA2C-78E8AC232E97}" destId="{1D695029-D3CD-4329-9224-3D62C53DC929}" srcOrd="1" destOrd="0" presId="urn:microsoft.com/office/officeart/2005/8/layout/list1"/>
    <dgm:cxn modelId="{CD027DFA-25E5-4F63-BB9D-61921BE3086D}" type="presParOf" srcId="{26468FB4-8EB4-429F-A7B5-05E54528CDFD}" destId="{B16CD300-E2D9-4805-AEF2-C9E4485E31AA}" srcOrd="1" destOrd="0" presId="urn:microsoft.com/office/officeart/2005/8/layout/list1"/>
    <dgm:cxn modelId="{40E6944B-F670-4A6C-8E46-A8569D527047}" type="presParOf" srcId="{26468FB4-8EB4-429F-A7B5-05E54528CDFD}" destId="{C4205AA0-8659-4936-8573-AE0B33732B89}" srcOrd="2" destOrd="0" presId="urn:microsoft.com/office/officeart/2005/8/layout/list1"/>
    <dgm:cxn modelId="{44DA9F8F-AB1B-4D2F-81DC-3B7C5447FDA2}" type="presParOf" srcId="{26468FB4-8EB4-429F-A7B5-05E54528CDFD}" destId="{5A1A46BB-EC48-4AC5-AF73-4ACC5CB07295}" srcOrd="3" destOrd="0" presId="urn:microsoft.com/office/officeart/2005/8/layout/list1"/>
    <dgm:cxn modelId="{C4DE7491-8AA3-4755-B569-188F0F1804D4}" type="presParOf" srcId="{26468FB4-8EB4-429F-A7B5-05E54528CDFD}" destId="{4742620E-F955-4F84-A099-6C779AA328D0}" srcOrd="4" destOrd="0" presId="urn:microsoft.com/office/officeart/2005/8/layout/list1"/>
    <dgm:cxn modelId="{AB0B5C3E-5154-458D-A232-4B9EF4E0284F}" type="presParOf" srcId="{4742620E-F955-4F84-A099-6C779AA328D0}" destId="{8FC4ABBE-BF9E-4A3B-B3CD-919770553DA1}" srcOrd="0" destOrd="0" presId="urn:microsoft.com/office/officeart/2005/8/layout/list1"/>
    <dgm:cxn modelId="{C29ABD7C-D2AC-4517-B74A-0ED9E79A5CA5}" type="presParOf" srcId="{4742620E-F955-4F84-A099-6C779AA328D0}" destId="{A5971E50-BCE3-4CEB-A65F-3E4B6D22BAC4}" srcOrd="1" destOrd="0" presId="urn:microsoft.com/office/officeart/2005/8/layout/list1"/>
    <dgm:cxn modelId="{91417447-CE35-4E90-B6F9-785879C3CD6C}" type="presParOf" srcId="{26468FB4-8EB4-429F-A7B5-05E54528CDFD}" destId="{D1F8166D-B4CE-464E-9926-2BFD72E76247}" srcOrd="5" destOrd="0" presId="urn:microsoft.com/office/officeart/2005/8/layout/list1"/>
    <dgm:cxn modelId="{9ABE7F5F-120F-4C28-9810-18E5152797B9}" type="presParOf" srcId="{26468FB4-8EB4-429F-A7B5-05E54528CDFD}" destId="{A3004286-1A56-4872-AF27-3676BC3447D5}" srcOrd="6" destOrd="0" presId="urn:microsoft.com/office/officeart/2005/8/layout/list1"/>
    <dgm:cxn modelId="{9A3D8DFD-C3DA-4FFF-AD17-D017B927D535}" type="presParOf" srcId="{26468FB4-8EB4-429F-A7B5-05E54528CDFD}" destId="{09D03475-A896-452A-98A0-DDF560BA191D}" srcOrd="7" destOrd="0" presId="urn:microsoft.com/office/officeart/2005/8/layout/list1"/>
    <dgm:cxn modelId="{E30981F9-A947-4049-853A-0C85B7D30DED}" type="presParOf" srcId="{26468FB4-8EB4-429F-A7B5-05E54528CDFD}" destId="{AD93939D-622D-4D67-9D18-E059E316432C}" srcOrd="8" destOrd="0" presId="urn:microsoft.com/office/officeart/2005/8/layout/list1"/>
    <dgm:cxn modelId="{D9E830E8-C6E3-40C0-85A7-DA883C044D50}" type="presParOf" srcId="{AD93939D-622D-4D67-9D18-E059E316432C}" destId="{5BFCB1BA-D4A9-4DCC-BF18-8E7423B040A2}" srcOrd="0" destOrd="0" presId="urn:microsoft.com/office/officeart/2005/8/layout/list1"/>
    <dgm:cxn modelId="{5611FF56-0531-4C82-9585-99418A676ED2}" type="presParOf" srcId="{AD93939D-622D-4D67-9D18-E059E316432C}" destId="{E649C2AF-D782-48D7-94AC-9625858E2F16}" srcOrd="1" destOrd="0" presId="urn:microsoft.com/office/officeart/2005/8/layout/list1"/>
    <dgm:cxn modelId="{30191B26-F332-4F58-9C8A-F6A249191DCF}" type="presParOf" srcId="{26468FB4-8EB4-429F-A7B5-05E54528CDFD}" destId="{B8C1550C-C3BF-4836-A8D9-4F9A918F38DF}" srcOrd="9" destOrd="0" presId="urn:microsoft.com/office/officeart/2005/8/layout/list1"/>
    <dgm:cxn modelId="{D20A6FC0-30E7-40E0-BD75-F02953DF605C}" type="presParOf" srcId="{26468FB4-8EB4-429F-A7B5-05E54528CDFD}" destId="{6FF8F262-CF4A-4AE0-9196-71EEC915A72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C44B7-2FD1-42CB-B9F4-C8ED43591466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CBF33E-612C-45BA-8BB0-5A16DAF1DAE8}">
      <dgm:prSet phldrT="[Text]"/>
      <dgm:spPr/>
      <dgm:t>
        <a:bodyPr/>
        <a:lstStyle/>
        <a:p>
          <a:r>
            <a:rPr lang="en-US" dirty="0" smtClean="0"/>
            <a:t>R STUDIO</a:t>
          </a:r>
          <a:endParaRPr lang="en-US" dirty="0"/>
        </a:p>
      </dgm:t>
    </dgm:pt>
    <dgm:pt modelId="{CC67E735-5960-4C24-AD8F-F83FA8F1DCBF}" type="parTrans" cxnId="{BA28F0AC-8865-42DB-8347-B676D60B23C5}">
      <dgm:prSet/>
      <dgm:spPr/>
      <dgm:t>
        <a:bodyPr/>
        <a:lstStyle/>
        <a:p>
          <a:endParaRPr lang="en-US"/>
        </a:p>
      </dgm:t>
    </dgm:pt>
    <dgm:pt modelId="{94E4DBA5-C05A-4733-A343-6BAC182BFB67}" type="sibTrans" cxnId="{BA28F0AC-8865-42DB-8347-B676D60B23C5}">
      <dgm:prSet/>
      <dgm:spPr/>
      <dgm:t>
        <a:bodyPr/>
        <a:lstStyle/>
        <a:p>
          <a:endParaRPr lang="en-US"/>
        </a:p>
      </dgm:t>
    </dgm:pt>
    <dgm:pt modelId="{7002835A-8099-4CBC-9E94-A8BBA5DC91ED}">
      <dgm:prSet phldrT="[Text]"/>
      <dgm:spPr/>
      <dgm:t>
        <a:bodyPr/>
        <a:lstStyle/>
        <a:p>
          <a:r>
            <a:rPr lang="en-US" dirty="0" smtClean="0"/>
            <a:t>R Shiny</a:t>
          </a:r>
          <a:endParaRPr lang="en-US" dirty="0"/>
        </a:p>
      </dgm:t>
    </dgm:pt>
    <dgm:pt modelId="{98FF987F-57FF-4B2C-AABE-AD9458EE06B7}" type="parTrans" cxnId="{CD45B713-94B6-4663-AB2E-432E2BA89E7C}">
      <dgm:prSet/>
      <dgm:spPr/>
      <dgm:t>
        <a:bodyPr/>
        <a:lstStyle/>
        <a:p>
          <a:endParaRPr lang="en-US"/>
        </a:p>
      </dgm:t>
    </dgm:pt>
    <dgm:pt modelId="{EC4D78BC-184D-4668-A451-2C4825A9878A}" type="sibTrans" cxnId="{CD45B713-94B6-4663-AB2E-432E2BA89E7C}">
      <dgm:prSet/>
      <dgm:spPr/>
      <dgm:t>
        <a:bodyPr/>
        <a:lstStyle/>
        <a:p>
          <a:endParaRPr lang="en-US"/>
        </a:p>
      </dgm:t>
    </dgm:pt>
    <dgm:pt modelId="{79931074-1701-4F66-B62F-1E8AA8D13BC9}">
      <dgm:prSet phldrT="[Text]"/>
      <dgm:spPr/>
      <dgm:t>
        <a:bodyPr/>
        <a:lstStyle/>
        <a:p>
          <a:r>
            <a:rPr lang="en-US" dirty="0" smtClean="0"/>
            <a:t>Electron Shiny JS</a:t>
          </a:r>
          <a:endParaRPr lang="en-US" dirty="0"/>
        </a:p>
      </dgm:t>
    </dgm:pt>
    <dgm:pt modelId="{F9517D7B-9186-4129-95E8-1765E79BF259}" type="parTrans" cxnId="{4AAFBFB8-BF22-43EF-9A28-8107992B62AC}">
      <dgm:prSet/>
      <dgm:spPr/>
      <dgm:t>
        <a:bodyPr/>
        <a:lstStyle/>
        <a:p>
          <a:endParaRPr lang="en-US"/>
        </a:p>
      </dgm:t>
    </dgm:pt>
    <dgm:pt modelId="{F21CC16E-9D58-4EC7-ACDB-76327BB5C65F}" type="sibTrans" cxnId="{4AAFBFB8-BF22-43EF-9A28-8107992B62AC}">
      <dgm:prSet/>
      <dgm:spPr/>
      <dgm:t>
        <a:bodyPr/>
        <a:lstStyle/>
        <a:p>
          <a:endParaRPr lang="en-US"/>
        </a:p>
      </dgm:t>
    </dgm:pt>
    <dgm:pt modelId="{B034236E-C78B-4829-AE51-9837C9DB1B00}" type="pres">
      <dgm:prSet presAssocID="{E83C44B7-2FD1-42CB-B9F4-C8ED435914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F991B-B4AF-4B5B-8A19-28B4DD74521D}" type="pres">
      <dgm:prSet presAssocID="{89CBF33E-612C-45BA-8BB0-5A16DAF1DAE8}" presName="parentLin" presStyleCnt="0"/>
      <dgm:spPr/>
    </dgm:pt>
    <dgm:pt modelId="{1B6EE407-8B8E-44D2-9BD9-AAB9C24C6715}" type="pres">
      <dgm:prSet presAssocID="{89CBF33E-612C-45BA-8BB0-5A16DAF1DA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E710FB-1C95-4195-BB2A-CFD2176E0F21}" type="pres">
      <dgm:prSet presAssocID="{89CBF33E-612C-45BA-8BB0-5A16DAF1DA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E4D88-4653-4D60-A171-19369A9A4070}" type="pres">
      <dgm:prSet presAssocID="{89CBF33E-612C-45BA-8BB0-5A16DAF1DAE8}" presName="negativeSpace" presStyleCnt="0"/>
      <dgm:spPr/>
    </dgm:pt>
    <dgm:pt modelId="{D43B3125-6F5B-498E-8112-00C60A656088}" type="pres">
      <dgm:prSet presAssocID="{89CBF33E-612C-45BA-8BB0-5A16DAF1DAE8}" presName="childText" presStyleLbl="conFgAcc1" presStyleIdx="0" presStyleCnt="3">
        <dgm:presLayoutVars>
          <dgm:bulletEnabled val="1"/>
        </dgm:presLayoutVars>
      </dgm:prSet>
      <dgm:spPr/>
    </dgm:pt>
    <dgm:pt modelId="{B210ECE1-9509-4B71-A815-54D49E218EAB}" type="pres">
      <dgm:prSet presAssocID="{94E4DBA5-C05A-4733-A343-6BAC182BFB67}" presName="spaceBetweenRectangles" presStyleCnt="0"/>
      <dgm:spPr/>
    </dgm:pt>
    <dgm:pt modelId="{27F48CFD-E484-41D1-9245-1A6EDB26E1D9}" type="pres">
      <dgm:prSet presAssocID="{7002835A-8099-4CBC-9E94-A8BBA5DC91ED}" presName="parentLin" presStyleCnt="0"/>
      <dgm:spPr/>
    </dgm:pt>
    <dgm:pt modelId="{EA335794-381A-48D7-81EE-D3273AA99066}" type="pres">
      <dgm:prSet presAssocID="{7002835A-8099-4CBC-9E94-A8BBA5DC91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82A2F1-3B8E-493A-965E-A61F076F7326}" type="pres">
      <dgm:prSet presAssocID="{7002835A-8099-4CBC-9E94-A8BBA5DC91ED}" presName="parentText" presStyleLbl="node1" presStyleIdx="1" presStyleCnt="3" custLinFactNeighborX="-7263" custLinFactNeighborY="30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1764-70FB-4854-8722-E70E120B59F7}" type="pres">
      <dgm:prSet presAssocID="{7002835A-8099-4CBC-9E94-A8BBA5DC91ED}" presName="negativeSpace" presStyleCnt="0"/>
      <dgm:spPr/>
    </dgm:pt>
    <dgm:pt modelId="{7B311330-BAD5-4C58-9E37-A998AA455ABF}" type="pres">
      <dgm:prSet presAssocID="{7002835A-8099-4CBC-9E94-A8BBA5DC91ED}" presName="childText" presStyleLbl="conFgAcc1" presStyleIdx="1" presStyleCnt="3">
        <dgm:presLayoutVars>
          <dgm:bulletEnabled val="1"/>
        </dgm:presLayoutVars>
      </dgm:prSet>
      <dgm:spPr/>
    </dgm:pt>
    <dgm:pt modelId="{09C92BD2-4074-4D0D-AF40-3EC641EDC192}" type="pres">
      <dgm:prSet presAssocID="{EC4D78BC-184D-4668-A451-2C4825A9878A}" presName="spaceBetweenRectangles" presStyleCnt="0"/>
      <dgm:spPr/>
    </dgm:pt>
    <dgm:pt modelId="{5C4F0D70-134F-4EEB-A047-299A75CF1B5D}" type="pres">
      <dgm:prSet presAssocID="{79931074-1701-4F66-B62F-1E8AA8D13BC9}" presName="parentLin" presStyleCnt="0"/>
      <dgm:spPr/>
    </dgm:pt>
    <dgm:pt modelId="{3ABE164B-65A4-4902-8EAB-63A1293474F7}" type="pres">
      <dgm:prSet presAssocID="{79931074-1701-4F66-B62F-1E8AA8D13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79524ED-0F9F-4600-A779-27F9B0359A8E}" type="pres">
      <dgm:prSet presAssocID="{79931074-1701-4F66-B62F-1E8AA8D13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26E39-50B5-4BCD-BA6C-DA7A1B2CD1FE}" type="pres">
      <dgm:prSet presAssocID="{79931074-1701-4F66-B62F-1E8AA8D13BC9}" presName="negativeSpace" presStyleCnt="0"/>
      <dgm:spPr/>
    </dgm:pt>
    <dgm:pt modelId="{7D1B7650-7979-4505-90CD-3BA1D82EA803}" type="pres">
      <dgm:prSet presAssocID="{79931074-1701-4F66-B62F-1E8AA8D13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881206-88E9-45DE-B0D4-31635A750DC0}" type="presOf" srcId="{79931074-1701-4F66-B62F-1E8AA8D13BC9}" destId="{279524ED-0F9F-4600-A779-27F9B0359A8E}" srcOrd="1" destOrd="0" presId="urn:microsoft.com/office/officeart/2005/8/layout/list1"/>
    <dgm:cxn modelId="{BC6D1554-1FE2-4787-8A75-DB4ECB9BD64A}" type="presOf" srcId="{7002835A-8099-4CBC-9E94-A8BBA5DC91ED}" destId="{5A82A2F1-3B8E-493A-965E-A61F076F7326}" srcOrd="1" destOrd="0" presId="urn:microsoft.com/office/officeart/2005/8/layout/list1"/>
    <dgm:cxn modelId="{999DA64B-10B0-4E07-8B04-BE2906830805}" type="presOf" srcId="{7002835A-8099-4CBC-9E94-A8BBA5DC91ED}" destId="{EA335794-381A-48D7-81EE-D3273AA99066}" srcOrd="0" destOrd="0" presId="urn:microsoft.com/office/officeart/2005/8/layout/list1"/>
    <dgm:cxn modelId="{16DE9F82-15A2-41FE-B0E9-36C1F3B7788C}" type="presOf" srcId="{79931074-1701-4F66-B62F-1E8AA8D13BC9}" destId="{3ABE164B-65A4-4902-8EAB-63A1293474F7}" srcOrd="0" destOrd="0" presId="urn:microsoft.com/office/officeart/2005/8/layout/list1"/>
    <dgm:cxn modelId="{CD45B713-94B6-4663-AB2E-432E2BA89E7C}" srcId="{E83C44B7-2FD1-42CB-B9F4-C8ED43591466}" destId="{7002835A-8099-4CBC-9E94-A8BBA5DC91ED}" srcOrd="1" destOrd="0" parTransId="{98FF987F-57FF-4B2C-AABE-AD9458EE06B7}" sibTransId="{EC4D78BC-184D-4668-A451-2C4825A9878A}"/>
    <dgm:cxn modelId="{63A60D23-F95C-4FBF-815D-B2E00757CCBB}" type="presOf" srcId="{89CBF33E-612C-45BA-8BB0-5A16DAF1DAE8}" destId="{1B6EE407-8B8E-44D2-9BD9-AAB9C24C6715}" srcOrd="0" destOrd="0" presId="urn:microsoft.com/office/officeart/2005/8/layout/list1"/>
    <dgm:cxn modelId="{5C98A3FF-93DD-418A-90D2-1A8F33E7E6DB}" type="presOf" srcId="{89CBF33E-612C-45BA-8BB0-5A16DAF1DAE8}" destId="{C4E710FB-1C95-4195-BB2A-CFD2176E0F21}" srcOrd="1" destOrd="0" presId="urn:microsoft.com/office/officeart/2005/8/layout/list1"/>
    <dgm:cxn modelId="{390E9DB6-A0FA-4ABC-97A0-022EA9AB64EF}" type="presOf" srcId="{E83C44B7-2FD1-42CB-B9F4-C8ED43591466}" destId="{B034236E-C78B-4829-AE51-9837C9DB1B00}" srcOrd="0" destOrd="0" presId="urn:microsoft.com/office/officeart/2005/8/layout/list1"/>
    <dgm:cxn modelId="{4AAFBFB8-BF22-43EF-9A28-8107992B62AC}" srcId="{E83C44B7-2FD1-42CB-B9F4-C8ED43591466}" destId="{79931074-1701-4F66-B62F-1E8AA8D13BC9}" srcOrd="2" destOrd="0" parTransId="{F9517D7B-9186-4129-95E8-1765E79BF259}" sibTransId="{F21CC16E-9D58-4EC7-ACDB-76327BB5C65F}"/>
    <dgm:cxn modelId="{BA28F0AC-8865-42DB-8347-B676D60B23C5}" srcId="{E83C44B7-2FD1-42CB-B9F4-C8ED43591466}" destId="{89CBF33E-612C-45BA-8BB0-5A16DAF1DAE8}" srcOrd="0" destOrd="0" parTransId="{CC67E735-5960-4C24-AD8F-F83FA8F1DCBF}" sibTransId="{94E4DBA5-C05A-4733-A343-6BAC182BFB67}"/>
    <dgm:cxn modelId="{162A200F-E1E9-47E1-BF20-0DE8FBC788B2}" type="presParOf" srcId="{B034236E-C78B-4829-AE51-9837C9DB1B00}" destId="{377F991B-B4AF-4B5B-8A19-28B4DD74521D}" srcOrd="0" destOrd="0" presId="urn:microsoft.com/office/officeart/2005/8/layout/list1"/>
    <dgm:cxn modelId="{791D5F67-AC86-4B10-ABFB-D6DAA09BE749}" type="presParOf" srcId="{377F991B-B4AF-4B5B-8A19-28B4DD74521D}" destId="{1B6EE407-8B8E-44D2-9BD9-AAB9C24C6715}" srcOrd="0" destOrd="0" presId="urn:microsoft.com/office/officeart/2005/8/layout/list1"/>
    <dgm:cxn modelId="{A5F8DF4F-B6B3-4AB4-A543-24BF0546D84E}" type="presParOf" srcId="{377F991B-B4AF-4B5B-8A19-28B4DD74521D}" destId="{C4E710FB-1C95-4195-BB2A-CFD2176E0F21}" srcOrd="1" destOrd="0" presId="urn:microsoft.com/office/officeart/2005/8/layout/list1"/>
    <dgm:cxn modelId="{6875FA01-AE39-4276-A554-BB04CDAFF52E}" type="presParOf" srcId="{B034236E-C78B-4829-AE51-9837C9DB1B00}" destId="{C7CE4D88-4653-4D60-A171-19369A9A4070}" srcOrd="1" destOrd="0" presId="urn:microsoft.com/office/officeart/2005/8/layout/list1"/>
    <dgm:cxn modelId="{43CAEB35-146A-4C8E-B002-5F00AA2C2032}" type="presParOf" srcId="{B034236E-C78B-4829-AE51-9837C9DB1B00}" destId="{D43B3125-6F5B-498E-8112-00C60A656088}" srcOrd="2" destOrd="0" presId="urn:microsoft.com/office/officeart/2005/8/layout/list1"/>
    <dgm:cxn modelId="{FEBE6933-F66E-4D25-ADE2-3CDFE121EB10}" type="presParOf" srcId="{B034236E-C78B-4829-AE51-9837C9DB1B00}" destId="{B210ECE1-9509-4B71-A815-54D49E218EAB}" srcOrd="3" destOrd="0" presId="urn:microsoft.com/office/officeart/2005/8/layout/list1"/>
    <dgm:cxn modelId="{C62919A1-C2DF-41CD-A622-3F0C14D25493}" type="presParOf" srcId="{B034236E-C78B-4829-AE51-9837C9DB1B00}" destId="{27F48CFD-E484-41D1-9245-1A6EDB26E1D9}" srcOrd="4" destOrd="0" presId="urn:microsoft.com/office/officeart/2005/8/layout/list1"/>
    <dgm:cxn modelId="{8F529E2B-D135-4FF6-9DA6-E76E96F22B39}" type="presParOf" srcId="{27F48CFD-E484-41D1-9245-1A6EDB26E1D9}" destId="{EA335794-381A-48D7-81EE-D3273AA99066}" srcOrd="0" destOrd="0" presId="urn:microsoft.com/office/officeart/2005/8/layout/list1"/>
    <dgm:cxn modelId="{AFFE1EF8-51DF-4230-869E-F3706893B8B7}" type="presParOf" srcId="{27F48CFD-E484-41D1-9245-1A6EDB26E1D9}" destId="{5A82A2F1-3B8E-493A-965E-A61F076F7326}" srcOrd="1" destOrd="0" presId="urn:microsoft.com/office/officeart/2005/8/layout/list1"/>
    <dgm:cxn modelId="{6F0984C5-399C-499C-9694-A9519CF3CC35}" type="presParOf" srcId="{B034236E-C78B-4829-AE51-9837C9DB1B00}" destId="{4D921764-70FB-4854-8722-E70E120B59F7}" srcOrd="5" destOrd="0" presId="urn:microsoft.com/office/officeart/2005/8/layout/list1"/>
    <dgm:cxn modelId="{C3FC8A07-E134-4BD5-B73A-956D4CEF1139}" type="presParOf" srcId="{B034236E-C78B-4829-AE51-9837C9DB1B00}" destId="{7B311330-BAD5-4C58-9E37-A998AA455ABF}" srcOrd="6" destOrd="0" presId="urn:microsoft.com/office/officeart/2005/8/layout/list1"/>
    <dgm:cxn modelId="{994FA406-C9E2-4AAB-ACF4-ABE8003462F8}" type="presParOf" srcId="{B034236E-C78B-4829-AE51-9837C9DB1B00}" destId="{09C92BD2-4074-4D0D-AF40-3EC641EDC192}" srcOrd="7" destOrd="0" presId="urn:microsoft.com/office/officeart/2005/8/layout/list1"/>
    <dgm:cxn modelId="{062CE4BF-D9E4-4B69-BBF6-0306027B5DD2}" type="presParOf" srcId="{B034236E-C78B-4829-AE51-9837C9DB1B00}" destId="{5C4F0D70-134F-4EEB-A047-299A75CF1B5D}" srcOrd="8" destOrd="0" presId="urn:microsoft.com/office/officeart/2005/8/layout/list1"/>
    <dgm:cxn modelId="{409D92B8-183E-463A-84F6-67BBD21040F6}" type="presParOf" srcId="{5C4F0D70-134F-4EEB-A047-299A75CF1B5D}" destId="{3ABE164B-65A4-4902-8EAB-63A1293474F7}" srcOrd="0" destOrd="0" presId="urn:microsoft.com/office/officeart/2005/8/layout/list1"/>
    <dgm:cxn modelId="{CDB85022-593B-4C84-AABC-8D2738301EF2}" type="presParOf" srcId="{5C4F0D70-134F-4EEB-A047-299A75CF1B5D}" destId="{279524ED-0F9F-4600-A779-27F9B0359A8E}" srcOrd="1" destOrd="0" presId="urn:microsoft.com/office/officeart/2005/8/layout/list1"/>
    <dgm:cxn modelId="{6B99C6F9-A721-456F-8198-060EE7DBB658}" type="presParOf" srcId="{B034236E-C78B-4829-AE51-9837C9DB1B00}" destId="{7F826E39-50B5-4BCD-BA6C-DA7A1B2CD1FE}" srcOrd="9" destOrd="0" presId="urn:microsoft.com/office/officeart/2005/8/layout/list1"/>
    <dgm:cxn modelId="{5EF29660-ED1D-401D-8336-AC8329152E8D}" type="presParOf" srcId="{B034236E-C78B-4829-AE51-9837C9DB1B00}" destId="{7D1B7650-7979-4505-90CD-3BA1D82EA8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C44B7-2FD1-42CB-B9F4-C8ED43591466}" type="doc">
      <dgm:prSet loTypeId="urn:microsoft.com/office/officeart/2005/8/layout/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89CBF33E-612C-45BA-8BB0-5A16DAF1DAE8}">
      <dgm:prSet phldrT="[Text]"/>
      <dgm:spPr/>
      <dgm:t>
        <a:bodyPr/>
        <a:lstStyle/>
        <a:p>
          <a:r>
            <a:rPr lang="en-US" dirty="0" smtClean="0"/>
            <a:t>LINUX</a:t>
          </a:r>
          <a:endParaRPr lang="en-US" dirty="0"/>
        </a:p>
      </dgm:t>
    </dgm:pt>
    <dgm:pt modelId="{CC67E735-5960-4C24-AD8F-F83FA8F1DCBF}" type="parTrans" cxnId="{BA28F0AC-8865-42DB-8347-B676D60B23C5}">
      <dgm:prSet/>
      <dgm:spPr/>
      <dgm:t>
        <a:bodyPr/>
        <a:lstStyle/>
        <a:p>
          <a:endParaRPr lang="en-US"/>
        </a:p>
      </dgm:t>
    </dgm:pt>
    <dgm:pt modelId="{94E4DBA5-C05A-4733-A343-6BAC182BFB67}" type="sibTrans" cxnId="{BA28F0AC-8865-42DB-8347-B676D60B23C5}">
      <dgm:prSet/>
      <dgm:spPr/>
      <dgm:t>
        <a:bodyPr/>
        <a:lstStyle/>
        <a:p>
          <a:endParaRPr lang="en-US"/>
        </a:p>
      </dgm:t>
    </dgm:pt>
    <dgm:pt modelId="{7002835A-8099-4CBC-9E94-A8BBA5DC91ED}">
      <dgm:prSet phldrT="[Text]"/>
      <dgm:spPr/>
      <dgm:t>
        <a:bodyPr/>
        <a:lstStyle/>
        <a:p>
          <a:r>
            <a:rPr lang="en-US" dirty="0" smtClean="0"/>
            <a:t>MAC OS</a:t>
          </a:r>
          <a:endParaRPr lang="en-US" dirty="0"/>
        </a:p>
      </dgm:t>
    </dgm:pt>
    <dgm:pt modelId="{98FF987F-57FF-4B2C-AABE-AD9458EE06B7}" type="parTrans" cxnId="{CD45B713-94B6-4663-AB2E-432E2BA89E7C}">
      <dgm:prSet/>
      <dgm:spPr/>
      <dgm:t>
        <a:bodyPr/>
        <a:lstStyle/>
        <a:p>
          <a:endParaRPr lang="en-US"/>
        </a:p>
      </dgm:t>
    </dgm:pt>
    <dgm:pt modelId="{EC4D78BC-184D-4668-A451-2C4825A9878A}" type="sibTrans" cxnId="{CD45B713-94B6-4663-AB2E-432E2BA89E7C}">
      <dgm:prSet/>
      <dgm:spPr/>
      <dgm:t>
        <a:bodyPr/>
        <a:lstStyle/>
        <a:p>
          <a:endParaRPr lang="en-US"/>
        </a:p>
      </dgm:t>
    </dgm:pt>
    <dgm:pt modelId="{79931074-1701-4F66-B62F-1E8AA8D13BC9}">
      <dgm:prSet phldrT="[Text]"/>
      <dgm:spPr/>
      <dgm:t>
        <a:bodyPr/>
        <a:lstStyle/>
        <a:p>
          <a:r>
            <a:rPr lang="en-US" dirty="0" smtClean="0"/>
            <a:t>WINDOWS</a:t>
          </a:r>
          <a:endParaRPr lang="en-US" dirty="0"/>
        </a:p>
      </dgm:t>
    </dgm:pt>
    <dgm:pt modelId="{F9517D7B-9186-4129-95E8-1765E79BF259}" type="parTrans" cxnId="{4AAFBFB8-BF22-43EF-9A28-8107992B62AC}">
      <dgm:prSet/>
      <dgm:spPr/>
      <dgm:t>
        <a:bodyPr/>
        <a:lstStyle/>
        <a:p>
          <a:endParaRPr lang="en-US"/>
        </a:p>
      </dgm:t>
    </dgm:pt>
    <dgm:pt modelId="{F21CC16E-9D58-4EC7-ACDB-76327BB5C65F}" type="sibTrans" cxnId="{4AAFBFB8-BF22-43EF-9A28-8107992B62AC}">
      <dgm:prSet/>
      <dgm:spPr/>
      <dgm:t>
        <a:bodyPr/>
        <a:lstStyle/>
        <a:p>
          <a:endParaRPr lang="en-US"/>
        </a:p>
      </dgm:t>
    </dgm:pt>
    <dgm:pt modelId="{B034236E-C78B-4829-AE51-9837C9DB1B00}" type="pres">
      <dgm:prSet presAssocID="{E83C44B7-2FD1-42CB-B9F4-C8ED4359146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7F991B-B4AF-4B5B-8A19-28B4DD74521D}" type="pres">
      <dgm:prSet presAssocID="{89CBF33E-612C-45BA-8BB0-5A16DAF1DAE8}" presName="parentLin" presStyleCnt="0"/>
      <dgm:spPr/>
    </dgm:pt>
    <dgm:pt modelId="{1B6EE407-8B8E-44D2-9BD9-AAB9C24C6715}" type="pres">
      <dgm:prSet presAssocID="{89CBF33E-612C-45BA-8BB0-5A16DAF1DA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E710FB-1C95-4195-BB2A-CFD2176E0F21}" type="pres">
      <dgm:prSet presAssocID="{89CBF33E-612C-45BA-8BB0-5A16DAF1DA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E4D88-4653-4D60-A171-19369A9A4070}" type="pres">
      <dgm:prSet presAssocID="{89CBF33E-612C-45BA-8BB0-5A16DAF1DAE8}" presName="negativeSpace" presStyleCnt="0"/>
      <dgm:spPr/>
    </dgm:pt>
    <dgm:pt modelId="{D43B3125-6F5B-498E-8112-00C60A656088}" type="pres">
      <dgm:prSet presAssocID="{89CBF33E-612C-45BA-8BB0-5A16DAF1DAE8}" presName="childText" presStyleLbl="conFgAcc1" presStyleIdx="0" presStyleCnt="3">
        <dgm:presLayoutVars>
          <dgm:bulletEnabled val="1"/>
        </dgm:presLayoutVars>
      </dgm:prSet>
      <dgm:spPr/>
    </dgm:pt>
    <dgm:pt modelId="{B210ECE1-9509-4B71-A815-54D49E218EAB}" type="pres">
      <dgm:prSet presAssocID="{94E4DBA5-C05A-4733-A343-6BAC182BFB67}" presName="spaceBetweenRectangles" presStyleCnt="0"/>
      <dgm:spPr/>
    </dgm:pt>
    <dgm:pt modelId="{27F48CFD-E484-41D1-9245-1A6EDB26E1D9}" type="pres">
      <dgm:prSet presAssocID="{7002835A-8099-4CBC-9E94-A8BBA5DC91ED}" presName="parentLin" presStyleCnt="0"/>
      <dgm:spPr/>
    </dgm:pt>
    <dgm:pt modelId="{EA335794-381A-48D7-81EE-D3273AA99066}" type="pres">
      <dgm:prSet presAssocID="{7002835A-8099-4CBC-9E94-A8BBA5DC91E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A82A2F1-3B8E-493A-965E-A61F076F7326}" type="pres">
      <dgm:prSet presAssocID="{7002835A-8099-4CBC-9E94-A8BBA5DC91ED}" presName="parentText" presStyleLbl="node1" presStyleIdx="1" presStyleCnt="3" custLinFactNeighborX="-7263" custLinFactNeighborY="30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1764-70FB-4854-8722-E70E120B59F7}" type="pres">
      <dgm:prSet presAssocID="{7002835A-8099-4CBC-9E94-A8BBA5DC91ED}" presName="negativeSpace" presStyleCnt="0"/>
      <dgm:spPr/>
    </dgm:pt>
    <dgm:pt modelId="{7B311330-BAD5-4C58-9E37-A998AA455ABF}" type="pres">
      <dgm:prSet presAssocID="{7002835A-8099-4CBC-9E94-A8BBA5DC91ED}" presName="childText" presStyleLbl="conFgAcc1" presStyleIdx="1" presStyleCnt="3">
        <dgm:presLayoutVars>
          <dgm:bulletEnabled val="1"/>
        </dgm:presLayoutVars>
      </dgm:prSet>
      <dgm:spPr/>
    </dgm:pt>
    <dgm:pt modelId="{09C92BD2-4074-4D0D-AF40-3EC641EDC192}" type="pres">
      <dgm:prSet presAssocID="{EC4D78BC-184D-4668-A451-2C4825A9878A}" presName="spaceBetweenRectangles" presStyleCnt="0"/>
      <dgm:spPr/>
    </dgm:pt>
    <dgm:pt modelId="{5C4F0D70-134F-4EEB-A047-299A75CF1B5D}" type="pres">
      <dgm:prSet presAssocID="{79931074-1701-4F66-B62F-1E8AA8D13BC9}" presName="parentLin" presStyleCnt="0"/>
      <dgm:spPr/>
    </dgm:pt>
    <dgm:pt modelId="{3ABE164B-65A4-4902-8EAB-63A1293474F7}" type="pres">
      <dgm:prSet presAssocID="{79931074-1701-4F66-B62F-1E8AA8D13BC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79524ED-0F9F-4600-A779-27F9B0359A8E}" type="pres">
      <dgm:prSet presAssocID="{79931074-1701-4F66-B62F-1E8AA8D13BC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26E39-50B5-4BCD-BA6C-DA7A1B2CD1FE}" type="pres">
      <dgm:prSet presAssocID="{79931074-1701-4F66-B62F-1E8AA8D13BC9}" presName="negativeSpace" presStyleCnt="0"/>
      <dgm:spPr/>
    </dgm:pt>
    <dgm:pt modelId="{7D1B7650-7979-4505-90CD-3BA1D82EA803}" type="pres">
      <dgm:prSet presAssocID="{79931074-1701-4F66-B62F-1E8AA8D13B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679B6B-78FB-45EF-B65C-3ECABB969015}" type="presOf" srcId="{89CBF33E-612C-45BA-8BB0-5A16DAF1DAE8}" destId="{C4E710FB-1C95-4195-BB2A-CFD2176E0F21}" srcOrd="1" destOrd="0" presId="urn:microsoft.com/office/officeart/2005/8/layout/list1"/>
    <dgm:cxn modelId="{B19D5F4F-6752-4CAB-91E3-505959B21395}" type="presOf" srcId="{89CBF33E-612C-45BA-8BB0-5A16DAF1DAE8}" destId="{1B6EE407-8B8E-44D2-9BD9-AAB9C24C6715}" srcOrd="0" destOrd="0" presId="urn:microsoft.com/office/officeart/2005/8/layout/list1"/>
    <dgm:cxn modelId="{471617E6-35E4-4644-9B84-3DA00D82B88B}" type="presOf" srcId="{7002835A-8099-4CBC-9E94-A8BBA5DC91ED}" destId="{5A82A2F1-3B8E-493A-965E-A61F076F7326}" srcOrd="1" destOrd="0" presId="urn:microsoft.com/office/officeart/2005/8/layout/list1"/>
    <dgm:cxn modelId="{CD45B713-94B6-4663-AB2E-432E2BA89E7C}" srcId="{E83C44B7-2FD1-42CB-B9F4-C8ED43591466}" destId="{7002835A-8099-4CBC-9E94-A8BBA5DC91ED}" srcOrd="1" destOrd="0" parTransId="{98FF987F-57FF-4B2C-AABE-AD9458EE06B7}" sibTransId="{EC4D78BC-184D-4668-A451-2C4825A9878A}"/>
    <dgm:cxn modelId="{52E6AD5B-7E89-400E-AB75-68CC88BB44B9}" type="presOf" srcId="{E83C44B7-2FD1-42CB-B9F4-C8ED43591466}" destId="{B034236E-C78B-4829-AE51-9837C9DB1B00}" srcOrd="0" destOrd="0" presId="urn:microsoft.com/office/officeart/2005/8/layout/list1"/>
    <dgm:cxn modelId="{D046EB17-3DEC-4C68-9A4F-9A92185DE028}" type="presOf" srcId="{7002835A-8099-4CBC-9E94-A8BBA5DC91ED}" destId="{EA335794-381A-48D7-81EE-D3273AA99066}" srcOrd="0" destOrd="0" presId="urn:microsoft.com/office/officeart/2005/8/layout/list1"/>
    <dgm:cxn modelId="{64CB5B92-1628-4EFD-9B2A-230F1B7F3B46}" type="presOf" srcId="{79931074-1701-4F66-B62F-1E8AA8D13BC9}" destId="{3ABE164B-65A4-4902-8EAB-63A1293474F7}" srcOrd="0" destOrd="0" presId="urn:microsoft.com/office/officeart/2005/8/layout/list1"/>
    <dgm:cxn modelId="{36F4137C-C8A9-44AC-A9B3-936CB4863FD5}" type="presOf" srcId="{79931074-1701-4F66-B62F-1E8AA8D13BC9}" destId="{279524ED-0F9F-4600-A779-27F9B0359A8E}" srcOrd="1" destOrd="0" presId="urn:microsoft.com/office/officeart/2005/8/layout/list1"/>
    <dgm:cxn modelId="{4AAFBFB8-BF22-43EF-9A28-8107992B62AC}" srcId="{E83C44B7-2FD1-42CB-B9F4-C8ED43591466}" destId="{79931074-1701-4F66-B62F-1E8AA8D13BC9}" srcOrd="2" destOrd="0" parTransId="{F9517D7B-9186-4129-95E8-1765E79BF259}" sibTransId="{F21CC16E-9D58-4EC7-ACDB-76327BB5C65F}"/>
    <dgm:cxn modelId="{BA28F0AC-8865-42DB-8347-B676D60B23C5}" srcId="{E83C44B7-2FD1-42CB-B9F4-C8ED43591466}" destId="{89CBF33E-612C-45BA-8BB0-5A16DAF1DAE8}" srcOrd="0" destOrd="0" parTransId="{CC67E735-5960-4C24-AD8F-F83FA8F1DCBF}" sibTransId="{94E4DBA5-C05A-4733-A343-6BAC182BFB67}"/>
    <dgm:cxn modelId="{768F6F86-A27E-4715-807D-CE57CB15AE48}" type="presParOf" srcId="{B034236E-C78B-4829-AE51-9837C9DB1B00}" destId="{377F991B-B4AF-4B5B-8A19-28B4DD74521D}" srcOrd="0" destOrd="0" presId="urn:microsoft.com/office/officeart/2005/8/layout/list1"/>
    <dgm:cxn modelId="{3BA1C8E5-6FA0-40FB-95E6-56617228F8BD}" type="presParOf" srcId="{377F991B-B4AF-4B5B-8A19-28B4DD74521D}" destId="{1B6EE407-8B8E-44D2-9BD9-AAB9C24C6715}" srcOrd="0" destOrd="0" presId="urn:microsoft.com/office/officeart/2005/8/layout/list1"/>
    <dgm:cxn modelId="{191D5757-4AD7-4EFC-9F78-B2F9BADABA47}" type="presParOf" srcId="{377F991B-B4AF-4B5B-8A19-28B4DD74521D}" destId="{C4E710FB-1C95-4195-BB2A-CFD2176E0F21}" srcOrd="1" destOrd="0" presId="urn:microsoft.com/office/officeart/2005/8/layout/list1"/>
    <dgm:cxn modelId="{BE8516FF-8553-4668-96A8-9ED502B12F12}" type="presParOf" srcId="{B034236E-C78B-4829-AE51-9837C9DB1B00}" destId="{C7CE4D88-4653-4D60-A171-19369A9A4070}" srcOrd="1" destOrd="0" presId="urn:microsoft.com/office/officeart/2005/8/layout/list1"/>
    <dgm:cxn modelId="{BC4B5C81-8153-4F9E-A0DE-E01C3E4D3C21}" type="presParOf" srcId="{B034236E-C78B-4829-AE51-9837C9DB1B00}" destId="{D43B3125-6F5B-498E-8112-00C60A656088}" srcOrd="2" destOrd="0" presId="urn:microsoft.com/office/officeart/2005/8/layout/list1"/>
    <dgm:cxn modelId="{7112D1D7-74B9-4ED4-B5C7-252FE2BC61F2}" type="presParOf" srcId="{B034236E-C78B-4829-AE51-9837C9DB1B00}" destId="{B210ECE1-9509-4B71-A815-54D49E218EAB}" srcOrd="3" destOrd="0" presId="urn:microsoft.com/office/officeart/2005/8/layout/list1"/>
    <dgm:cxn modelId="{0916345C-E43F-43C7-BD67-12AC562B7537}" type="presParOf" srcId="{B034236E-C78B-4829-AE51-9837C9DB1B00}" destId="{27F48CFD-E484-41D1-9245-1A6EDB26E1D9}" srcOrd="4" destOrd="0" presId="urn:microsoft.com/office/officeart/2005/8/layout/list1"/>
    <dgm:cxn modelId="{FC0BB995-D776-4A91-B776-F3575BEAF826}" type="presParOf" srcId="{27F48CFD-E484-41D1-9245-1A6EDB26E1D9}" destId="{EA335794-381A-48D7-81EE-D3273AA99066}" srcOrd="0" destOrd="0" presId="urn:microsoft.com/office/officeart/2005/8/layout/list1"/>
    <dgm:cxn modelId="{09F447D6-9918-4CD2-9B7C-F4B6BC0C09F3}" type="presParOf" srcId="{27F48CFD-E484-41D1-9245-1A6EDB26E1D9}" destId="{5A82A2F1-3B8E-493A-965E-A61F076F7326}" srcOrd="1" destOrd="0" presId="urn:microsoft.com/office/officeart/2005/8/layout/list1"/>
    <dgm:cxn modelId="{8EAEC338-BC50-490F-8BDF-6F64414CE097}" type="presParOf" srcId="{B034236E-C78B-4829-AE51-9837C9DB1B00}" destId="{4D921764-70FB-4854-8722-E70E120B59F7}" srcOrd="5" destOrd="0" presId="urn:microsoft.com/office/officeart/2005/8/layout/list1"/>
    <dgm:cxn modelId="{6C411C92-1E0B-48BF-9575-A0EFCC5C7457}" type="presParOf" srcId="{B034236E-C78B-4829-AE51-9837C9DB1B00}" destId="{7B311330-BAD5-4C58-9E37-A998AA455ABF}" srcOrd="6" destOrd="0" presId="urn:microsoft.com/office/officeart/2005/8/layout/list1"/>
    <dgm:cxn modelId="{3DCD1D34-EEF6-4452-B86E-43480C42DDE4}" type="presParOf" srcId="{B034236E-C78B-4829-AE51-9837C9DB1B00}" destId="{09C92BD2-4074-4D0D-AF40-3EC641EDC192}" srcOrd="7" destOrd="0" presId="urn:microsoft.com/office/officeart/2005/8/layout/list1"/>
    <dgm:cxn modelId="{EA1F64DC-2BDF-47C6-8C9A-F554608F0E49}" type="presParOf" srcId="{B034236E-C78B-4829-AE51-9837C9DB1B00}" destId="{5C4F0D70-134F-4EEB-A047-299A75CF1B5D}" srcOrd="8" destOrd="0" presId="urn:microsoft.com/office/officeart/2005/8/layout/list1"/>
    <dgm:cxn modelId="{C9E0FC76-95DF-4736-862A-680E0B8D9DE9}" type="presParOf" srcId="{5C4F0D70-134F-4EEB-A047-299A75CF1B5D}" destId="{3ABE164B-65A4-4902-8EAB-63A1293474F7}" srcOrd="0" destOrd="0" presId="urn:microsoft.com/office/officeart/2005/8/layout/list1"/>
    <dgm:cxn modelId="{BA79D08E-BCB5-4A9F-98B6-C39F340D5E69}" type="presParOf" srcId="{5C4F0D70-134F-4EEB-A047-299A75CF1B5D}" destId="{279524ED-0F9F-4600-A779-27F9B0359A8E}" srcOrd="1" destOrd="0" presId="urn:microsoft.com/office/officeart/2005/8/layout/list1"/>
    <dgm:cxn modelId="{D024BC0A-0DB6-49DB-968B-597FE1EFF77A}" type="presParOf" srcId="{B034236E-C78B-4829-AE51-9837C9DB1B00}" destId="{7F826E39-50B5-4BCD-BA6C-DA7A1B2CD1FE}" srcOrd="9" destOrd="0" presId="urn:microsoft.com/office/officeart/2005/8/layout/list1"/>
    <dgm:cxn modelId="{641006E3-DE1A-4E76-9E9D-D2E25E1816C2}" type="presParOf" srcId="{B034236E-C78B-4829-AE51-9837C9DB1B00}" destId="{7D1B7650-7979-4505-90CD-3BA1D82EA8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F3B6F6-06DF-422B-BC9F-04FEF73BA338}" type="doc">
      <dgm:prSet loTypeId="urn:microsoft.com/office/officeart/2005/8/layout/matrix1" loCatId="matrix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9FAE4AB2-FBAF-4EFF-A014-2475E1D05C84}">
      <dgm:prSet phldrT="[Text]"/>
      <dgm:spPr/>
      <dgm:t>
        <a:bodyPr/>
        <a:lstStyle/>
        <a:p>
          <a:r>
            <a:rPr lang="en-US" dirty="0" smtClean="0"/>
            <a:t>THANK YOU</a:t>
          </a:r>
          <a:endParaRPr lang="en-US" dirty="0"/>
        </a:p>
      </dgm:t>
    </dgm:pt>
    <dgm:pt modelId="{D7E169F3-7389-4AEF-ACF8-A0924A63F423}" type="parTrans" cxnId="{9CA1F41B-7B64-4E75-82FA-C822D6F5042E}">
      <dgm:prSet/>
      <dgm:spPr/>
      <dgm:t>
        <a:bodyPr/>
        <a:lstStyle/>
        <a:p>
          <a:endParaRPr lang="en-US"/>
        </a:p>
      </dgm:t>
    </dgm:pt>
    <dgm:pt modelId="{87C2BDB4-959B-4BF2-BD5C-A1DCA4F7B9E6}" type="sibTrans" cxnId="{9CA1F41B-7B64-4E75-82FA-C822D6F5042E}">
      <dgm:prSet/>
      <dgm:spPr/>
      <dgm:t>
        <a:bodyPr/>
        <a:lstStyle/>
        <a:p>
          <a:endParaRPr lang="en-US"/>
        </a:p>
      </dgm:t>
    </dgm:pt>
    <dgm:pt modelId="{C2BE2DA4-236A-43FF-BE58-E13FD20BAE25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5EDD91C-7E5D-4A40-BDF8-0FF785FC6B2F}" type="parTrans" cxnId="{846B8C70-897B-4D33-8200-00AFFCD4B1A3}">
      <dgm:prSet/>
      <dgm:spPr/>
      <dgm:t>
        <a:bodyPr/>
        <a:lstStyle/>
        <a:p>
          <a:endParaRPr lang="en-US"/>
        </a:p>
      </dgm:t>
    </dgm:pt>
    <dgm:pt modelId="{82689B2A-394C-4C98-B428-4E9EDCE78EC0}" type="sibTrans" cxnId="{846B8C70-897B-4D33-8200-00AFFCD4B1A3}">
      <dgm:prSet/>
      <dgm:spPr/>
      <dgm:t>
        <a:bodyPr/>
        <a:lstStyle/>
        <a:p>
          <a:endParaRPr lang="en-US"/>
        </a:p>
      </dgm:t>
    </dgm:pt>
    <dgm:pt modelId="{B1AD5673-2128-45B5-A06C-FC256BD6A50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2DFD6DF7-B48D-423D-9D3A-56D1597BEA66}" type="parTrans" cxnId="{ADCC459E-87CE-4CB6-94B9-2E90D29F927E}">
      <dgm:prSet/>
      <dgm:spPr/>
      <dgm:t>
        <a:bodyPr/>
        <a:lstStyle/>
        <a:p>
          <a:endParaRPr lang="en-US"/>
        </a:p>
      </dgm:t>
    </dgm:pt>
    <dgm:pt modelId="{7B132562-2AFC-434B-BB6B-14F086748CDE}" type="sibTrans" cxnId="{ADCC459E-87CE-4CB6-94B9-2E90D29F927E}">
      <dgm:prSet/>
      <dgm:spPr/>
      <dgm:t>
        <a:bodyPr/>
        <a:lstStyle/>
        <a:p>
          <a:endParaRPr lang="en-US"/>
        </a:p>
      </dgm:t>
    </dgm:pt>
    <dgm:pt modelId="{988E0371-BFD5-4162-8258-ADFE3999ACBD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6419869-6B90-4ABA-BC83-C3C5058F30EE}" type="parTrans" cxnId="{F2D46777-8243-46CA-95C2-B8951D0C9DDF}">
      <dgm:prSet/>
      <dgm:spPr/>
      <dgm:t>
        <a:bodyPr/>
        <a:lstStyle/>
        <a:p>
          <a:endParaRPr lang="en-US"/>
        </a:p>
      </dgm:t>
    </dgm:pt>
    <dgm:pt modelId="{70AEB2F1-A47E-4165-972F-EDB4B3F8C976}" type="sibTrans" cxnId="{F2D46777-8243-46CA-95C2-B8951D0C9DDF}">
      <dgm:prSet/>
      <dgm:spPr/>
      <dgm:t>
        <a:bodyPr/>
        <a:lstStyle/>
        <a:p>
          <a:endParaRPr lang="en-US"/>
        </a:p>
      </dgm:t>
    </dgm:pt>
    <dgm:pt modelId="{7761D79E-EB55-40F9-B068-75D970FE808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63B49F2-5C23-4269-8E7E-200E78E7DDA3}" type="parTrans" cxnId="{99803460-5B01-4094-8023-570291ABD2E6}">
      <dgm:prSet/>
      <dgm:spPr/>
      <dgm:t>
        <a:bodyPr/>
        <a:lstStyle/>
        <a:p>
          <a:endParaRPr lang="en-US"/>
        </a:p>
      </dgm:t>
    </dgm:pt>
    <dgm:pt modelId="{984CC488-33BF-449F-9340-0FEF5DAF93A1}" type="sibTrans" cxnId="{99803460-5B01-4094-8023-570291ABD2E6}">
      <dgm:prSet/>
      <dgm:spPr/>
      <dgm:t>
        <a:bodyPr/>
        <a:lstStyle/>
        <a:p>
          <a:endParaRPr lang="en-US"/>
        </a:p>
      </dgm:t>
    </dgm:pt>
    <dgm:pt modelId="{7A40DD30-6716-43F4-BDA3-B1F93A767E32}" type="pres">
      <dgm:prSet presAssocID="{F3F3B6F6-06DF-422B-BC9F-04FEF73BA33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9B80FF-DAEC-4056-9372-3FE1700F633D}" type="pres">
      <dgm:prSet presAssocID="{F3F3B6F6-06DF-422B-BC9F-04FEF73BA338}" presName="matrix" presStyleCnt="0"/>
      <dgm:spPr/>
    </dgm:pt>
    <dgm:pt modelId="{E4E9887F-686F-4AC7-BAE0-A88FE016E472}" type="pres">
      <dgm:prSet presAssocID="{F3F3B6F6-06DF-422B-BC9F-04FEF73BA338}" presName="tile1" presStyleLbl="node1" presStyleIdx="0" presStyleCnt="4"/>
      <dgm:spPr/>
      <dgm:t>
        <a:bodyPr/>
        <a:lstStyle/>
        <a:p>
          <a:endParaRPr lang="en-US"/>
        </a:p>
      </dgm:t>
    </dgm:pt>
    <dgm:pt modelId="{E4715389-64C6-4E34-9614-91A35EE23CC5}" type="pres">
      <dgm:prSet presAssocID="{F3F3B6F6-06DF-422B-BC9F-04FEF73BA33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5EC6E-D545-440D-9505-15CC9C1A5C60}" type="pres">
      <dgm:prSet presAssocID="{F3F3B6F6-06DF-422B-BC9F-04FEF73BA338}" presName="tile2" presStyleLbl="node1" presStyleIdx="1" presStyleCnt="4"/>
      <dgm:spPr/>
      <dgm:t>
        <a:bodyPr/>
        <a:lstStyle/>
        <a:p>
          <a:endParaRPr lang="en-US"/>
        </a:p>
      </dgm:t>
    </dgm:pt>
    <dgm:pt modelId="{CF5B823D-43DF-4415-8531-2AE11D950F90}" type="pres">
      <dgm:prSet presAssocID="{F3F3B6F6-06DF-422B-BC9F-04FEF73BA33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E3508D-D7D7-4E41-A713-01A1A4DEAE22}" type="pres">
      <dgm:prSet presAssocID="{F3F3B6F6-06DF-422B-BC9F-04FEF73BA338}" presName="tile3" presStyleLbl="node1" presStyleIdx="2" presStyleCnt="4"/>
      <dgm:spPr/>
      <dgm:t>
        <a:bodyPr/>
        <a:lstStyle/>
        <a:p>
          <a:endParaRPr lang="en-US"/>
        </a:p>
      </dgm:t>
    </dgm:pt>
    <dgm:pt modelId="{C8F5114F-07B0-4A1A-BD71-896CE26A0A70}" type="pres">
      <dgm:prSet presAssocID="{F3F3B6F6-06DF-422B-BC9F-04FEF73BA33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5747B-21DD-4C57-A370-EE1DA4FA0116}" type="pres">
      <dgm:prSet presAssocID="{F3F3B6F6-06DF-422B-BC9F-04FEF73BA338}" presName="tile4" presStyleLbl="node1" presStyleIdx="3" presStyleCnt="4"/>
      <dgm:spPr/>
      <dgm:t>
        <a:bodyPr/>
        <a:lstStyle/>
        <a:p>
          <a:endParaRPr lang="en-US"/>
        </a:p>
      </dgm:t>
    </dgm:pt>
    <dgm:pt modelId="{EC78674E-F98E-4E56-BDCB-A30913097FBD}" type="pres">
      <dgm:prSet presAssocID="{F3F3B6F6-06DF-422B-BC9F-04FEF73BA33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4A9A8-7EB6-49CF-9067-568C74CAB22A}" type="pres">
      <dgm:prSet presAssocID="{F3F3B6F6-06DF-422B-BC9F-04FEF73BA338}" presName="centerTile" presStyleLbl="fgShp" presStyleIdx="0" presStyleCnt="1" custScaleX="211576" custScaleY="22799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F2D46777-8243-46CA-95C2-B8951D0C9DDF}" srcId="{9FAE4AB2-FBAF-4EFF-A014-2475E1D05C84}" destId="{988E0371-BFD5-4162-8258-ADFE3999ACBD}" srcOrd="2" destOrd="0" parTransId="{06419869-6B90-4ABA-BC83-C3C5058F30EE}" sibTransId="{70AEB2F1-A47E-4165-972F-EDB4B3F8C976}"/>
    <dgm:cxn modelId="{846B8C70-897B-4D33-8200-00AFFCD4B1A3}" srcId="{9FAE4AB2-FBAF-4EFF-A014-2475E1D05C84}" destId="{C2BE2DA4-236A-43FF-BE58-E13FD20BAE25}" srcOrd="0" destOrd="0" parTransId="{75EDD91C-7E5D-4A40-BDF8-0FF785FC6B2F}" sibTransId="{82689B2A-394C-4C98-B428-4E9EDCE78EC0}"/>
    <dgm:cxn modelId="{6314DEE2-A5E2-4B54-ADBB-0B030CAE7D7C}" type="presOf" srcId="{988E0371-BFD5-4162-8258-ADFE3999ACBD}" destId="{C8E3508D-D7D7-4E41-A713-01A1A4DEAE22}" srcOrd="0" destOrd="0" presId="urn:microsoft.com/office/officeart/2005/8/layout/matrix1"/>
    <dgm:cxn modelId="{0B15229A-0871-4A68-A750-9572C6A4BDB1}" type="presOf" srcId="{9FAE4AB2-FBAF-4EFF-A014-2475E1D05C84}" destId="{DD54A9A8-7EB6-49CF-9067-568C74CAB22A}" srcOrd="0" destOrd="0" presId="urn:microsoft.com/office/officeart/2005/8/layout/matrix1"/>
    <dgm:cxn modelId="{086C86DF-C6DF-4DE4-BB9C-B88928DA97E1}" type="presOf" srcId="{F3F3B6F6-06DF-422B-BC9F-04FEF73BA338}" destId="{7A40DD30-6716-43F4-BDA3-B1F93A767E32}" srcOrd="0" destOrd="0" presId="urn:microsoft.com/office/officeart/2005/8/layout/matrix1"/>
    <dgm:cxn modelId="{99803460-5B01-4094-8023-570291ABD2E6}" srcId="{9FAE4AB2-FBAF-4EFF-A014-2475E1D05C84}" destId="{7761D79E-EB55-40F9-B068-75D970FE808B}" srcOrd="3" destOrd="0" parTransId="{C63B49F2-5C23-4269-8E7E-200E78E7DDA3}" sibTransId="{984CC488-33BF-449F-9340-0FEF5DAF93A1}"/>
    <dgm:cxn modelId="{71CA88C0-DB5C-46CF-98BA-25366A215FF8}" type="presOf" srcId="{C2BE2DA4-236A-43FF-BE58-E13FD20BAE25}" destId="{E4715389-64C6-4E34-9614-91A35EE23CC5}" srcOrd="1" destOrd="0" presId="urn:microsoft.com/office/officeart/2005/8/layout/matrix1"/>
    <dgm:cxn modelId="{9CA1F41B-7B64-4E75-82FA-C822D6F5042E}" srcId="{F3F3B6F6-06DF-422B-BC9F-04FEF73BA338}" destId="{9FAE4AB2-FBAF-4EFF-A014-2475E1D05C84}" srcOrd="0" destOrd="0" parTransId="{D7E169F3-7389-4AEF-ACF8-A0924A63F423}" sibTransId="{87C2BDB4-959B-4BF2-BD5C-A1DCA4F7B9E6}"/>
    <dgm:cxn modelId="{F077A3F1-CD90-4709-812A-DCF92E6931B8}" type="presOf" srcId="{B1AD5673-2128-45B5-A06C-FC256BD6A50C}" destId="{6B95EC6E-D545-440D-9505-15CC9C1A5C60}" srcOrd="0" destOrd="0" presId="urn:microsoft.com/office/officeart/2005/8/layout/matrix1"/>
    <dgm:cxn modelId="{73C6BE3E-F6DB-4695-9BF8-A42AE1BDF373}" type="presOf" srcId="{988E0371-BFD5-4162-8258-ADFE3999ACBD}" destId="{C8F5114F-07B0-4A1A-BD71-896CE26A0A70}" srcOrd="1" destOrd="0" presId="urn:microsoft.com/office/officeart/2005/8/layout/matrix1"/>
    <dgm:cxn modelId="{914F07A4-3248-45DB-B8FE-E60CDAD1FC17}" type="presOf" srcId="{B1AD5673-2128-45B5-A06C-FC256BD6A50C}" destId="{CF5B823D-43DF-4415-8531-2AE11D950F90}" srcOrd="1" destOrd="0" presId="urn:microsoft.com/office/officeart/2005/8/layout/matrix1"/>
    <dgm:cxn modelId="{A0CA62B1-5732-40E5-B4FC-2D0190445F15}" type="presOf" srcId="{7761D79E-EB55-40F9-B068-75D970FE808B}" destId="{EC78674E-F98E-4E56-BDCB-A30913097FBD}" srcOrd="1" destOrd="0" presId="urn:microsoft.com/office/officeart/2005/8/layout/matrix1"/>
    <dgm:cxn modelId="{ADCC459E-87CE-4CB6-94B9-2E90D29F927E}" srcId="{9FAE4AB2-FBAF-4EFF-A014-2475E1D05C84}" destId="{B1AD5673-2128-45B5-A06C-FC256BD6A50C}" srcOrd="1" destOrd="0" parTransId="{2DFD6DF7-B48D-423D-9D3A-56D1597BEA66}" sibTransId="{7B132562-2AFC-434B-BB6B-14F086748CDE}"/>
    <dgm:cxn modelId="{1E7D2FBD-2F82-42B2-97D0-9A6E2225C2CA}" type="presOf" srcId="{C2BE2DA4-236A-43FF-BE58-E13FD20BAE25}" destId="{E4E9887F-686F-4AC7-BAE0-A88FE016E472}" srcOrd="0" destOrd="0" presId="urn:microsoft.com/office/officeart/2005/8/layout/matrix1"/>
    <dgm:cxn modelId="{2947766F-B8A4-4837-B818-98C1ECFBBCA5}" type="presOf" srcId="{7761D79E-EB55-40F9-B068-75D970FE808B}" destId="{1345747B-21DD-4C57-A370-EE1DA4FA0116}" srcOrd="0" destOrd="0" presId="urn:microsoft.com/office/officeart/2005/8/layout/matrix1"/>
    <dgm:cxn modelId="{8B492C48-4CDE-45FF-9007-741109AD0B69}" type="presParOf" srcId="{7A40DD30-6716-43F4-BDA3-B1F93A767E32}" destId="{0B9B80FF-DAEC-4056-9372-3FE1700F633D}" srcOrd="0" destOrd="0" presId="urn:microsoft.com/office/officeart/2005/8/layout/matrix1"/>
    <dgm:cxn modelId="{B0AB503C-41E1-4E38-98BE-1B87DB49CEF3}" type="presParOf" srcId="{0B9B80FF-DAEC-4056-9372-3FE1700F633D}" destId="{E4E9887F-686F-4AC7-BAE0-A88FE016E472}" srcOrd="0" destOrd="0" presId="urn:microsoft.com/office/officeart/2005/8/layout/matrix1"/>
    <dgm:cxn modelId="{F0942C7E-A566-404F-9F2D-81FF2C4F3499}" type="presParOf" srcId="{0B9B80FF-DAEC-4056-9372-3FE1700F633D}" destId="{E4715389-64C6-4E34-9614-91A35EE23CC5}" srcOrd="1" destOrd="0" presId="urn:microsoft.com/office/officeart/2005/8/layout/matrix1"/>
    <dgm:cxn modelId="{47D400EB-CF44-4237-B146-892A4640CD5F}" type="presParOf" srcId="{0B9B80FF-DAEC-4056-9372-3FE1700F633D}" destId="{6B95EC6E-D545-440D-9505-15CC9C1A5C60}" srcOrd="2" destOrd="0" presId="urn:microsoft.com/office/officeart/2005/8/layout/matrix1"/>
    <dgm:cxn modelId="{BA936B5D-2C8D-4838-9725-C149C333A07F}" type="presParOf" srcId="{0B9B80FF-DAEC-4056-9372-3FE1700F633D}" destId="{CF5B823D-43DF-4415-8531-2AE11D950F90}" srcOrd="3" destOrd="0" presId="urn:microsoft.com/office/officeart/2005/8/layout/matrix1"/>
    <dgm:cxn modelId="{03A69419-7824-4B3E-9D30-AE880949249A}" type="presParOf" srcId="{0B9B80FF-DAEC-4056-9372-3FE1700F633D}" destId="{C8E3508D-D7D7-4E41-A713-01A1A4DEAE22}" srcOrd="4" destOrd="0" presId="urn:microsoft.com/office/officeart/2005/8/layout/matrix1"/>
    <dgm:cxn modelId="{08726247-348A-45B2-BDFC-2A0974D43882}" type="presParOf" srcId="{0B9B80FF-DAEC-4056-9372-3FE1700F633D}" destId="{C8F5114F-07B0-4A1A-BD71-896CE26A0A70}" srcOrd="5" destOrd="0" presId="urn:microsoft.com/office/officeart/2005/8/layout/matrix1"/>
    <dgm:cxn modelId="{3703581A-EC6D-49A4-9D62-91665F427057}" type="presParOf" srcId="{0B9B80FF-DAEC-4056-9372-3FE1700F633D}" destId="{1345747B-21DD-4C57-A370-EE1DA4FA0116}" srcOrd="6" destOrd="0" presId="urn:microsoft.com/office/officeart/2005/8/layout/matrix1"/>
    <dgm:cxn modelId="{30C29184-392C-4264-9CBF-C170EEF80BF9}" type="presParOf" srcId="{0B9B80FF-DAEC-4056-9372-3FE1700F633D}" destId="{EC78674E-F98E-4E56-BDCB-A30913097FBD}" srcOrd="7" destOrd="0" presId="urn:microsoft.com/office/officeart/2005/8/layout/matrix1"/>
    <dgm:cxn modelId="{1EFB07D7-0435-44DF-8BE9-2B8806E62BC5}" type="presParOf" srcId="{7A40DD30-6716-43F4-BDA3-B1F93A767E32}" destId="{DD54A9A8-7EB6-49CF-9067-568C74CAB22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05AA0-8659-4936-8573-AE0B33732B89}">
      <dsp:nvSpPr>
        <dsp:cNvPr id="0" name=""/>
        <dsp:cNvSpPr/>
      </dsp:nvSpPr>
      <dsp:spPr>
        <a:xfrm>
          <a:off x="0" y="1198298"/>
          <a:ext cx="8229600" cy="554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95029-D3CD-4329-9224-3D62C53DC929}">
      <dsp:nvSpPr>
        <dsp:cNvPr id="0" name=""/>
        <dsp:cNvSpPr/>
      </dsp:nvSpPr>
      <dsp:spPr>
        <a:xfrm>
          <a:off x="457199" y="480218"/>
          <a:ext cx="5760720" cy="106530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 Shiny Application</a:t>
          </a:r>
          <a:endParaRPr lang="en-US" sz="2200" kern="1200" dirty="0"/>
        </a:p>
      </dsp:txBody>
      <dsp:txXfrm>
        <a:off x="509203" y="532222"/>
        <a:ext cx="5656712" cy="961294"/>
      </dsp:txXfrm>
    </dsp:sp>
    <dsp:sp modelId="{A3004286-1A56-4872-AF27-3676BC3447D5}">
      <dsp:nvSpPr>
        <dsp:cNvPr id="0" name=""/>
        <dsp:cNvSpPr/>
      </dsp:nvSpPr>
      <dsp:spPr>
        <a:xfrm>
          <a:off x="0" y="2711996"/>
          <a:ext cx="8229600" cy="554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71E50-BCE3-4CEB-A65F-3E4B6D22BAC4}">
      <dsp:nvSpPr>
        <dsp:cNvPr id="0" name=""/>
        <dsp:cNvSpPr/>
      </dsp:nvSpPr>
      <dsp:spPr>
        <a:xfrm>
          <a:off x="457199" y="2226059"/>
          <a:ext cx="5760720" cy="116521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Upstream &amp; Downstream Analysis</a:t>
          </a:r>
          <a:endParaRPr lang="en-US" sz="2200" kern="1200" dirty="0"/>
        </a:p>
      </dsp:txBody>
      <dsp:txXfrm>
        <a:off x="514080" y="2282940"/>
        <a:ext cx="5646958" cy="1051456"/>
      </dsp:txXfrm>
    </dsp:sp>
    <dsp:sp modelId="{6FF8F262-CF4A-4AE0-9196-71EEC915A728}">
      <dsp:nvSpPr>
        <dsp:cNvPr id="0" name=""/>
        <dsp:cNvSpPr/>
      </dsp:nvSpPr>
      <dsp:spPr>
        <a:xfrm>
          <a:off x="0" y="4321884"/>
          <a:ext cx="8229600" cy="554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C2AF-D782-48D7-94AC-9625858E2F16}">
      <dsp:nvSpPr>
        <dsp:cNvPr id="0" name=""/>
        <dsp:cNvSpPr/>
      </dsp:nvSpPr>
      <dsp:spPr>
        <a:xfrm>
          <a:off x="533401" y="4072592"/>
          <a:ext cx="5760720" cy="126140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Standalone Application using Electron shiny </a:t>
          </a:r>
          <a:r>
            <a:rPr lang="en-US" sz="2200" kern="1200" dirty="0" err="1" smtClean="0"/>
            <a:t>js</a:t>
          </a:r>
          <a:endParaRPr lang="en-US" sz="2200" kern="1200" dirty="0"/>
        </a:p>
      </dsp:txBody>
      <dsp:txXfrm>
        <a:off x="594978" y="4134169"/>
        <a:ext cx="5637566" cy="11382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05AA0-8659-4936-8573-AE0B33732B89}">
      <dsp:nvSpPr>
        <dsp:cNvPr id="0" name=""/>
        <dsp:cNvSpPr/>
      </dsp:nvSpPr>
      <dsp:spPr>
        <a:xfrm>
          <a:off x="0" y="954034"/>
          <a:ext cx="9220200" cy="428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95029-D3CD-4329-9224-3D62C53DC929}">
      <dsp:nvSpPr>
        <dsp:cNvPr id="0" name=""/>
        <dsp:cNvSpPr/>
      </dsp:nvSpPr>
      <dsp:spPr>
        <a:xfrm>
          <a:off x="511732" y="47852"/>
          <a:ext cx="6447837" cy="118503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951" tIns="0" rIns="24395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Normalised</a:t>
          </a:r>
          <a:r>
            <a:rPr lang="en-US" sz="1700" kern="1200" dirty="0" smtClean="0"/>
            <a:t> The Data</a:t>
          </a:r>
          <a:endParaRPr lang="en-US" sz="1700" kern="1200" dirty="0"/>
        </a:p>
      </dsp:txBody>
      <dsp:txXfrm>
        <a:off x="569581" y="105701"/>
        <a:ext cx="6332139" cy="1069341"/>
      </dsp:txXfrm>
    </dsp:sp>
    <dsp:sp modelId="{A3004286-1A56-4872-AF27-3676BC3447D5}">
      <dsp:nvSpPr>
        <dsp:cNvPr id="0" name=""/>
        <dsp:cNvSpPr/>
      </dsp:nvSpPr>
      <dsp:spPr>
        <a:xfrm>
          <a:off x="0" y="2533413"/>
          <a:ext cx="9220200" cy="428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71E50-BCE3-4CEB-A65F-3E4B6D22BAC4}">
      <dsp:nvSpPr>
        <dsp:cNvPr id="0" name=""/>
        <dsp:cNvSpPr/>
      </dsp:nvSpPr>
      <dsp:spPr>
        <a:xfrm>
          <a:off x="426446" y="1478390"/>
          <a:ext cx="6447837" cy="131009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951" tIns="0" rIns="24395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Upstream Analysis ( Using Different Trajectory Methods)</a:t>
          </a:r>
          <a:endParaRPr lang="en-US" sz="1700" kern="1200" dirty="0"/>
        </a:p>
      </dsp:txBody>
      <dsp:txXfrm>
        <a:off x="490400" y="1542344"/>
        <a:ext cx="6319929" cy="1182190"/>
      </dsp:txXfrm>
    </dsp:sp>
    <dsp:sp modelId="{6FF8F262-CF4A-4AE0-9196-71EEC915A728}">
      <dsp:nvSpPr>
        <dsp:cNvPr id="0" name=""/>
        <dsp:cNvSpPr/>
      </dsp:nvSpPr>
      <dsp:spPr>
        <a:xfrm>
          <a:off x="0" y="4077648"/>
          <a:ext cx="9220200" cy="428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9C2AF-D782-48D7-94AC-9625858E2F16}">
      <dsp:nvSpPr>
        <dsp:cNvPr id="0" name=""/>
        <dsp:cNvSpPr/>
      </dsp:nvSpPr>
      <dsp:spPr>
        <a:xfrm>
          <a:off x="460559" y="3053613"/>
          <a:ext cx="6447837" cy="127495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3951" tIns="0" rIns="243951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Downstream Analysis ( Marker Genes, Differential Expressions)</a:t>
          </a:r>
          <a:endParaRPr lang="en-US" sz="1700" kern="1200" dirty="0"/>
        </a:p>
      </dsp:txBody>
      <dsp:txXfrm>
        <a:off x="522797" y="3115851"/>
        <a:ext cx="6323361" cy="1150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3125-6F5B-498E-8112-00C60A656088}">
      <dsp:nvSpPr>
        <dsp:cNvPr id="0" name=""/>
        <dsp:cNvSpPr/>
      </dsp:nvSpPr>
      <dsp:spPr>
        <a:xfrm>
          <a:off x="0" y="51900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710FB-1C95-4195-BB2A-CFD2176E0F21}">
      <dsp:nvSpPr>
        <dsp:cNvPr id="0" name=""/>
        <dsp:cNvSpPr/>
      </dsp:nvSpPr>
      <dsp:spPr>
        <a:xfrm>
          <a:off x="335518" y="4668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 STUDIO</a:t>
          </a:r>
          <a:endParaRPr lang="en-US" sz="3200" kern="1200" dirty="0"/>
        </a:p>
      </dsp:txBody>
      <dsp:txXfrm>
        <a:off x="381632" y="92803"/>
        <a:ext cx="4605026" cy="852412"/>
      </dsp:txXfrm>
    </dsp:sp>
    <dsp:sp modelId="{7B311330-BAD5-4C58-9E37-A998AA455ABF}">
      <dsp:nvSpPr>
        <dsp:cNvPr id="0" name=""/>
        <dsp:cNvSpPr/>
      </dsp:nvSpPr>
      <dsp:spPr>
        <a:xfrm>
          <a:off x="0" y="197052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2A2F1-3B8E-493A-965E-A61F076F7326}">
      <dsp:nvSpPr>
        <dsp:cNvPr id="0" name=""/>
        <dsp:cNvSpPr/>
      </dsp:nvSpPr>
      <dsp:spPr>
        <a:xfrm>
          <a:off x="311149" y="1527171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 Shiny</a:t>
          </a:r>
          <a:endParaRPr lang="en-US" sz="3200" kern="1200" dirty="0"/>
        </a:p>
      </dsp:txBody>
      <dsp:txXfrm>
        <a:off x="357263" y="1573285"/>
        <a:ext cx="4605026" cy="852412"/>
      </dsp:txXfrm>
    </dsp:sp>
    <dsp:sp modelId="{7D1B7650-7979-4505-90CD-3BA1D82EA803}">
      <dsp:nvSpPr>
        <dsp:cNvPr id="0" name=""/>
        <dsp:cNvSpPr/>
      </dsp:nvSpPr>
      <dsp:spPr>
        <a:xfrm>
          <a:off x="0" y="342204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24ED-0F9F-4600-A779-27F9B0359A8E}">
      <dsp:nvSpPr>
        <dsp:cNvPr id="0" name=""/>
        <dsp:cNvSpPr/>
      </dsp:nvSpPr>
      <dsp:spPr>
        <a:xfrm>
          <a:off x="335518" y="294972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Electron Shiny JS</a:t>
          </a:r>
          <a:endParaRPr lang="en-US" sz="3200" kern="1200" dirty="0"/>
        </a:p>
      </dsp:txBody>
      <dsp:txXfrm>
        <a:off x="381632" y="2995843"/>
        <a:ext cx="4605026" cy="85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B3125-6F5B-498E-8112-00C60A656088}">
      <dsp:nvSpPr>
        <dsp:cNvPr id="0" name=""/>
        <dsp:cNvSpPr/>
      </dsp:nvSpPr>
      <dsp:spPr>
        <a:xfrm>
          <a:off x="0" y="51900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710FB-1C95-4195-BB2A-CFD2176E0F21}">
      <dsp:nvSpPr>
        <dsp:cNvPr id="0" name=""/>
        <dsp:cNvSpPr/>
      </dsp:nvSpPr>
      <dsp:spPr>
        <a:xfrm>
          <a:off x="335518" y="4668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LINUX</a:t>
          </a:r>
          <a:endParaRPr lang="en-US" sz="3200" kern="1200" dirty="0"/>
        </a:p>
      </dsp:txBody>
      <dsp:txXfrm>
        <a:off x="381632" y="92803"/>
        <a:ext cx="4605026" cy="852412"/>
      </dsp:txXfrm>
    </dsp:sp>
    <dsp:sp modelId="{7B311330-BAD5-4C58-9E37-A998AA455ABF}">
      <dsp:nvSpPr>
        <dsp:cNvPr id="0" name=""/>
        <dsp:cNvSpPr/>
      </dsp:nvSpPr>
      <dsp:spPr>
        <a:xfrm>
          <a:off x="0" y="197052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2A2F1-3B8E-493A-965E-A61F076F7326}">
      <dsp:nvSpPr>
        <dsp:cNvPr id="0" name=""/>
        <dsp:cNvSpPr/>
      </dsp:nvSpPr>
      <dsp:spPr>
        <a:xfrm>
          <a:off x="311149" y="1527171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MAC OS</a:t>
          </a:r>
          <a:endParaRPr lang="en-US" sz="3200" kern="1200" dirty="0"/>
        </a:p>
      </dsp:txBody>
      <dsp:txXfrm>
        <a:off x="357263" y="1573285"/>
        <a:ext cx="4605026" cy="852412"/>
      </dsp:txXfrm>
    </dsp:sp>
    <dsp:sp modelId="{7D1B7650-7979-4505-90CD-3BA1D82EA803}">
      <dsp:nvSpPr>
        <dsp:cNvPr id="0" name=""/>
        <dsp:cNvSpPr/>
      </dsp:nvSpPr>
      <dsp:spPr>
        <a:xfrm>
          <a:off x="0" y="3422049"/>
          <a:ext cx="6710363" cy="80640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524ED-0F9F-4600-A779-27F9B0359A8E}">
      <dsp:nvSpPr>
        <dsp:cNvPr id="0" name=""/>
        <dsp:cNvSpPr/>
      </dsp:nvSpPr>
      <dsp:spPr>
        <a:xfrm>
          <a:off x="335518" y="2949729"/>
          <a:ext cx="4697254" cy="9446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545" tIns="0" rIns="177545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WINDOWS</a:t>
          </a:r>
          <a:endParaRPr lang="en-US" sz="3200" kern="1200" dirty="0"/>
        </a:p>
      </dsp:txBody>
      <dsp:txXfrm>
        <a:off x="381632" y="2995843"/>
        <a:ext cx="4605026" cy="8524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9887F-686F-4AC7-BAE0-A88FE016E472}">
      <dsp:nvSpPr>
        <dsp:cNvPr id="0" name=""/>
        <dsp:cNvSpPr/>
      </dsp:nvSpPr>
      <dsp:spPr>
        <a:xfrm rot="16200000">
          <a:off x="514350" y="-514350"/>
          <a:ext cx="2326481" cy="3355181"/>
        </a:xfrm>
        <a:prstGeom prst="round1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 rot="5400000">
        <a:off x="0" y="0"/>
        <a:ext cx="3355181" cy="1744861"/>
      </dsp:txXfrm>
    </dsp:sp>
    <dsp:sp modelId="{6B95EC6E-D545-440D-9505-15CC9C1A5C60}">
      <dsp:nvSpPr>
        <dsp:cNvPr id="0" name=""/>
        <dsp:cNvSpPr/>
      </dsp:nvSpPr>
      <dsp:spPr>
        <a:xfrm>
          <a:off x="3355181" y="0"/>
          <a:ext cx="3355181" cy="2326481"/>
        </a:xfrm>
        <a:prstGeom prst="round1Rect">
          <a:avLst/>
        </a:prstGeom>
        <a:solidFill>
          <a:schemeClr val="accent4">
            <a:shade val="50000"/>
            <a:hueOff val="-104717"/>
            <a:satOff val="-3169"/>
            <a:lumOff val="208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>
        <a:off x="3355181" y="0"/>
        <a:ext cx="3355181" cy="1744861"/>
      </dsp:txXfrm>
    </dsp:sp>
    <dsp:sp modelId="{C8E3508D-D7D7-4E41-A713-01A1A4DEAE22}">
      <dsp:nvSpPr>
        <dsp:cNvPr id="0" name=""/>
        <dsp:cNvSpPr/>
      </dsp:nvSpPr>
      <dsp:spPr>
        <a:xfrm rot="10800000">
          <a:off x="0" y="2326481"/>
          <a:ext cx="3355181" cy="2326481"/>
        </a:xfrm>
        <a:prstGeom prst="round1Rect">
          <a:avLst/>
        </a:prstGeom>
        <a:solidFill>
          <a:schemeClr val="accent4">
            <a:shade val="50000"/>
            <a:hueOff val="-209434"/>
            <a:satOff val="-6337"/>
            <a:lumOff val="416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 rot="10800000">
        <a:off x="0" y="2908101"/>
        <a:ext cx="3355181" cy="1744861"/>
      </dsp:txXfrm>
    </dsp:sp>
    <dsp:sp modelId="{1345747B-21DD-4C57-A370-EE1DA4FA0116}">
      <dsp:nvSpPr>
        <dsp:cNvPr id="0" name=""/>
        <dsp:cNvSpPr/>
      </dsp:nvSpPr>
      <dsp:spPr>
        <a:xfrm rot="5400000">
          <a:off x="3869531" y="1812131"/>
          <a:ext cx="2326481" cy="3355181"/>
        </a:xfrm>
        <a:prstGeom prst="round1Rect">
          <a:avLst/>
        </a:prstGeom>
        <a:solidFill>
          <a:schemeClr val="accent4">
            <a:shade val="50000"/>
            <a:hueOff val="-104717"/>
            <a:satOff val="-3169"/>
            <a:lumOff val="208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426720" rIns="426720" bIns="42672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</a:t>
          </a:r>
          <a:endParaRPr lang="en-US" sz="6000" kern="1200" dirty="0"/>
        </a:p>
      </dsp:txBody>
      <dsp:txXfrm rot="-5400000">
        <a:off x="3355181" y="2908101"/>
        <a:ext cx="3355181" cy="1744861"/>
      </dsp:txXfrm>
    </dsp:sp>
    <dsp:sp modelId="{DD54A9A8-7EB6-49CF-9067-568C74CAB22A}">
      <dsp:nvSpPr>
        <dsp:cNvPr id="0" name=""/>
        <dsp:cNvSpPr/>
      </dsp:nvSpPr>
      <dsp:spPr>
        <a:xfrm>
          <a:off x="1225553" y="1000392"/>
          <a:ext cx="4259255" cy="2652177"/>
        </a:xfrm>
        <a:prstGeom prst="roundRect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THANK YOU</a:t>
          </a:r>
          <a:endParaRPr lang="en-US" sz="6000" kern="1200" dirty="0"/>
        </a:p>
      </dsp:txBody>
      <dsp:txXfrm>
        <a:off x="1355022" y="1129861"/>
        <a:ext cx="4000317" cy="2393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066800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286000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CISTRON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Trajectory Based Single Cell Analysis Tool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4" y="30083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646480"/>
              </p:ext>
            </p:extLst>
          </p:nvPr>
        </p:nvGraphicFramePr>
        <p:xfrm>
          <a:off x="427602" y="1446110"/>
          <a:ext cx="9220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0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Upstream </a:t>
            </a:r>
            <a:r>
              <a:rPr lang="en-US" dirty="0" err="1" smtClean="0"/>
              <a:t>Analysis:TRAJECTORY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Trajectory inference is a computational technique used </a:t>
            </a:r>
            <a:r>
              <a:rPr lang="en-US" sz="3600" dirty="0" smtClean="0">
                <a:solidFill>
                  <a:schemeClr val="tx1"/>
                </a:solidFill>
              </a:rPr>
              <a:t>in  Single Cell analysis </a:t>
            </a:r>
            <a:r>
              <a:rPr lang="en-US" sz="3600" dirty="0">
                <a:solidFill>
                  <a:schemeClr val="tx1"/>
                </a:solidFill>
              </a:rPr>
              <a:t>to determine the pattern of a dynamic process experienced by cells</a:t>
            </a:r>
            <a:r>
              <a:rPr lang="en-US" sz="36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Some Trajectory Interfaces Methods: Slingshot , Monocle, TSCAN  </a:t>
            </a:r>
            <a:r>
              <a:rPr lang="en-US" sz="3600" dirty="0" err="1" smtClean="0">
                <a:solidFill>
                  <a:schemeClr val="tx1"/>
                </a:solidFill>
              </a:rPr>
              <a:t>etc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PSEDOTIME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Pseudotime</a:t>
            </a:r>
            <a:r>
              <a:rPr lang="en-US" sz="3200" dirty="0" smtClean="0"/>
              <a:t> </a:t>
            </a:r>
            <a:r>
              <a:rPr lang="en-US" sz="3200" dirty="0"/>
              <a:t>– abstract unit of </a:t>
            </a:r>
            <a:r>
              <a:rPr lang="en-US" sz="3200" dirty="0" smtClean="0"/>
              <a:t>progress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Distance between a cell and the start of the </a:t>
            </a:r>
            <a:r>
              <a:rPr lang="en-US" sz="3200" dirty="0" smtClean="0"/>
              <a:t>trajectory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TSCAN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TSCAN uses a cluster-based minimum spanning tree (MST) approach to order cells. </a:t>
            </a:r>
            <a:endParaRPr lang="en-US" dirty="0" smtClean="0"/>
          </a:p>
          <a:p>
            <a:r>
              <a:rPr lang="en-US" dirty="0" smtClean="0"/>
              <a:t>Cells </a:t>
            </a:r>
            <a:r>
              <a:rPr lang="en-US" dirty="0"/>
              <a:t>are first grouped into clusters and an MST is then constructed to connect cluster centers. Pseudo-time is obtained by projecting each cell onto the tree, and the ordered sequence of cells can be used to study dynamic changes of gene expression along the pseudo-time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Clustering cells before MST construction reduces the complexity of the tree space. This often leads to improved cell ordering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also allows users to conveniently adjust the ordering based on prior knowledge.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1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SLINGSHOT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Slingshot was designed to model developmental trajectories in single-cell RNA sequencing data and serve as a component in an analysis pipeline after dimensionality reduction and </a:t>
            </a:r>
            <a:r>
              <a:rPr lang="en-US" dirty="0" smtClean="0"/>
              <a:t>clustering</a:t>
            </a:r>
          </a:p>
          <a:p>
            <a:r>
              <a:rPr lang="en-US" dirty="0" smtClean="0"/>
              <a:t> </a:t>
            </a:r>
            <a:r>
              <a:rPr lang="en-US" dirty="0"/>
              <a:t>It is flexible enough to handle arbitrarily many branching events and allows for the incorporation of prior knowledge through supervised graph construction.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Monocle uses an algorithm to learn the sequence of gene expression changes each cell must go through as part of a dynamic biological </a:t>
            </a:r>
            <a:r>
              <a:rPr lang="en-US" dirty="0" smtClean="0"/>
              <a:t>process</a:t>
            </a:r>
          </a:p>
          <a:p>
            <a:r>
              <a:rPr lang="en-US" dirty="0" smtClean="0"/>
              <a:t> </a:t>
            </a:r>
            <a:r>
              <a:rPr lang="en-US" dirty="0"/>
              <a:t>Once it has learned the overall "trajectory" of gene expression changes, Monocle can place each cell at its proper position in the trajectory.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DOWNSTREAM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of gene expression with </a:t>
            </a:r>
            <a:r>
              <a:rPr lang="en-US" dirty="0" err="1"/>
              <a:t>pseudotime</a:t>
            </a:r>
            <a:endParaRPr lang="en-US" dirty="0"/>
          </a:p>
          <a:p>
            <a:r>
              <a:rPr lang="en-US" dirty="0"/>
              <a:t>Discovering progenitor marker genes</a:t>
            </a:r>
          </a:p>
          <a:p>
            <a:r>
              <a:rPr lang="en-US" dirty="0"/>
              <a:t>Discovering differentiated cell type markers</a:t>
            </a:r>
          </a:p>
          <a:p>
            <a:r>
              <a:rPr lang="en-US" dirty="0"/>
              <a:t>Discovering genes with different expression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 (First Look)</a:t>
            </a:r>
            <a:endParaRPr lang="en-US" dirty="0"/>
          </a:p>
        </p:txBody>
      </p:sp>
      <p:pic>
        <p:nvPicPr>
          <p:cNvPr id="1026" name="Picture 2" descr="https://lh5.googleusercontent.com/_VGIejABd-OgKvyyanArhFRfBUs6NoZg3RO5vALLyBYcaA0KwNbHGuwY5B5oMihXPkKOjm8TO_zMziVho0oRCICtYb-McDrsMfurVrnU12lsodSsMpWTvMAd8zet9XYtXc7r5nN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96"/>
          <a:stretch/>
        </p:blipFill>
        <p:spPr bwMode="auto">
          <a:xfrm>
            <a:off x="457200" y="2057400"/>
            <a:ext cx="8686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8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PROGRESS(First Look)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lh6.googleusercontent.com/5vcUZMkitvkuq7P_J9X0vLOptQ2lmUZEttx-I-SJWBiO7IyuMaGkRiCpiD47JHVtQJGoZYRVkhrwQRi9yUSttCTl4PSFznJ2C34aFHt8dHPn-uYDoO8pPoqt5Rbp0qReHP7coF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7"/>
          <a:stretch/>
        </p:blipFill>
        <p:spPr bwMode="auto">
          <a:xfrm>
            <a:off x="1517900" y="1443836"/>
            <a:ext cx="6864100" cy="42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17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PROGRESS(TSCAN)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https://lh5.googleusercontent.com/EYR7YuJEFQsdBT4TXahM2KAWPgaW6AhwDHbwQB4O2Z1SFUrOFW7KBMBR4cdXgFhny9p_TTUpvm1jDh5fMhYXtTa6CEAAZCI-ruBXtruAGhXDo8Q_RtYPhoo22dpnlRHdjZ_EED0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/>
        </p:blipFill>
        <p:spPr bwMode="auto">
          <a:xfrm>
            <a:off x="762000" y="1295400"/>
            <a:ext cx="7620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76200"/>
            <a:ext cx="9829800" cy="41148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Presented By</a:t>
            </a:r>
            <a:br>
              <a:rPr lang="en-US" sz="4800" dirty="0" smtClean="0"/>
            </a:br>
            <a:r>
              <a:rPr lang="en-US" sz="4800" dirty="0" err="1" smtClean="0"/>
              <a:t>Ishrat</a:t>
            </a:r>
            <a:r>
              <a:rPr lang="en-US" sz="4800" dirty="0" smtClean="0"/>
              <a:t> </a:t>
            </a:r>
            <a:r>
              <a:rPr lang="en-US" sz="4800" dirty="0" err="1" smtClean="0"/>
              <a:t>Jahan</a:t>
            </a:r>
            <a:r>
              <a:rPr lang="en-US" sz="4800" dirty="0" smtClean="0"/>
              <a:t> Emu</a:t>
            </a:r>
            <a:br>
              <a:rPr lang="en-US" sz="4800" dirty="0" smtClean="0"/>
            </a:br>
            <a:r>
              <a:rPr lang="en-US" sz="4800" i="1" dirty="0" smtClean="0"/>
              <a:t>BSSE0927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6469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PROGRESS(TSCAN)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https://lh6.googleusercontent.com/-TA2HRoQS4-0O5zXRWsvzvvohd3QHzmj2jiIVwCzg-aNyKO9DagW60me2soNla85XVvPuMjhpny9SjMDQKpUGuFIH6yOBjVFaQuZNgIAmuDIqBtYwTN6eyio4blHK_MObCS-O10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3"/>
          <a:stretch/>
        </p:blipFill>
        <p:spPr bwMode="auto">
          <a:xfrm>
            <a:off x="1490604" y="1443836"/>
            <a:ext cx="6738080" cy="404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PROGRESS(SLINGSHOT)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s://lh6.googleusercontent.com/OhGkWzo10wQoOyG02PDYWwL5P4CEMsVIHKxgzfXBH945bUq0goyeI3TiRjfn5atLXxNNQQ_f3da3J5dj7jrt14YNi8skGKSm8Y2KHa7TT6kwUhBrJUqIX9fkBNQ0t3zDL9EeTd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10727"/>
          <a:stretch/>
        </p:blipFill>
        <p:spPr bwMode="auto">
          <a:xfrm>
            <a:off x="1597150" y="1430148"/>
            <a:ext cx="6552284" cy="45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PROGRESS(SLINGSHOT)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https://lh3.googleusercontent.com/o9hkqW64zuRhAEw2JMai9ESSbl9ktNHxkWb6aIVOcb8nbOnwy9pHypl0XBw-WaTArtJjX7rb9WD6JMmzk7BmeEZbchp8JIhBXgX7NV4sWrSbhFxOkv2EWVnlhVuiO5IBEJP-uuX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9"/>
          <a:stretch/>
        </p:blipFill>
        <p:spPr bwMode="auto">
          <a:xfrm>
            <a:off x="1523587" y="1443836"/>
            <a:ext cx="6705097" cy="43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1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PROGRESS(MONOCLE)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s://lh4.googleusercontent.com/Tri3tGzqa-ENjXD0z3kFpBlGfobUQimLxaI31Latx661VYZWmDcbtP51mHVEiSsmCKMPF0odtdxGkwI2SLzO3eICSYPI8zcUfAi--LoGfiCPYgmEf3deysRYVdM30EX70-uzJI2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t="12165" r="3996"/>
          <a:stretch/>
        </p:blipFill>
        <p:spPr bwMode="auto">
          <a:xfrm>
            <a:off x="1517900" y="1443836"/>
            <a:ext cx="6406899" cy="42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</a:t>
            </a:r>
            <a:r>
              <a:rPr lang="en-US" dirty="0" smtClean="0">
                <a:effectLst/>
              </a:rPr>
              <a:t>Tools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264758"/>
              </p:ext>
            </p:extLst>
          </p:nvPr>
        </p:nvGraphicFramePr>
        <p:xfrm>
          <a:off x="1517650" y="1444625"/>
          <a:ext cx="6710363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07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 </a:t>
            </a:r>
            <a:r>
              <a:rPr lang="en-US" dirty="0" smtClean="0">
                <a:effectLst/>
              </a:rPr>
              <a:t>PLATFORM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117026"/>
              </p:ext>
            </p:extLst>
          </p:nvPr>
        </p:nvGraphicFramePr>
        <p:xfrm>
          <a:off x="1517650" y="1444625"/>
          <a:ext cx="6710363" cy="427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4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30184"/>
              </p:ext>
            </p:extLst>
          </p:nvPr>
        </p:nvGraphicFramePr>
        <p:xfrm>
          <a:off x="1517650" y="1066800"/>
          <a:ext cx="6710363" cy="465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31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9676" y="838200"/>
            <a:ext cx="6400800" cy="3810000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C00000"/>
                </a:solidFill>
              </a:rPr>
              <a:t>Supervised </a:t>
            </a:r>
            <a:r>
              <a:rPr lang="en-US" sz="4000" b="1" dirty="0" smtClean="0">
                <a:solidFill>
                  <a:srgbClr val="C00000"/>
                </a:solidFill>
              </a:rPr>
              <a:t>By</a:t>
            </a:r>
            <a:endParaRPr lang="en-US" sz="3600" b="1" dirty="0" smtClean="0">
              <a:solidFill>
                <a:srgbClr val="C00000"/>
              </a:solidFill>
            </a:endParaRPr>
          </a:p>
          <a:p>
            <a:pPr algn="r"/>
            <a:r>
              <a:rPr lang="en-US" sz="3600" b="1" dirty="0" err="1" smtClean="0">
                <a:solidFill>
                  <a:srgbClr val="C00000"/>
                </a:solidFill>
              </a:rPr>
              <a:t>Dr.Sumon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Ahmed</a:t>
            </a:r>
          </a:p>
          <a:p>
            <a:pPr algn="r"/>
            <a:r>
              <a:rPr lang="en-US" sz="2800" b="1" i="1" dirty="0">
                <a:solidFill>
                  <a:srgbClr val="C00000"/>
                </a:solidFill>
              </a:rPr>
              <a:t>Assistant Professor</a:t>
            </a:r>
          </a:p>
          <a:p>
            <a:pPr algn="r"/>
            <a:r>
              <a:rPr lang="en-US" sz="3200" b="1" dirty="0">
                <a:solidFill>
                  <a:srgbClr val="C00000"/>
                </a:solidFill>
              </a:rPr>
              <a:t>Institute of Information Technology, University of Dhaka</a:t>
            </a:r>
          </a:p>
          <a:p>
            <a:pPr algn="r"/>
            <a:endParaRPr 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1130"/>
            <a:ext cx="4495800" cy="4525963"/>
          </a:xfrm>
        </p:spPr>
      </p:pic>
      <p:sp>
        <p:nvSpPr>
          <p:cNvPr id="5" name="Rectangle 4"/>
          <p:cNvSpPr/>
          <p:nvPr/>
        </p:nvSpPr>
        <p:spPr>
          <a:xfrm>
            <a:off x="454924" y="1291130"/>
            <a:ext cx="64030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All multicellular life starts from </a:t>
            </a:r>
            <a:r>
              <a:rPr lang="en-US" sz="2800" dirty="0" smtClean="0">
                <a:latin typeface="Open Sans"/>
              </a:rPr>
              <a:t>a</a:t>
            </a:r>
          </a:p>
          <a:p>
            <a:r>
              <a:rPr lang="en-US" sz="2800" dirty="0" smtClean="0">
                <a:latin typeface="Open Sans"/>
              </a:rPr>
              <a:t> </a:t>
            </a:r>
            <a:r>
              <a:rPr lang="en-US" sz="2800" dirty="0">
                <a:latin typeface="Open Sans"/>
              </a:rPr>
              <a:t>single cell. </a:t>
            </a:r>
            <a:endParaRPr lang="en-US" sz="2800" dirty="0" smtClean="0"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44444"/>
              </a:solidFill>
              <a:latin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44444"/>
              </a:solidFill>
              <a:latin typeface="Open Sans"/>
            </a:endParaRPr>
          </a:p>
          <a:p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54925" y="2667000"/>
            <a:ext cx="4572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en Sans"/>
              </a:rPr>
              <a:t>With single cell genomics, we can explore in great detail what happens to the genome during the expansive processes of developing and sustaining life</a:t>
            </a:r>
            <a:r>
              <a:rPr lang="en-US" sz="2800" dirty="0" smtClean="0">
                <a:latin typeface="Open Sans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Cell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cell </a:t>
            </a:r>
            <a:r>
              <a:rPr lang="en-US" b="1" dirty="0"/>
              <a:t>sequencing</a:t>
            </a:r>
            <a:r>
              <a:rPr lang="en-US" dirty="0"/>
              <a:t> examines the sequence information from individual cells with optimized next-generation </a:t>
            </a:r>
            <a:r>
              <a:rPr lang="en-US" b="1" dirty="0"/>
              <a:t>sequencing</a:t>
            </a:r>
            <a:r>
              <a:rPr lang="en-US" dirty="0"/>
              <a:t> (NGS) technologies, providing a higher resolution of cellular differences and a better understanding of the function of an individual cell in the context of its microenvironment.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SC-RNA vs BULK RNA Sequencing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1" b="23657"/>
          <a:stretch/>
        </p:blipFill>
        <p:spPr>
          <a:xfrm>
            <a:off x="0" y="1676399"/>
            <a:ext cx="9143999" cy="5181601"/>
          </a:xfrm>
        </p:spPr>
      </p:pic>
    </p:spTree>
    <p:extLst>
      <p:ext uri="{BB962C8B-B14F-4D97-AF65-F5344CB8AC3E}">
        <p14:creationId xmlns:p14="http://schemas.microsoft.com/office/powerpoint/2010/main" val="12747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SC-RNA vs BULK RNA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SC- RNA provides the </a:t>
            </a:r>
            <a:r>
              <a:rPr lang="en-US" dirty="0"/>
              <a:t>cellular resolution and the genome-wide scope offers the unprecedented opportunity to investigate at the cellular level fundamental biological questions, such as stem cell differentiation or the discovery and characterization of rare cell types</a:t>
            </a:r>
            <a:r>
              <a:rPr lang="en-US" dirty="0" smtClean="0"/>
              <a:t>.</a:t>
            </a:r>
          </a:p>
          <a:p>
            <a:r>
              <a:rPr lang="en-US" dirty="0"/>
              <a:t>Using bulk </a:t>
            </a:r>
            <a:r>
              <a:rPr lang="en-US" dirty="0" smtClean="0"/>
              <a:t>sequencing, users </a:t>
            </a:r>
            <a:r>
              <a:rPr lang="en-US" dirty="0"/>
              <a:t>get an averaged gene expression profile of all the cells in the sample. 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not possible to identify the different cell-types within one sample.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4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54" y="300835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CISTRON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96446"/>
              </p:ext>
            </p:extLst>
          </p:nvPr>
        </p:nvGraphicFramePr>
        <p:xfrm>
          <a:off x="533400" y="1066800"/>
          <a:ext cx="8229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582" y="1444625"/>
            <a:ext cx="40529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23-micro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20004-chemistry-ppt-template</Template>
  <TotalTime>635</TotalTime>
  <Words>496</Words>
  <Application>Microsoft Office PowerPoint</Application>
  <PresentationFormat>On-screen Show (4:3)</PresentationFormat>
  <Paragraphs>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Microsoft Himalaya</vt:lpstr>
      <vt:lpstr>Microsoft New Tai Lue</vt:lpstr>
      <vt:lpstr>Open Sans</vt:lpstr>
      <vt:lpstr>20023-microsoft</vt:lpstr>
      <vt:lpstr>CISTRON</vt:lpstr>
      <vt:lpstr>Presented By Ishrat Jahan Emu BSSE0927</vt:lpstr>
      <vt:lpstr>PowerPoint Presentation</vt:lpstr>
      <vt:lpstr>SINGLE CELL</vt:lpstr>
      <vt:lpstr>Single Cell Analysis</vt:lpstr>
      <vt:lpstr>SC-RNA vs BULK RNA Sequencing</vt:lpstr>
      <vt:lpstr>SC-RNA vs BULK RNA Sequencing</vt:lpstr>
      <vt:lpstr>CISTRON</vt:lpstr>
      <vt:lpstr>METHODOLOGY</vt:lpstr>
      <vt:lpstr>METHODOLOGY</vt:lpstr>
      <vt:lpstr>Upstream Analysis:TRAJECTORY</vt:lpstr>
      <vt:lpstr>PSEDOTIME</vt:lpstr>
      <vt:lpstr>TSCAN</vt:lpstr>
      <vt:lpstr>SLINGSHOT</vt:lpstr>
      <vt:lpstr>MONOCLE</vt:lpstr>
      <vt:lpstr>DOWNSTREAM ANALYSIS</vt:lpstr>
      <vt:lpstr>CURRENT PROGRESS (First Look)</vt:lpstr>
      <vt:lpstr>CURRENT PROGRESS(First Look)</vt:lpstr>
      <vt:lpstr>CURRENT PROGRESS(TSCAN)</vt:lpstr>
      <vt:lpstr>CURRENT PROGRESS(TSCAN)</vt:lpstr>
      <vt:lpstr>CURRENT PROGRESS(SLINGSHOT)</vt:lpstr>
      <vt:lpstr>CURRENT PROGRESS(SLINGSHOT)</vt:lpstr>
      <vt:lpstr>CURRENT PROGRESS(MONOCLE)</vt:lpstr>
      <vt:lpstr> Tools</vt:lpstr>
      <vt:lpstr> PLATFORM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CISTRON</dc:title>
  <dc:creator>Emon</dc:creator>
  <cp:lastModifiedBy>Emon</cp:lastModifiedBy>
  <cp:revision>42</cp:revision>
  <dcterms:created xsi:type="dcterms:W3CDTF">2021-01-09T13:13:36Z</dcterms:created>
  <dcterms:modified xsi:type="dcterms:W3CDTF">2021-02-23T06:49:38Z</dcterms:modified>
</cp:coreProperties>
</file>