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73" r:id="rId5"/>
    <p:sldId id="274" r:id="rId6"/>
    <p:sldId id="257" r:id="rId7"/>
    <p:sldId id="259" r:id="rId8"/>
    <p:sldId id="266" r:id="rId9"/>
    <p:sldId id="267" r:id="rId10"/>
    <p:sldId id="269" r:id="rId11"/>
    <p:sldId id="270" r:id="rId12"/>
    <p:sldId id="271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5FA1B-23C2-4464-B11C-DA19DFABEF0D}" type="doc">
      <dgm:prSet loTypeId="urn:microsoft.com/office/officeart/2005/8/layout/list1" loCatId="list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F2E73EE-994D-4A28-9E33-E617A597B1C8}">
      <dgm:prSet phldrT="[Text]"/>
      <dgm:spPr/>
      <dgm:t>
        <a:bodyPr/>
        <a:lstStyle/>
        <a:p>
          <a:r>
            <a:rPr lang="en-US" dirty="0" smtClean="0"/>
            <a:t>Single cell Technology</a:t>
          </a:r>
          <a:endParaRPr lang="en-US" dirty="0"/>
        </a:p>
      </dgm:t>
    </dgm:pt>
    <dgm:pt modelId="{3D449E12-7ECC-41D8-88CE-D5EC4F0BAA51}" type="parTrans" cxnId="{98B13860-7188-46EA-8F38-A15C06AE01F5}">
      <dgm:prSet/>
      <dgm:spPr/>
      <dgm:t>
        <a:bodyPr/>
        <a:lstStyle/>
        <a:p>
          <a:endParaRPr lang="en-US"/>
        </a:p>
      </dgm:t>
    </dgm:pt>
    <dgm:pt modelId="{6456335F-8F4F-4349-B37B-C2E90D3153D0}" type="sibTrans" cxnId="{98B13860-7188-46EA-8F38-A15C06AE01F5}">
      <dgm:prSet/>
      <dgm:spPr/>
      <dgm:t>
        <a:bodyPr/>
        <a:lstStyle/>
        <a:p>
          <a:endParaRPr lang="en-US"/>
        </a:p>
      </dgm:t>
    </dgm:pt>
    <dgm:pt modelId="{9ADA2E8F-3D64-42D6-9AF3-ECD22518B954}">
      <dgm:prSet phldrT="[Text]"/>
      <dgm:spPr/>
      <dgm:t>
        <a:bodyPr/>
        <a:lstStyle/>
        <a:p>
          <a:r>
            <a:rPr lang="en-US" dirty="0" smtClean="0"/>
            <a:t>Comparative Trajectory Analysis</a:t>
          </a:r>
          <a:endParaRPr lang="en-US" dirty="0"/>
        </a:p>
      </dgm:t>
    </dgm:pt>
    <dgm:pt modelId="{6A7D18C1-07F0-4488-A2F7-1CA63D6B9F4D}" type="parTrans" cxnId="{981ABB2F-F68E-42A5-BCA5-47A1AD393756}">
      <dgm:prSet/>
      <dgm:spPr/>
      <dgm:t>
        <a:bodyPr/>
        <a:lstStyle/>
        <a:p>
          <a:endParaRPr lang="en-US"/>
        </a:p>
      </dgm:t>
    </dgm:pt>
    <dgm:pt modelId="{C5B61D29-FCD9-4DD8-83B3-80741526F850}" type="sibTrans" cxnId="{981ABB2F-F68E-42A5-BCA5-47A1AD393756}">
      <dgm:prSet/>
      <dgm:spPr/>
      <dgm:t>
        <a:bodyPr/>
        <a:lstStyle/>
        <a:p>
          <a:endParaRPr lang="en-US"/>
        </a:p>
      </dgm:t>
    </dgm:pt>
    <dgm:pt modelId="{33442A3E-3A25-4B04-9CD7-DBF734C09621}">
      <dgm:prSet phldrT="[Text]"/>
      <dgm:spPr/>
      <dgm:t>
        <a:bodyPr/>
        <a:lstStyle/>
        <a:p>
          <a:r>
            <a:rPr lang="en-US" dirty="0" smtClean="0"/>
            <a:t>Scope of Research</a:t>
          </a:r>
          <a:endParaRPr lang="en-US" dirty="0"/>
        </a:p>
      </dgm:t>
    </dgm:pt>
    <dgm:pt modelId="{8FEF25F3-9BA0-4782-99FB-BADFFA5D8E79}" type="parTrans" cxnId="{83F6F57F-C6D8-49EB-AD74-A001FFDCB28F}">
      <dgm:prSet/>
      <dgm:spPr/>
      <dgm:t>
        <a:bodyPr/>
        <a:lstStyle/>
        <a:p>
          <a:endParaRPr lang="en-US"/>
        </a:p>
      </dgm:t>
    </dgm:pt>
    <dgm:pt modelId="{C8DA7102-2984-479F-BECB-4CC9C7CFB5D0}" type="sibTrans" cxnId="{83F6F57F-C6D8-49EB-AD74-A001FFDCB28F}">
      <dgm:prSet/>
      <dgm:spPr/>
      <dgm:t>
        <a:bodyPr/>
        <a:lstStyle/>
        <a:p>
          <a:endParaRPr lang="en-US"/>
        </a:p>
      </dgm:t>
    </dgm:pt>
    <dgm:pt modelId="{26468FB4-8EB4-429F-A7B5-05E54528CDFD}" type="pres">
      <dgm:prSet presAssocID="{DBE5FA1B-23C2-4464-B11C-DA19DFABEF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11F8F8-A463-4F0A-AA2C-78E8AC232E97}" type="pres">
      <dgm:prSet presAssocID="{FF2E73EE-994D-4A28-9E33-E617A597B1C8}" presName="parentLin" presStyleCnt="0"/>
      <dgm:spPr/>
    </dgm:pt>
    <dgm:pt modelId="{203B6D17-81C5-4B20-B9B0-9F1AD2AA0910}" type="pres">
      <dgm:prSet presAssocID="{FF2E73EE-994D-4A28-9E33-E617A597B1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D695029-D3CD-4329-9224-3D62C53DC929}" type="pres">
      <dgm:prSet presAssocID="{FF2E73EE-994D-4A28-9E33-E617A597B1C8}" presName="parentText" presStyleLbl="node1" presStyleIdx="0" presStyleCnt="3" custLinFactNeighborX="11111" custLinFactNeighborY="34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300-E2D9-4805-AEF2-C9E4485E31AA}" type="pres">
      <dgm:prSet presAssocID="{FF2E73EE-994D-4A28-9E33-E617A597B1C8}" presName="negativeSpace" presStyleCnt="0"/>
      <dgm:spPr/>
    </dgm:pt>
    <dgm:pt modelId="{C4205AA0-8659-4936-8573-AE0B33732B89}" type="pres">
      <dgm:prSet presAssocID="{FF2E73EE-994D-4A28-9E33-E617A597B1C8}" presName="childText" presStyleLbl="conFgAcc1" presStyleIdx="0" presStyleCnt="3">
        <dgm:presLayoutVars>
          <dgm:bulletEnabled val="1"/>
        </dgm:presLayoutVars>
      </dgm:prSet>
      <dgm:spPr/>
    </dgm:pt>
    <dgm:pt modelId="{5A1A46BB-EC48-4AC5-AF73-4ACC5CB07295}" type="pres">
      <dgm:prSet presAssocID="{6456335F-8F4F-4349-B37B-C2E90D3153D0}" presName="spaceBetweenRectangles" presStyleCnt="0"/>
      <dgm:spPr/>
    </dgm:pt>
    <dgm:pt modelId="{4742620E-F955-4F84-A099-6C779AA328D0}" type="pres">
      <dgm:prSet presAssocID="{9ADA2E8F-3D64-42D6-9AF3-ECD22518B954}" presName="parentLin" presStyleCnt="0"/>
      <dgm:spPr/>
    </dgm:pt>
    <dgm:pt modelId="{8FC4ABBE-BF9E-4A3B-B3CD-919770553DA1}" type="pres">
      <dgm:prSet presAssocID="{9ADA2E8F-3D64-42D6-9AF3-ECD22518B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5971E50-BCE3-4CEB-A65F-3E4B6D22BAC4}" type="pres">
      <dgm:prSet presAssocID="{9ADA2E8F-3D64-42D6-9AF3-ECD22518B9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8166D-B4CE-464E-9926-2BFD72E76247}" type="pres">
      <dgm:prSet presAssocID="{9ADA2E8F-3D64-42D6-9AF3-ECD22518B954}" presName="negativeSpace" presStyleCnt="0"/>
      <dgm:spPr/>
    </dgm:pt>
    <dgm:pt modelId="{A3004286-1A56-4872-AF27-3676BC3447D5}" type="pres">
      <dgm:prSet presAssocID="{9ADA2E8F-3D64-42D6-9AF3-ECD22518B954}" presName="childText" presStyleLbl="conFgAcc1" presStyleIdx="1" presStyleCnt="3">
        <dgm:presLayoutVars>
          <dgm:bulletEnabled val="1"/>
        </dgm:presLayoutVars>
      </dgm:prSet>
      <dgm:spPr/>
    </dgm:pt>
    <dgm:pt modelId="{09D03475-A896-452A-98A0-DDF560BA191D}" type="pres">
      <dgm:prSet presAssocID="{C5B61D29-FCD9-4DD8-83B3-80741526F850}" presName="spaceBetweenRectangles" presStyleCnt="0"/>
      <dgm:spPr/>
    </dgm:pt>
    <dgm:pt modelId="{AD93939D-622D-4D67-9D18-E059E316432C}" type="pres">
      <dgm:prSet presAssocID="{33442A3E-3A25-4B04-9CD7-DBF734C09621}" presName="parentLin" presStyleCnt="0"/>
      <dgm:spPr/>
    </dgm:pt>
    <dgm:pt modelId="{5BFCB1BA-D4A9-4DCC-BF18-8E7423B040A2}" type="pres">
      <dgm:prSet presAssocID="{33442A3E-3A25-4B04-9CD7-DBF734C0962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649C2AF-D782-48D7-94AC-9625858E2F16}" type="pres">
      <dgm:prSet presAssocID="{33442A3E-3A25-4B04-9CD7-DBF734C096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1550C-C3BF-4836-A8D9-4F9A918F38DF}" type="pres">
      <dgm:prSet presAssocID="{33442A3E-3A25-4B04-9CD7-DBF734C09621}" presName="negativeSpace" presStyleCnt="0"/>
      <dgm:spPr/>
    </dgm:pt>
    <dgm:pt modelId="{6FF8F262-CF4A-4AE0-9196-71EEC915A728}" type="pres">
      <dgm:prSet presAssocID="{33442A3E-3A25-4B04-9CD7-DBF734C096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0BF3DD-3246-432C-8C81-B5D7F485B338}" type="presOf" srcId="{FF2E73EE-994D-4A28-9E33-E617A597B1C8}" destId="{203B6D17-81C5-4B20-B9B0-9F1AD2AA0910}" srcOrd="0" destOrd="0" presId="urn:microsoft.com/office/officeart/2005/8/layout/list1"/>
    <dgm:cxn modelId="{AA335046-732A-41D0-90AF-8F4328E05836}" type="presOf" srcId="{33442A3E-3A25-4B04-9CD7-DBF734C09621}" destId="{5BFCB1BA-D4A9-4DCC-BF18-8E7423B040A2}" srcOrd="0" destOrd="0" presId="urn:microsoft.com/office/officeart/2005/8/layout/list1"/>
    <dgm:cxn modelId="{83F6F57F-C6D8-49EB-AD74-A001FFDCB28F}" srcId="{DBE5FA1B-23C2-4464-B11C-DA19DFABEF0D}" destId="{33442A3E-3A25-4B04-9CD7-DBF734C09621}" srcOrd="2" destOrd="0" parTransId="{8FEF25F3-9BA0-4782-99FB-BADFFA5D8E79}" sibTransId="{C8DA7102-2984-479F-BECB-4CC9C7CFB5D0}"/>
    <dgm:cxn modelId="{B0555832-4228-4B74-9CA6-F1DD1AF9DC82}" type="presOf" srcId="{33442A3E-3A25-4B04-9CD7-DBF734C09621}" destId="{E649C2AF-D782-48D7-94AC-9625858E2F16}" srcOrd="1" destOrd="0" presId="urn:microsoft.com/office/officeart/2005/8/layout/list1"/>
    <dgm:cxn modelId="{B60DF869-A7E5-4613-B972-7EC71D47BD92}" type="presOf" srcId="{9ADA2E8F-3D64-42D6-9AF3-ECD22518B954}" destId="{8FC4ABBE-BF9E-4A3B-B3CD-919770553DA1}" srcOrd="0" destOrd="0" presId="urn:microsoft.com/office/officeart/2005/8/layout/list1"/>
    <dgm:cxn modelId="{BA3BE355-6F4C-4C66-9081-79AC205A87F0}" type="presOf" srcId="{DBE5FA1B-23C2-4464-B11C-DA19DFABEF0D}" destId="{26468FB4-8EB4-429F-A7B5-05E54528CDFD}" srcOrd="0" destOrd="0" presId="urn:microsoft.com/office/officeart/2005/8/layout/list1"/>
    <dgm:cxn modelId="{B184C70D-C324-4289-BEB0-0BC5A0ED2FEF}" type="presOf" srcId="{9ADA2E8F-3D64-42D6-9AF3-ECD22518B954}" destId="{A5971E50-BCE3-4CEB-A65F-3E4B6D22BAC4}" srcOrd="1" destOrd="0" presId="urn:microsoft.com/office/officeart/2005/8/layout/list1"/>
    <dgm:cxn modelId="{981ABB2F-F68E-42A5-BCA5-47A1AD393756}" srcId="{DBE5FA1B-23C2-4464-B11C-DA19DFABEF0D}" destId="{9ADA2E8F-3D64-42D6-9AF3-ECD22518B954}" srcOrd="1" destOrd="0" parTransId="{6A7D18C1-07F0-4488-A2F7-1CA63D6B9F4D}" sibTransId="{C5B61D29-FCD9-4DD8-83B3-80741526F850}"/>
    <dgm:cxn modelId="{DAB1CFBF-3E77-4BA7-8959-54732A466978}" type="presOf" srcId="{FF2E73EE-994D-4A28-9E33-E617A597B1C8}" destId="{1D695029-D3CD-4329-9224-3D62C53DC929}" srcOrd="1" destOrd="0" presId="urn:microsoft.com/office/officeart/2005/8/layout/list1"/>
    <dgm:cxn modelId="{98B13860-7188-46EA-8F38-A15C06AE01F5}" srcId="{DBE5FA1B-23C2-4464-B11C-DA19DFABEF0D}" destId="{FF2E73EE-994D-4A28-9E33-E617A597B1C8}" srcOrd="0" destOrd="0" parTransId="{3D449E12-7ECC-41D8-88CE-D5EC4F0BAA51}" sibTransId="{6456335F-8F4F-4349-B37B-C2E90D3153D0}"/>
    <dgm:cxn modelId="{37BDE299-904A-4ABA-B662-1036B19D8E6F}" type="presParOf" srcId="{26468FB4-8EB4-429F-A7B5-05E54528CDFD}" destId="{0911F8F8-A463-4F0A-AA2C-78E8AC232E97}" srcOrd="0" destOrd="0" presId="urn:microsoft.com/office/officeart/2005/8/layout/list1"/>
    <dgm:cxn modelId="{DDE504C8-7DFF-4B73-82DB-B5C4BCA4D819}" type="presParOf" srcId="{0911F8F8-A463-4F0A-AA2C-78E8AC232E97}" destId="{203B6D17-81C5-4B20-B9B0-9F1AD2AA0910}" srcOrd="0" destOrd="0" presId="urn:microsoft.com/office/officeart/2005/8/layout/list1"/>
    <dgm:cxn modelId="{61DB49AE-436A-4466-98F1-DB3DA4233684}" type="presParOf" srcId="{0911F8F8-A463-4F0A-AA2C-78E8AC232E97}" destId="{1D695029-D3CD-4329-9224-3D62C53DC929}" srcOrd="1" destOrd="0" presId="urn:microsoft.com/office/officeart/2005/8/layout/list1"/>
    <dgm:cxn modelId="{BA982A5A-BCDE-4A97-9EFE-AF74170CCCE0}" type="presParOf" srcId="{26468FB4-8EB4-429F-A7B5-05E54528CDFD}" destId="{B16CD300-E2D9-4805-AEF2-C9E4485E31AA}" srcOrd="1" destOrd="0" presId="urn:microsoft.com/office/officeart/2005/8/layout/list1"/>
    <dgm:cxn modelId="{076E2D19-684C-4A56-93F3-394B137651A5}" type="presParOf" srcId="{26468FB4-8EB4-429F-A7B5-05E54528CDFD}" destId="{C4205AA0-8659-4936-8573-AE0B33732B89}" srcOrd="2" destOrd="0" presId="urn:microsoft.com/office/officeart/2005/8/layout/list1"/>
    <dgm:cxn modelId="{6CF6A78A-51DD-4A04-9C1D-6BE8E1FAFC2D}" type="presParOf" srcId="{26468FB4-8EB4-429F-A7B5-05E54528CDFD}" destId="{5A1A46BB-EC48-4AC5-AF73-4ACC5CB07295}" srcOrd="3" destOrd="0" presId="urn:microsoft.com/office/officeart/2005/8/layout/list1"/>
    <dgm:cxn modelId="{D4B96153-1230-41A7-A773-179037525CFE}" type="presParOf" srcId="{26468FB4-8EB4-429F-A7B5-05E54528CDFD}" destId="{4742620E-F955-4F84-A099-6C779AA328D0}" srcOrd="4" destOrd="0" presId="urn:microsoft.com/office/officeart/2005/8/layout/list1"/>
    <dgm:cxn modelId="{A4C69E9F-E0E1-4E90-8DDA-2BFAA77F5771}" type="presParOf" srcId="{4742620E-F955-4F84-A099-6C779AA328D0}" destId="{8FC4ABBE-BF9E-4A3B-B3CD-919770553DA1}" srcOrd="0" destOrd="0" presId="urn:microsoft.com/office/officeart/2005/8/layout/list1"/>
    <dgm:cxn modelId="{2D4C5FC3-BBF4-4EEC-A84F-C1DB9C6391B7}" type="presParOf" srcId="{4742620E-F955-4F84-A099-6C779AA328D0}" destId="{A5971E50-BCE3-4CEB-A65F-3E4B6D22BAC4}" srcOrd="1" destOrd="0" presId="urn:microsoft.com/office/officeart/2005/8/layout/list1"/>
    <dgm:cxn modelId="{4EEC13EE-4F45-491B-9AD2-AFCB7CCE9A40}" type="presParOf" srcId="{26468FB4-8EB4-429F-A7B5-05E54528CDFD}" destId="{D1F8166D-B4CE-464E-9926-2BFD72E76247}" srcOrd="5" destOrd="0" presId="urn:microsoft.com/office/officeart/2005/8/layout/list1"/>
    <dgm:cxn modelId="{1BB04418-5B94-4883-BDF9-9022BFEBF133}" type="presParOf" srcId="{26468FB4-8EB4-429F-A7B5-05E54528CDFD}" destId="{A3004286-1A56-4872-AF27-3676BC3447D5}" srcOrd="6" destOrd="0" presId="urn:microsoft.com/office/officeart/2005/8/layout/list1"/>
    <dgm:cxn modelId="{5E92AA15-0A71-4DDF-8C4B-97DCE85B05AB}" type="presParOf" srcId="{26468FB4-8EB4-429F-A7B5-05E54528CDFD}" destId="{09D03475-A896-452A-98A0-DDF560BA191D}" srcOrd="7" destOrd="0" presId="urn:microsoft.com/office/officeart/2005/8/layout/list1"/>
    <dgm:cxn modelId="{A4C8C8C3-333D-44ED-9873-6B7E47D91347}" type="presParOf" srcId="{26468FB4-8EB4-429F-A7B5-05E54528CDFD}" destId="{AD93939D-622D-4D67-9D18-E059E316432C}" srcOrd="8" destOrd="0" presId="urn:microsoft.com/office/officeart/2005/8/layout/list1"/>
    <dgm:cxn modelId="{459C9AEB-8797-47D3-B95B-BB112EB909F5}" type="presParOf" srcId="{AD93939D-622D-4D67-9D18-E059E316432C}" destId="{5BFCB1BA-D4A9-4DCC-BF18-8E7423B040A2}" srcOrd="0" destOrd="0" presId="urn:microsoft.com/office/officeart/2005/8/layout/list1"/>
    <dgm:cxn modelId="{47D2BD03-CBE4-4E6D-9FB8-96B9C95E244A}" type="presParOf" srcId="{AD93939D-622D-4D67-9D18-E059E316432C}" destId="{E649C2AF-D782-48D7-94AC-9625858E2F16}" srcOrd="1" destOrd="0" presId="urn:microsoft.com/office/officeart/2005/8/layout/list1"/>
    <dgm:cxn modelId="{924E803F-278E-49EA-A23C-82C9D587F8E9}" type="presParOf" srcId="{26468FB4-8EB4-429F-A7B5-05E54528CDFD}" destId="{B8C1550C-C3BF-4836-A8D9-4F9A918F38DF}" srcOrd="9" destOrd="0" presId="urn:microsoft.com/office/officeart/2005/8/layout/list1"/>
    <dgm:cxn modelId="{12AD266A-D3BB-4E79-8E5A-2521BCB23A23}" type="presParOf" srcId="{26468FB4-8EB4-429F-A7B5-05E54528CDFD}" destId="{6FF8F262-CF4A-4AE0-9196-71EEC915A7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dirty="0" smtClean="0"/>
            <a:t>Normal Requirement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dirty="0" smtClean="0"/>
            <a:t>Expected Requirement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79931074-1701-4F66-B62F-1E8AA8D13BC9}">
      <dgm:prSet phldrT="[Text]"/>
      <dgm:spPr/>
      <dgm:t>
        <a:bodyPr/>
        <a:lstStyle/>
        <a:p>
          <a:r>
            <a:rPr lang="en-US" dirty="0" smtClean="0"/>
            <a:t>Exciting Requirement</a:t>
          </a:r>
          <a:endParaRPr lang="en-US" dirty="0"/>
        </a:p>
      </dgm:t>
    </dgm:pt>
    <dgm:pt modelId="{F9517D7B-9186-4129-95E8-1765E79BF259}" type="parTrans" cxnId="{4AAFBFB8-BF22-43EF-9A28-8107992B62AC}">
      <dgm:prSet/>
      <dgm:spPr/>
      <dgm:t>
        <a:bodyPr/>
        <a:lstStyle/>
        <a:p>
          <a:endParaRPr lang="en-US"/>
        </a:p>
      </dgm:t>
    </dgm:pt>
    <dgm:pt modelId="{F21CC16E-9D58-4EC7-ACDB-76327BB5C65F}" type="sibTrans" cxnId="{4AAFBFB8-BF22-43EF-9A28-8107992B62AC}">
      <dgm:prSet/>
      <dgm:spPr/>
      <dgm:t>
        <a:bodyPr/>
        <a:lstStyle/>
        <a:p>
          <a:endParaRPr lang="en-US"/>
        </a:p>
      </dgm:t>
    </dgm:pt>
    <dgm:pt modelId="{B034236E-C78B-4829-AE51-9837C9DB1B00}" type="pres">
      <dgm:prSet presAssocID="{E83C44B7-2FD1-42CB-B9F4-C8ED4359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F991B-B4AF-4B5B-8A19-28B4DD74521D}" type="pres">
      <dgm:prSet presAssocID="{89CBF33E-612C-45BA-8BB0-5A16DAF1DAE8}" presName="parentLin" presStyleCnt="0"/>
      <dgm:spPr/>
    </dgm:pt>
    <dgm:pt modelId="{1B6EE407-8B8E-44D2-9BD9-AAB9C24C6715}" type="pres">
      <dgm:prSet presAssocID="{89CBF33E-612C-45BA-8BB0-5A16DAF1DA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E710FB-1C95-4195-BB2A-CFD2176E0F21}" type="pres">
      <dgm:prSet presAssocID="{89CBF33E-612C-45BA-8BB0-5A16DAF1DA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4D88-4653-4D60-A171-19369A9A4070}" type="pres">
      <dgm:prSet presAssocID="{89CBF33E-612C-45BA-8BB0-5A16DAF1DAE8}" presName="negativeSpace" presStyleCnt="0"/>
      <dgm:spPr/>
    </dgm:pt>
    <dgm:pt modelId="{D43B3125-6F5B-498E-8112-00C60A656088}" type="pres">
      <dgm:prSet presAssocID="{89CBF33E-612C-45BA-8BB0-5A16DAF1DAE8}" presName="childText" presStyleLbl="conFgAcc1" presStyleIdx="0" presStyleCnt="3">
        <dgm:presLayoutVars>
          <dgm:bulletEnabled val="1"/>
        </dgm:presLayoutVars>
      </dgm:prSet>
      <dgm:spPr/>
    </dgm:pt>
    <dgm:pt modelId="{B210ECE1-9509-4B71-A815-54D49E218EAB}" type="pres">
      <dgm:prSet presAssocID="{94E4DBA5-C05A-4733-A343-6BAC182BFB67}" presName="spaceBetweenRectangles" presStyleCnt="0"/>
      <dgm:spPr/>
    </dgm:pt>
    <dgm:pt modelId="{27F48CFD-E484-41D1-9245-1A6EDB26E1D9}" type="pres">
      <dgm:prSet presAssocID="{7002835A-8099-4CBC-9E94-A8BBA5DC91ED}" presName="parentLin" presStyleCnt="0"/>
      <dgm:spPr/>
    </dgm:pt>
    <dgm:pt modelId="{EA335794-381A-48D7-81EE-D3273AA99066}" type="pres">
      <dgm:prSet presAssocID="{7002835A-8099-4CBC-9E94-A8BBA5DC91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82A2F1-3B8E-493A-965E-A61F076F7326}" type="pres">
      <dgm:prSet presAssocID="{7002835A-8099-4CBC-9E94-A8BBA5DC91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1764-70FB-4854-8722-E70E120B59F7}" type="pres">
      <dgm:prSet presAssocID="{7002835A-8099-4CBC-9E94-A8BBA5DC91ED}" presName="negativeSpace" presStyleCnt="0"/>
      <dgm:spPr/>
    </dgm:pt>
    <dgm:pt modelId="{7B311330-BAD5-4C58-9E37-A998AA455ABF}" type="pres">
      <dgm:prSet presAssocID="{7002835A-8099-4CBC-9E94-A8BBA5DC91ED}" presName="childText" presStyleLbl="conFgAcc1" presStyleIdx="1" presStyleCnt="3">
        <dgm:presLayoutVars>
          <dgm:bulletEnabled val="1"/>
        </dgm:presLayoutVars>
      </dgm:prSet>
      <dgm:spPr/>
    </dgm:pt>
    <dgm:pt modelId="{09C92BD2-4074-4D0D-AF40-3EC641EDC192}" type="pres">
      <dgm:prSet presAssocID="{EC4D78BC-184D-4668-A451-2C4825A9878A}" presName="spaceBetweenRectangles" presStyleCnt="0"/>
      <dgm:spPr/>
    </dgm:pt>
    <dgm:pt modelId="{5C4F0D70-134F-4EEB-A047-299A75CF1B5D}" type="pres">
      <dgm:prSet presAssocID="{79931074-1701-4F66-B62F-1E8AA8D13BC9}" presName="parentLin" presStyleCnt="0"/>
      <dgm:spPr/>
    </dgm:pt>
    <dgm:pt modelId="{3ABE164B-65A4-4902-8EAB-63A1293474F7}" type="pres">
      <dgm:prSet presAssocID="{79931074-1701-4F66-B62F-1E8AA8D13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9524ED-0F9F-4600-A779-27F9B0359A8E}" type="pres">
      <dgm:prSet presAssocID="{79931074-1701-4F66-B62F-1E8AA8D13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26E39-50B5-4BCD-BA6C-DA7A1B2CD1FE}" type="pres">
      <dgm:prSet presAssocID="{79931074-1701-4F66-B62F-1E8AA8D13BC9}" presName="negativeSpace" presStyleCnt="0"/>
      <dgm:spPr/>
    </dgm:pt>
    <dgm:pt modelId="{7D1B7650-7979-4505-90CD-3BA1D82EA803}" type="pres">
      <dgm:prSet presAssocID="{79931074-1701-4F66-B62F-1E8AA8D13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881206-88E9-45DE-B0D4-31635A750DC0}" type="presOf" srcId="{79931074-1701-4F66-B62F-1E8AA8D13BC9}" destId="{279524ED-0F9F-4600-A779-27F9B0359A8E}" srcOrd="1" destOrd="0" presId="urn:microsoft.com/office/officeart/2005/8/layout/list1"/>
    <dgm:cxn modelId="{BC6D1554-1FE2-4787-8A75-DB4ECB9BD64A}" type="presOf" srcId="{7002835A-8099-4CBC-9E94-A8BBA5DC91ED}" destId="{5A82A2F1-3B8E-493A-965E-A61F076F7326}" srcOrd="1" destOrd="0" presId="urn:microsoft.com/office/officeart/2005/8/layout/list1"/>
    <dgm:cxn modelId="{999DA64B-10B0-4E07-8B04-BE2906830805}" type="presOf" srcId="{7002835A-8099-4CBC-9E94-A8BBA5DC91ED}" destId="{EA335794-381A-48D7-81EE-D3273AA99066}" srcOrd="0" destOrd="0" presId="urn:microsoft.com/office/officeart/2005/8/layout/list1"/>
    <dgm:cxn modelId="{16DE9F82-15A2-41FE-B0E9-36C1F3B7788C}" type="presOf" srcId="{79931074-1701-4F66-B62F-1E8AA8D13BC9}" destId="{3ABE164B-65A4-4902-8EAB-63A1293474F7}" srcOrd="0" destOrd="0" presId="urn:microsoft.com/office/officeart/2005/8/layout/list1"/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63A60D23-F95C-4FBF-815D-B2E00757CCBB}" type="presOf" srcId="{89CBF33E-612C-45BA-8BB0-5A16DAF1DAE8}" destId="{1B6EE407-8B8E-44D2-9BD9-AAB9C24C6715}" srcOrd="0" destOrd="0" presId="urn:microsoft.com/office/officeart/2005/8/layout/list1"/>
    <dgm:cxn modelId="{5C98A3FF-93DD-418A-90D2-1A8F33E7E6DB}" type="presOf" srcId="{89CBF33E-612C-45BA-8BB0-5A16DAF1DAE8}" destId="{C4E710FB-1C95-4195-BB2A-CFD2176E0F21}" srcOrd="1" destOrd="0" presId="urn:microsoft.com/office/officeart/2005/8/layout/list1"/>
    <dgm:cxn modelId="{390E9DB6-A0FA-4ABC-97A0-022EA9AB64EF}" type="presOf" srcId="{E83C44B7-2FD1-42CB-B9F4-C8ED43591466}" destId="{B034236E-C78B-4829-AE51-9837C9DB1B00}" srcOrd="0" destOrd="0" presId="urn:microsoft.com/office/officeart/2005/8/layout/list1"/>
    <dgm:cxn modelId="{4AAFBFB8-BF22-43EF-9A28-8107992B62AC}" srcId="{E83C44B7-2FD1-42CB-B9F4-C8ED43591466}" destId="{79931074-1701-4F66-B62F-1E8AA8D13BC9}" srcOrd="2" destOrd="0" parTransId="{F9517D7B-9186-4129-95E8-1765E79BF259}" sibTransId="{F21CC16E-9D58-4EC7-ACDB-76327BB5C65F}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162A200F-E1E9-47E1-BF20-0DE8FBC788B2}" type="presParOf" srcId="{B034236E-C78B-4829-AE51-9837C9DB1B00}" destId="{377F991B-B4AF-4B5B-8A19-28B4DD74521D}" srcOrd="0" destOrd="0" presId="urn:microsoft.com/office/officeart/2005/8/layout/list1"/>
    <dgm:cxn modelId="{791D5F67-AC86-4B10-ABFB-D6DAA09BE749}" type="presParOf" srcId="{377F991B-B4AF-4B5B-8A19-28B4DD74521D}" destId="{1B6EE407-8B8E-44D2-9BD9-AAB9C24C6715}" srcOrd="0" destOrd="0" presId="urn:microsoft.com/office/officeart/2005/8/layout/list1"/>
    <dgm:cxn modelId="{A5F8DF4F-B6B3-4AB4-A543-24BF0546D84E}" type="presParOf" srcId="{377F991B-B4AF-4B5B-8A19-28B4DD74521D}" destId="{C4E710FB-1C95-4195-BB2A-CFD2176E0F21}" srcOrd="1" destOrd="0" presId="urn:microsoft.com/office/officeart/2005/8/layout/list1"/>
    <dgm:cxn modelId="{6875FA01-AE39-4276-A554-BB04CDAFF52E}" type="presParOf" srcId="{B034236E-C78B-4829-AE51-9837C9DB1B00}" destId="{C7CE4D88-4653-4D60-A171-19369A9A4070}" srcOrd="1" destOrd="0" presId="urn:microsoft.com/office/officeart/2005/8/layout/list1"/>
    <dgm:cxn modelId="{43CAEB35-146A-4C8E-B002-5F00AA2C2032}" type="presParOf" srcId="{B034236E-C78B-4829-AE51-9837C9DB1B00}" destId="{D43B3125-6F5B-498E-8112-00C60A656088}" srcOrd="2" destOrd="0" presId="urn:microsoft.com/office/officeart/2005/8/layout/list1"/>
    <dgm:cxn modelId="{FEBE6933-F66E-4D25-ADE2-3CDFE121EB10}" type="presParOf" srcId="{B034236E-C78B-4829-AE51-9837C9DB1B00}" destId="{B210ECE1-9509-4B71-A815-54D49E218EAB}" srcOrd="3" destOrd="0" presId="urn:microsoft.com/office/officeart/2005/8/layout/list1"/>
    <dgm:cxn modelId="{C62919A1-C2DF-41CD-A622-3F0C14D25493}" type="presParOf" srcId="{B034236E-C78B-4829-AE51-9837C9DB1B00}" destId="{27F48CFD-E484-41D1-9245-1A6EDB26E1D9}" srcOrd="4" destOrd="0" presId="urn:microsoft.com/office/officeart/2005/8/layout/list1"/>
    <dgm:cxn modelId="{8F529E2B-D135-4FF6-9DA6-E76E96F22B39}" type="presParOf" srcId="{27F48CFD-E484-41D1-9245-1A6EDB26E1D9}" destId="{EA335794-381A-48D7-81EE-D3273AA99066}" srcOrd="0" destOrd="0" presId="urn:microsoft.com/office/officeart/2005/8/layout/list1"/>
    <dgm:cxn modelId="{AFFE1EF8-51DF-4230-869E-F3706893B8B7}" type="presParOf" srcId="{27F48CFD-E484-41D1-9245-1A6EDB26E1D9}" destId="{5A82A2F1-3B8E-493A-965E-A61F076F7326}" srcOrd="1" destOrd="0" presId="urn:microsoft.com/office/officeart/2005/8/layout/list1"/>
    <dgm:cxn modelId="{6F0984C5-399C-499C-9694-A9519CF3CC35}" type="presParOf" srcId="{B034236E-C78B-4829-AE51-9837C9DB1B00}" destId="{4D921764-70FB-4854-8722-E70E120B59F7}" srcOrd="5" destOrd="0" presId="urn:microsoft.com/office/officeart/2005/8/layout/list1"/>
    <dgm:cxn modelId="{C3FC8A07-E134-4BD5-B73A-956D4CEF1139}" type="presParOf" srcId="{B034236E-C78B-4829-AE51-9837C9DB1B00}" destId="{7B311330-BAD5-4C58-9E37-A998AA455ABF}" srcOrd="6" destOrd="0" presId="urn:microsoft.com/office/officeart/2005/8/layout/list1"/>
    <dgm:cxn modelId="{994FA406-C9E2-4AAB-ACF4-ABE8003462F8}" type="presParOf" srcId="{B034236E-C78B-4829-AE51-9837C9DB1B00}" destId="{09C92BD2-4074-4D0D-AF40-3EC641EDC192}" srcOrd="7" destOrd="0" presId="urn:microsoft.com/office/officeart/2005/8/layout/list1"/>
    <dgm:cxn modelId="{062CE4BF-D9E4-4B69-BBF6-0306027B5DD2}" type="presParOf" srcId="{B034236E-C78B-4829-AE51-9837C9DB1B00}" destId="{5C4F0D70-134F-4EEB-A047-299A75CF1B5D}" srcOrd="8" destOrd="0" presId="urn:microsoft.com/office/officeart/2005/8/layout/list1"/>
    <dgm:cxn modelId="{409D92B8-183E-463A-84F6-67BBD21040F6}" type="presParOf" srcId="{5C4F0D70-134F-4EEB-A047-299A75CF1B5D}" destId="{3ABE164B-65A4-4902-8EAB-63A1293474F7}" srcOrd="0" destOrd="0" presId="urn:microsoft.com/office/officeart/2005/8/layout/list1"/>
    <dgm:cxn modelId="{CDB85022-593B-4C84-AABC-8D2738301EF2}" type="presParOf" srcId="{5C4F0D70-134F-4EEB-A047-299A75CF1B5D}" destId="{279524ED-0F9F-4600-A779-27F9B0359A8E}" srcOrd="1" destOrd="0" presId="urn:microsoft.com/office/officeart/2005/8/layout/list1"/>
    <dgm:cxn modelId="{6B99C6F9-A721-456F-8198-060EE7DBB658}" type="presParOf" srcId="{B034236E-C78B-4829-AE51-9837C9DB1B00}" destId="{7F826E39-50B5-4BCD-BA6C-DA7A1B2CD1FE}" srcOrd="9" destOrd="0" presId="urn:microsoft.com/office/officeart/2005/8/layout/list1"/>
    <dgm:cxn modelId="{5EF29660-ED1D-401D-8336-AC8329152E8D}" type="presParOf" srcId="{B034236E-C78B-4829-AE51-9837C9DB1B00}" destId="{7D1B7650-7979-4505-90CD-3BA1D82EA8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dirty="0" smtClean="0"/>
            <a:t>All plots can be downloaded from JPG/PNG format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dirty="0" smtClean="0"/>
            <a:t>Different Trajectory Methods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79931074-1701-4F66-B62F-1E8AA8D13BC9}">
      <dgm:prSet phldrT="[Text]"/>
      <dgm:spPr/>
      <dgm:t>
        <a:bodyPr/>
        <a:lstStyle/>
        <a:p>
          <a:r>
            <a:rPr lang="en-US" dirty="0" smtClean="0"/>
            <a:t>Can be used without Bioinformatics Expertise</a:t>
          </a:r>
          <a:endParaRPr lang="en-US" dirty="0"/>
        </a:p>
      </dgm:t>
    </dgm:pt>
    <dgm:pt modelId="{F9517D7B-9186-4129-95E8-1765E79BF259}" type="parTrans" cxnId="{4AAFBFB8-BF22-43EF-9A28-8107992B62AC}">
      <dgm:prSet/>
      <dgm:spPr/>
      <dgm:t>
        <a:bodyPr/>
        <a:lstStyle/>
        <a:p>
          <a:endParaRPr lang="en-US"/>
        </a:p>
      </dgm:t>
    </dgm:pt>
    <dgm:pt modelId="{F21CC16E-9D58-4EC7-ACDB-76327BB5C65F}" type="sibTrans" cxnId="{4AAFBFB8-BF22-43EF-9A28-8107992B62AC}">
      <dgm:prSet/>
      <dgm:spPr/>
      <dgm:t>
        <a:bodyPr/>
        <a:lstStyle/>
        <a:p>
          <a:endParaRPr lang="en-US"/>
        </a:p>
      </dgm:t>
    </dgm:pt>
    <dgm:pt modelId="{B034236E-C78B-4829-AE51-9837C9DB1B00}" type="pres">
      <dgm:prSet presAssocID="{E83C44B7-2FD1-42CB-B9F4-C8ED4359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F991B-B4AF-4B5B-8A19-28B4DD74521D}" type="pres">
      <dgm:prSet presAssocID="{89CBF33E-612C-45BA-8BB0-5A16DAF1DAE8}" presName="parentLin" presStyleCnt="0"/>
      <dgm:spPr/>
    </dgm:pt>
    <dgm:pt modelId="{1B6EE407-8B8E-44D2-9BD9-AAB9C24C6715}" type="pres">
      <dgm:prSet presAssocID="{89CBF33E-612C-45BA-8BB0-5A16DAF1DA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E710FB-1C95-4195-BB2A-CFD2176E0F21}" type="pres">
      <dgm:prSet presAssocID="{89CBF33E-612C-45BA-8BB0-5A16DAF1DA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4D88-4653-4D60-A171-19369A9A4070}" type="pres">
      <dgm:prSet presAssocID="{89CBF33E-612C-45BA-8BB0-5A16DAF1DAE8}" presName="negativeSpace" presStyleCnt="0"/>
      <dgm:spPr/>
    </dgm:pt>
    <dgm:pt modelId="{D43B3125-6F5B-498E-8112-00C60A656088}" type="pres">
      <dgm:prSet presAssocID="{89CBF33E-612C-45BA-8BB0-5A16DAF1DAE8}" presName="childText" presStyleLbl="conFgAcc1" presStyleIdx="0" presStyleCnt="3">
        <dgm:presLayoutVars>
          <dgm:bulletEnabled val="1"/>
        </dgm:presLayoutVars>
      </dgm:prSet>
      <dgm:spPr/>
    </dgm:pt>
    <dgm:pt modelId="{B210ECE1-9509-4B71-A815-54D49E218EAB}" type="pres">
      <dgm:prSet presAssocID="{94E4DBA5-C05A-4733-A343-6BAC182BFB67}" presName="spaceBetweenRectangles" presStyleCnt="0"/>
      <dgm:spPr/>
    </dgm:pt>
    <dgm:pt modelId="{27F48CFD-E484-41D1-9245-1A6EDB26E1D9}" type="pres">
      <dgm:prSet presAssocID="{7002835A-8099-4CBC-9E94-A8BBA5DC91ED}" presName="parentLin" presStyleCnt="0"/>
      <dgm:spPr/>
    </dgm:pt>
    <dgm:pt modelId="{EA335794-381A-48D7-81EE-D3273AA99066}" type="pres">
      <dgm:prSet presAssocID="{7002835A-8099-4CBC-9E94-A8BBA5DC91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82A2F1-3B8E-493A-965E-A61F076F7326}" type="pres">
      <dgm:prSet presAssocID="{7002835A-8099-4CBC-9E94-A8BBA5DC91ED}" presName="parentText" presStyleLbl="node1" presStyleIdx="1" presStyleCnt="3" custLinFactNeighborX="58416" custLinFactNeighborY="-184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1764-70FB-4854-8722-E70E120B59F7}" type="pres">
      <dgm:prSet presAssocID="{7002835A-8099-4CBC-9E94-A8BBA5DC91ED}" presName="negativeSpace" presStyleCnt="0"/>
      <dgm:spPr/>
    </dgm:pt>
    <dgm:pt modelId="{7B311330-BAD5-4C58-9E37-A998AA455ABF}" type="pres">
      <dgm:prSet presAssocID="{7002835A-8099-4CBC-9E94-A8BBA5DC91ED}" presName="childText" presStyleLbl="conFgAcc1" presStyleIdx="1" presStyleCnt="3">
        <dgm:presLayoutVars>
          <dgm:bulletEnabled val="1"/>
        </dgm:presLayoutVars>
      </dgm:prSet>
      <dgm:spPr/>
    </dgm:pt>
    <dgm:pt modelId="{09C92BD2-4074-4D0D-AF40-3EC641EDC192}" type="pres">
      <dgm:prSet presAssocID="{EC4D78BC-184D-4668-A451-2C4825A9878A}" presName="spaceBetweenRectangles" presStyleCnt="0"/>
      <dgm:spPr/>
    </dgm:pt>
    <dgm:pt modelId="{5C4F0D70-134F-4EEB-A047-299A75CF1B5D}" type="pres">
      <dgm:prSet presAssocID="{79931074-1701-4F66-B62F-1E8AA8D13BC9}" presName="parentLin" presStyleCnt="0"/>
      <dgm:spPr/>
    </dgm:pt>
    <dgm:pt modelId="{3ABE164B-65A4-4902-8EAB-63A1293474F7}" type="pres">
      <dgm:prSet presAssocID="{79931074-1701-4F66-B62F-1E8AA8D13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9524ED-0F9F-4600-A779-27F9B0359A8E}" type="pres">
      <dgm:prSet presAssocID="{79931074-1701-4F66-B62F-1E8AA8D13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26E39-50B5-4BCD-BA6C-DA7A1B2CD1FE}" type="pres">
      <dgm:prSet presAssocID="{79931074-1701-4F66-B62F-1E8AA8D13BC9}" presName="negativeSpace" presStyleCnt="0"/>
      <dgm:spPr/>
    </dgm:pt>
    <dgm:pt modelId="{7D1B7650-7979-4505-90CD-3BA1D82EA803}" type="pres">
      <dgm:prSet presAssocID="{79931074-1701-4F66-B62F-1E8AA8D13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75D31139-4DF1-45F4-8380-1486C498F360}" type="presOf" srcId="{79931074-1701-4F66-B62F-1E8AA8D13BC9}" destId="{279524ED-0F9F-4600-A779-27F9B0359A8E}" srcOrd="1" destOrd="0" presId="urn:microsoft.com/office/officeart/2005/8/layout/list1"/>
    <dgm:cxn modelId="{24847466-88FB-4A0D-AA79-23D73D7E615B}" type="presOf" srcId="{89CBF33E-612C-45BA-8BB0-5A16DAF1DAE8}" destId="{1B6EE407-8B8E-44D2-9BD9-AAB9C24C6715}" srcOrd="0" destOrd="0" presId="urn:microsoft.com/office/officeart/2005/8/layout/list1"/>
    <dgm:cxn modelId="{FD32E87C-96AD-4974-929B-261DA8438235}" type="presOf" srcId="{79931074-1701-4F66-B62F-1E8AA8D13BC9}" destId="{3ABE164B-65A4-4902-8EAB-63A1293474F7}" srcOrd="0" destOrd="0" presId="urn:microsoft.com/office/officeart/2005/8/layout/list1"/>
    <dgm:cxn modelId="{392A14E8-5ACC-4559-B743-5E6B1A014C16}" type="presOf" srcId="{7002835A-8099-4CBC-9E94-A8BBA5DC91ED}" destId="{EA335794-381A-48D7-81EE-D3273AA99066}" srcOrd="0" destOrd="0" presId="urn:microsoft.com/office/officeart/2005/8/layout/list1"/>
    <dgm:cxn modelId="{F35852F1-A87C-49B5-AE82-C88B5DAE5170}" type="presOf" srcId="{89CBF33E-612C-45BA-8BB0-5A16DAF1DAE8}" destId="{C4E710FB-1C95-4195-BB2A-CFD2176E0F21}" srcOrd="1" destOrd="0" presId="urn:microsoft.com/office/officeart/2005/8/layout/list1"/>
    <dgm:cxn modelId="{D01AF311-B298-4463-BC24-0FA852913BE6}" type="presOf" srcId="{E83C44B7-2FD1-42CB-B9F4-C8ED43591466}" destId="{B034236E-C78B-4829-AE51-9837C9DB1B00}" srcOrd="0" destOrd="0" presId="urn:microsoft.com/office/officeart/2005/8/layout/list1"/>
    <dgm:cxn modelId="{4AAFBFB8-BF22-43EF-9A28-8107992B62AC}" srcId="{E83C44B7-2FD1-42CB-B9F4-C8ED43591466}" destId="{79931074-1701-4F66-B62F-1E8AA8D13BC9}" srcOrd="2" destOrd="0" parTransId="{F9517D7B-9186-4129-95E8-1765E79BF259}" sibTransId="{F21CC16E-9D58-4EC7-ACDB-76327BB5C65F}"/>
    <dgm:cxn modelId="{38578695-91F2-4A23-BC85-8ADB111043F3}" type="presOf" srcId="{7002835A-8099-4CBC-9E94-A8BBA5DC91ED}" destId="{5A82A2F1-3B8E-493A-965E-A61F076F7326}" srcOrd="1" destOrd="0" presId="urn:microsoft.com/office/officeart/2005/8/layout/list1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AD5B01C2-6057-4F42-9A5D-EA097966B500}" type="presParOf" srcId="{B034236E-C78B-4829-AE51-9837C9DB1B00}" destId="{377F991B-B4AF-4B5B-8A19-28B4DD74521D}" srcOrd="0" destOrd="0" presId="urn:microsoft.com/office/officeart/2005/8/layout/list1"/>
    <dgm:cxn modelId="{93DD0B5D-DEF4-43BC-B328-E96F52E844D4}" type="presParOf" srcId="{377F991B-B4AF-4B5B-8A19-28B4DD74521D}" destId="{1B6EE407-8B8E-44D2-9BD9-AAB9C24C6715}" srcOrd="0" destOrd="0" presId="urn:microsoft.com/office/officeart/2005/8/layout/list1"/>
    <dgm:cxn modelId="{2879DEF8-F4DE-4FB4-8AF4-6141B61505D5}" type="presParOf" srcId="{377F991B-B4AF-4B5B-8A19-28B4DD74521D}" destId="{C4E710FB-1C95-4195-BB2A-CFD2176E0F21}" srcOrd="1" destOrd="0" presId="urn:microsoft.com/office/officeart/2005/8/layout/list1"/>
    <dgm:cxn modelId="{556AAA03-923F-4640-8E6F-BC0D4E776028}" type="presParOf" srcId="{B034236E-C78B-4829-AE51-9837C9DB1B00}" destId="{C7CE4D88-4653-4D60-A171-19369A9A4070}" srcOrd="1" destOrd="0" presId="urn:microsoft.com/office/officeart/2005/8/layout/list1"/>
    <dgm:cxn modelId="{DC4E11B6-F524-440E-BC0C-6B2A0F9E4A55}" type="presParOf" srcId="{B034236E-C78B-4829-AE51-9837C9DB1B00}" destId="{D43B3125-6F5B-498E-8112-00C60A656088}" srcOrd="2" destOrd="0" presId="urn:microsoft.com/office/officeart/2005/8/layout/list1"/>
    <dgm:cxn modelId="{F4F2714E-6EDB-4D7D-A2AA-9716E0F1A815}" type="presParOf" srcId="{B034236E-C78B-4829-AE51-9837C9DB1B00}" destId="{B210ECE1-9509-4B71-A815-54D49E218EAB}" srcOrd="3" destOrd="0" presId="urn:microsoft.com/office/officeart/2005/8/layout/list1"/>
    <dgm:cxn modelId="{FAB23397-F9D1-40EB-960C-BF989DC963E9}" type="presParOf" srcId="{B034236E-C78B-4829-AE51-9837C9DB1B00}" destId="{27F48CFD-E484-41D1-9245-1A6EDB26E1D9}" srcOrd="4" destOrd="0" presId="urn:microsoft.com/office/officeart/2005/8/layout/list1"/>
    <dgm:cxn modelId="{E73D8692-0654-4909-9823-F54624F1A12E}" type="presParOf" srcId="{27F48CFD-E484-41D1-9245-1A6EDB26E1D9}" destId="{EA335794-381A-48D7-81EE-D3273AA99066}" srcOrd="0" destOrd="0" presId="urn:microsoft.com/office/officeart/2005/8/layout/list1"/>
    <dgm:cxn modelId="{6455EDF4-871C-4CEB-820B-4554A7680A80}" type="presParOf" srcId="{27F48CFD-E484-41D1-9245-1A6EDB26E1D9}" destId="{5A82A2F1-3B8E-493A-965E-A61F076F7326}" srcOrd="1" destOrd="0" presId="urn:microsoft.com/office/officeart/2005/8/layout/list1"/>
    <dgm:cxn modelId="{199AEE1F-2252-4E6D-86E6-75A700BA686D}" type="presParOf" srcId="{B034236E-C78B-4829-AE51-9837C9DB1B00}" destId="{4D921764-70FB-4854-8722-E70E120B59F7}" srcOrd="5" destOrd="0" presId="urn:microsoft.com/office/officeart/2005/8/layout/list1"/>
    <dgm:cxn modelId="{A4E99E83-E109-49B0-9B9C-5D42A9158A89}" type="presParOf" srcId="{B034236E-C78B-4829-AE51-9837C9DB1B00}" destId="{7B311330-BAD5-4C58-9E37-A998AA455ABF}" srcOrd="6" destOrd="0" presId="urn:microsoft.com/office/officeart/2005/8/layout/list1"/>
    <dgm:cxn modelId="{A829C398-04C1-4F0E-834D-CDDAC8079D0E}" type="presParOf" srcId="{B034236E-C78B-4829-AE51-9837C9DB1B00}" destId="{09C92BD2-4074-4D0D-AF40-3EC641EDC192}" srcOrd="7" destOrd="0" presId="urn:microsoft.com/office/officeart/2005/8/layout/list1"/>
    <dgm:cxn modelId="{7C0ECBDA-8E70-4F4E-80D2-5B329303EC13}" type="presParOf" srcId="{B034236E-C78B-4829-AE51-9837C9DB1B00}" destId="{5C4F0D70-134F-4EEB-A047-299A75CF1B5D}" srcOrd="8" destOrd="0" presId="urn:microsoft.com/office/officeart/2005/8/layout/list1"/>
    <dgm:cxn modelId="{029E3FF9-0BE2-42E3-90D1-375D8E1ED9B0}" type="presParOf" srcId="{5C4F0D70-134F-4EEB-A047-299A75CF1B5D}" destId="{3ABE164B-65A4-4902-8EAB-63A1293474F7}" srcOrd="0" destOrd="0" presId="urn:microsoft.com/office/officeart/2005/8/layout/list1"/>
    <dgm:cxn modelId="{6D2054F1-78FA-4164-80EC-7E44652BCD79}" type="presParOf" srcId="{5C4F0D70-134F-4EEB-A047-299A75CF1B5D}" destId="{279524ED-0F9F-4600-A779-27F9B0359A8E}" srcOrd="1" destOrd="0" presId="urn:microsoft.com/office/officeart/2005/8/layout/list1"/>
    <dgm:cxn modelId="{2166D90A-681B-4172-ADC8-D925949F5DB9}" type="presParOf" srcId="{B034236E-C78B-4829-AE51-9837C9DB1B00}" destId="{7F826E39-50B5-4BCD-BA6C-DA7A1B2CD1FE}" srcOrd="9" destOrd="0" presId="urn:microsoft.com/office/officeart/2005/8/layout/list1"/>
    <dgm:cxn modelId="{8F7596DA-62A1-4955-B427-2DA5000717CF}" type="presParOf" srcId="{B034236E-C78B-4829-AE51-9837C9DB1B00}" destId="{7D1B7650-7979-4505-90CD-3BA1D82EA8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b="0" i="0" u="none" dirty="0" smtClean="0"/>
            <a:t>Sample and cluster overview panels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b="0" i="0" u="none" dirty="0" smtClean="0"/>
            <a:t>Tables of most expressed genes and marker genes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79931074-1701-4F66-B62F-1E8AA8D13BC9}">
      <dgm:prSet phldrT="[Text]"/>
      <dgm:spPr/>
      <dgm:t>
        <a:bodyPr/>
        <a:lstStyle/>
        <a:p>
          <a:r>
            <a:rPr lang="en-US" b="0" i="0" u="none" dirty="0" smtClean="0"/>
            <a:t>Tables of enriched pathways for samples and clusters</a:t>
          </a:r>
          <a:endParaRPr lang="en-US" dirty="0"/>
        </a:p>
      </dgm:t>
    </dgm:pt>
    <dgm:pt modelId="{F9517D7B-9186-4129-95E8-1765E79BF259}" type="parTrans" cxnId="{4AAFBFB8-BF22-43EF-9A28-8107992B62AC}">
      <dgm:prSet/>
      <dgm:spPr/>
      <dgm:t>
        <a:bodyPr/>
        <a:lstStyle/>
        <a:p>
          <a:endParaRPr lang="en-US"/>
        </a:p>
      </dgm:t>
    </dgm:pt>
    <dgm:pt modelId="{F21CC16E-9D58-4EC7-ACDB-76327BB5C65F}" type="sibTrans" cxnId="{4AAFBFB8-BF22-43EF-9A28-8107992B62AC}">
      <dgm:prSet/>
      <dgm:spPr/>
      <dgm:t>
        <a:bodyPr/>
        <a:lstStyle/>
        <a:p>
          <a:endParaRPr lang="en-US"/>
        </a:p>
      </dgm:t>
    </dgm:pt>
    <dgm:pt modelId="{B034236E-C78B-4829-AE51-9837C9DB1B00}" type="pres">
      <dgm:prSet presAssocID="{E83C44B7-2FD1-42CB-B9F4-C8ED4359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F991B-B4AF-4B5B-8A19-28B4DD74521D}" type="pres">
      <dgm:prSet presAssocID="{89CBF33E-612C-45BA-8BB0-5A16DAF1DAE8}" presName="parentLin" presStyleCnt="0"/>
      <dgm:spPr/>
    </dgm:pt>
    <dgm:pt modelId="{1B6EE407-8B8E-44D2-9BD9-AAB9C24C6715}" type="pres">
      <dgm:prSet presAssocID="{89CBF33E-612C-45BA-8BB0-5A16DAF1DA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E710FB-1C95-4195-BB2A-CFD2176E0F21}" type="pres">
      <dgm:prSet presAssocID="{89CBF33E-612C-45BA-8BB0-5A16DAF1DA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4D88-4653-4D60-A171-19369A9A4070}" type="pres">
      <dgm:prSet presAssocID="{89CBF33E-612C-45BA-8BB0-5A16DAF1DAE8}" presName="negativeSpace" presStyleCnt="0"/>
      <dgm:spPr/>
    </dgm:pt>
    <dgm:pt modelId="{D43B3125-6F5B-498E-8112-00C60A656088}" type="pres">
      <dgm:prSet presAssocID="{89CBF33E-612C-45BA-8BB0-5A16DAF1DAE8}" presName="childText" presStyleLbl="conFgAcc1" presStyleIdx="0" presStyleCnt="3">
        <dgm:presLayoutVars>
          <dgm:bulletEnabled val="1"/>
        </dgm:presLayoutVars>
      </dgm:prSet>
      <dgm:spPr/>
    </dgm:pt>
    <dgm:pt modelId="{B210ECE1-9509-4B71-A815-54D49E218EAB}" type="pres">
      <dgm:prSet presAssocID="{94E4DBA5-C05A-4733-A343-6BAC182BFB67}" presName="spaceBetweenRectangles" presStyleCnt="0"/>
      <dgm:spPr/>
    </dgm:pt>
    <dgm:pt modelId="{27F48CFD-E484-41D1-9245-1A6EDB26E1D9}" type="pres">
      <dgm:prSet presAssocID="{7002835A-8099-4CBC-9E94-A8BBA5DC91ED}" presName="parentLin" presStyleCnt="0"/>
      <dgm:spPr/>
    </dgm:pt>
    <dgm:pt modelId="{EA335794-381A-48D7-81EE-D3273AA99066}" type="pres">
      <dgm:prSet presAssocID="{7002835A-8099-4CBC-9E94-A8BBA5DC91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82A2F1-3B8E-493A-965E-A61F076F7326}" type="pres">
      <dgm:prSet presAssocID="{7002835A-8099-4CBC-9E94-A8BBA5DC91ED}" presName="parentText" presStyleLbl="node1" presStyleIdx="1" presStyleCnt="3" custLinFactNeighborX="38159" custLinFactNeighborY="-62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1764-70FB-4854-8722-E70E120B59F7}" type="pres">
      <dgm:prSet presAssocID="{7002835A-8099-4CBC-9E94-A8BBA5DC91ED}" presName="negativeSpace" presStyleCnt="0"/>
      <dgm:spPr/>
    </dgm:pt>
    <dgm:pt modelId="{7B311330-BAD5-4C58-9E37-A998AA455ABF}" type="pres">
      <dgm:prSet presAssocID="{7002835A-8099-4CBC-9E94-A8BBA5DC91ED}" presName="childText" presStyleLbl="conFgAcc1" presStyleIdx="1" presStyleCnt="3">
        <dgm:presLayoutVars>
          <dgm:bulletEnabled val="1"/>
        </dgm:presLayoutVars>
      </dgm:prSet>
      <dgm:spPr/>
    </dgm:pt>
    <dgm:pt modelId="{09C92BD2-4074-4D0D-AF40-3EC641EDC192}" type="pres">
      <dgm:prSet presAssocID="{EC4D78BC-184D-4668-A451-2C4825A9878A}" presName="spaceBetweenRectangles" presStyleCnt="0"/>
      <dgm:spPr/>
    </dgm:pt>
    <dgm:pt modelId="{5C4F0D70-134F-4EEB-A047-299A75CF1B5D}" type="pres">
      <dgm:prSet presAssocID="{79931074-1701-4F66-B62F-1E8AA8D13BC9}" presName="parentLin" presStyleCnt="0"/>
      <dgm:spPr/>
    </dgm:pt>
    <dgm:pt modelId="{3ABE164B-65A4-4902-8EAB-63A1293474F7}" type="pres">
      <dgm:prSet presAssocID="{79931074-1701-4F66-B62F-1E8AA8D13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9524ED-0F9F-4600-A779-27F9B0359A8E}" type="pres">
      <dgm:prSet presAssocID="{79931074-1701-4F66-B62F-1E8AA8D13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26E39-50B5-4BCD-BA6C-DA7A1B2CD1FE}" type="pres">
      <dgm:prSet presAssocID="{79931074-1701-4F66-B62F-1E8AA8D13BC9}" presName="negativeSpace" presStyleCnt="0"/>
      <dgm:spPr/>
    </dgm:pt>
    <dgm:pt modelId="{7D1B7650-7979-4505-90CD-3BA1D82EA803}" type="pres">
      <dgm:prSet presAssocID="{79931074-1701-4F66-B62F-1E8AA8D13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9CC1F8-29BD-4419-A046-46380E0F0D5C}" type="presOf" srcId="{7002835A-8099-4CBC-9E94-A8BBA5DC91ED}" destId="{5A82A2F1-3B8E-493A-965E-A61F076F7326}" srcOrd="1" destOrd="0" presId="urn:microsoft.com/office/officeart/2005/8/layout/list1"/>
    <dgm:cxn modelId="{51AD537E-BF8D-4A37-A489-C0B09441511E}" type="presOf" srcId="{89CBF33E-612C-45BA-8BB0-5A16DAF1DAE8}" destId="{1B6EE407-8B8E-44D2-9BD9-AAB9C24C6715}" srcOrd="0" destOrd="0" presId="urn:microsoft.com/office/officeart/2005/8/layout/list1"/>
    <dgm:cxn modelId="{75D5303C-4E81-4F44-9642-D839F0D94648}" type="presOf" srcId="{79931074-1701-4F66-B62F-1E8AA8D13BC9}" destId="{3ABE164B-65A4-4902-8EAB-63A1293474F7}" srcOrd="0" destOrd="0" presId="urn:microsoft.com/office/officeart/2005/8/layout/list1"/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CDA8B4B1-0EA9-44EB-BE9A-862FAAA7FC80}" type="presOf" srcId="{79931074-1701-4F66-B62F-1E8AA8D13BC9}" destId="{279524ED-0F9F-4600-A779-27F9B0359A8E}" srcOrd="1" destOrd="0" presId="urn:microsoft.com/office/officeart/2005/8/layout/list1"/>
    <dgm:cxn modelId="{07E9BED5-0825-4FC4-85F6-06AAFD6CF949}" type="presOf" srcId="{89CBF33E-612C-45BA-8BB0-5A16DAF1DAE8}" destId="{C4E710FB-1C95-4195-BB2A-CFD2176E0F21}" srcOrd="1" destOrd="0" presId="urn:microsoft.com/office/officeart/2005/8/layout/list1"/>
    <dgm:cxn modelId="{B46000DE-C203-4B4D-B8CD-CA9A446B2775}" type="presOf" srcId="{E83C44B7-2FD1-42CB-B9F4-C8ED43591466}" destId="{B034236E-C78B-4829-AE51-9837C9DB1B00}" srcOrd="0" destOrd="0" presId="urn:microsoft.com/office/officeart/2005/8/layout/list1"/>
    <dgm:cxn modelId="{F6176B12-7E2E-47E9-9810-2C523A5A62E4}" type="presOf" srcId="{7002835A-8099-4CBC-9E94-A8BBA5DC91ED}" destId="{EA335794-381A-48D7-81EE-D3273AA99066}" srcOrd="0" destOrd="0" presId="urn:microsoft.com/office/officeart/2005/8/layout/list1"/>
    <dgm:cxn modelId="{4AAFBFB8-BF22-43EF-9A28-8107992B62AC}" srcId="{E83C44B7-2FD1-42CB-B9F4-C8ED43591466}" destId="{79931074-1701-4F66-B62F-1E8AA8D13BC9}" srcOrd="2" destOrd="0" parTransId="{F9517D7B-9186-4129-95E8-1765E79BF259}" sibTransId="{F21CC16E-9D58-4EC7-ACDB-76327BB5C65F}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83416EB7-BBEC-425E-93AA-37B02DF879D3}" type="presParOf" srcId="{B034236E-C78B-4829-AE51-9837C9DB1B00}" destId="{377F991B-B4AF-4B5B-8A19-28B4DD74521D}" srcOrd="0" destOrd="0" presId="urn:microsoft.com/office/officeart/2005/8/layout/list1"/>
    <dgm:cxn modelId="{1C798040-185E-440C-965A-1CF6693BC432}" type="presParOf" srcId="{377F991B-B4AF-4B5B-8A19-28B4DD74521D}" destId="{1B6EE407-8B8E-44D2-9BD9-AAB9C24C6715}" srcOrd="0" destOrd="0" presId="urn:microsoft.com/office/officeart/2005/8/layout/list1"/>
    <dgm:cxn modelId="{E5349E1F-9B22-4628-8EBC-0E522DFC5918}" type="presParOf" srcId="{377F991B-B4AF-4B5B-8A19-28B4DD74521D}" destId="{C4E710FB-1C95-4195-BB2A-CFD2176E0F21}" srcOrd="1" destOrd="0" presId="urn:microsoft.com/office/officeart/2005/8/layout/list1"/>
    <dgm:cxn modelId="{1A3717B2-C722-4F95-838D-42D6F7DB9569}" type="presParOf" srcId="{B034236E-C78B-4829-AE51-9837C9DB1B00}" destId="{C7CE4D88-4653-4D60-A171-19369A9A4070}" srcOrd="1" destOrd="0" presId="urn:microsoft.com/office/officeart/2005/8/layout/list1"/>
    <dgm:cxn modelId="{93C671AC-97A6-4E4A-BCF8-32C3D5FA2B91}" type="presParOf" srcId="{B034236E-C78B-4829-AE51-9837C9DB1B00}" destId="{D43B3125-6F5B-498E-8112-00C60A656088}" srcOrd="2" destOrd="0" presId="urn:microsoft.com/office/officeart/2005/8/layout/list1"/>
    <dgm:cxn modelId="{FF2B0CF2-5B16-4822-8B29-B4B0B86149CC}" type="presParOf" srcId="{B034236E-C78B-4829-AE51-9837C9DB1B00}" destId="{B210ECE1-9509-4B71-A815-54D49E218EAB}" srcOrd="3" destOrd="0" presId="urn:microsoft.com/office/officeart/2005/8/layout/list1"/>
    <dgm:cxn modelId="{261CBFCF-5900-463A-9482-82CBE2F827EE}" type="presParOf" srcId="{B034236E-C78B-4829-AE51-9837C9DB1B00}" destId="{27F48CFD-E484-41D1-9245-1A6EDB26E1D9}" srcOrd="4" destOrd="0" presId="urn:microsoft.com/office/officeart/2005/8/layout/list1"/>
    <dgm:cxn modelId="{96443AF7-4F6E-401A-8239-E67EC5231DA5}" type="presParOf" srcId="{27F48CFD-E484-41D1-9245-1A6EDB26E1D9}" destId="{EA335794-381A-48D7-81EE-D3273AA99066}" srcOrd="0" destOrd="0" presId="urn:microsoft.com/office/officeart/2005/8/layout/list1"/>
    <dgm:cxn modelId="{03D5DD85-7FE7-4CEB-9BD8-F370994DE538}" type="presParOf" srcId="{27F48CFD-E484-41D1-9245-1A6EDB26E1D9}" destId="{5A82A2F1-3B8E-493A-965E-A61F076F7326}" srcOrd="1" destOrd="0" presId="urn:microsoft.com/office/officeart/2005/8/layout/list1"/>
    <dgm:cxn modelId="{1FADD1E3-3A9B-4333-976F-BACA9DA6BD09}" type="presParOf" srcId="{B034236E-C78B-4829-AE51-9837C9DB1B00}" destId="{4D921764-70FB-4854-8722-E70E120B59F7}" srcOrd="5" destOrd="0" presId="urn:microsoft.com/office/officeart/2005/8/layout/list1"/>
    <dgm:cxn modelId="{73D53091-5F5E-4EB5-8A8B-D7BDC7563A98}" type="presParOf" srcId="{B034236E-C78B-4829-AE51-9837C9DB1B00}" destId="{7B311330-BAD5-4C58-9E37-A998AA455ABF}" srcOrd="6" destOrd="0" presId="urn:microsoft.com/office/officeart/2005/8/layout/list1"/>
    <dgm:cxn modelId="{7B36E28F-2AD1-48BF-BD5C-DDCAD519C9F3}" type="presParOf" srcId="{B034236E-C78B-4829-AE51-9837C9DB1B00}" destId="{09C92BD2-4074-4D0D-AF40-3EC641EDC192}" srcOrd="7" destOrd="0" presId="urn:microsoft.com/office/officeart/2005/8/layout/list1"/>
    <dgm:cxn modelId="{BFA5CE63-1EE7-4CD5-87B2-3FD8F196FB87}" type="presParOf" srcId="{B034236E-C78B-4829-AE51-9837C9DB1B00}" destId="{5C4F0D70-134F-4EEB-A047-299A75CF1B5D}" srcOrd="8" destOrd="0" presId="urn:microsoft.com/office/officeart/2005/8/layout/list1"/>
    <dgm:cxn modelId="{C980938B-EA81-49E4-953B-053E918E68A3}" type="presParOf" srcId="{5C4F0D70-134F-4EEB-A047-299A75CF1B5D}" destId="{3ABE164B-65A4-4902-8EAB-63A1293474F7}" srcOrd="0" destOrd="0" presId="urn:microsoft.com/office/officeart/2005/8/layout/list1"/>
    <dgm:cxn modelId="{F4E8A54D-354B-44BF-94E9-CB4494C34458}" type="presParOf" srcId="{5C4F0D70-134F-4EEB-A047-299A75CF1B5D}" destId="{279524ED-0F9F-4600-A779-27F9B0359A8E}" srcOrd="1" destOrd="0" presId="urn:microsoft.com/office/officeart/2005/8/layout/list1"/>
    <dgm:cxn modelId="{594C42C5-CE15-49BC-A472-A190446A1E59}" type="presParOf" srcId="{B034236E-C78B-4829-AE51-9837C9DB1B00}" destId="{7F826E39-50B5-4BCD-BA6C-DA7A1B2CD1FE}" srcOrd="9" destOrd="0" presId="urn:microsoft.com/office/officeart/2005/8/layout/list1"/>
    <dgm:cxn modelId="{498B7D81-E9E4-4F2C-9F32-E002050AB5C7}" type="presParOf" srcId="{B034236E-C78B-4829-AE51-9837C9DB1B00}" destId="{7D1B7650-7979-4505-90CD-3BA1D82EA8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b="0" i="0" u="none" dirty="0" smtClean="0"/>
            <a:t>Interactive 2D and 3D Plot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b="0" i="0" u="none" dirty="0" smtClean="0"/>
            <a:t>Standalone Application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80CD77B3-FAAF-4500-92B5-627380E42F4F}" type="pres">
      <dgm:prSet presAssocID="{E83C44B7-2FD1-42CB-B9F4-C8ED43591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DE21A-31AD-4CD6-82F6-F091BFD2DE3F}" type="pres">
      <dgm:prSet presAssocID="{89CBF33E-612C-45BA-8BB0-5A16DAF1DAE8}" presName="parentText" presStyleLbl="node1" presStyleIdx="0" presStyleCnt="2" custScaleY="385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DD064-2F72-42BF-B30A-53AC82B38F28}" type="pres">
      <dgm:prSet presAssocID="{94E4DBA5-C05A-4733-A343-6BAC182BFB67}" presName="spacer" presStyleCnt="0"/>
      <dgm:spPr/>
    </dgm:pt>
    <dgm:pt modelId="{0D2FF99F-623C-4F35-9411-4F55DA1935EE}" type="pres">
      <dgm:prSet presAssocID="{7002835A-8099-4CBC-9E94-A8BBA5DC91ED}" presName="parentText" presStyleLbl="node1" presStyleIdx="1" presStyleCnt="2" custScaleY="44039" custLinFactNeighborX="990" custLinFactNeighborY="827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758F7-2686-44F0-A348-515542C2BA38}" type="presOf" srcId="{89CBF33E-612C-45BA-8BB0-5A16DAF1DAE8}" destId="{8F9DE21A-31AD-4CD6-82F6-F091BFD2DE3F}" srcOrd="0" destOrd="0" presId="urn:microsoft.com/office/officeart/2005/8/layout/vList2"/>
    <dgm:cxn modelId="{72EFE392-8180-40FF-8C80-201A93E65513}" type="presOf" srcId="{7002835A-8099-4CBC-9E94-A8BBA5DC91ED}" destId="{0D2FF99F-623C-4F35-9411-4F55DA1935EE}" srcOrd="0" destOrd="0" presId="urn:microsoft.com/office/officeart/2005/8/layout/vList2"/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D433CE85-C1F9-448D-B316-F9126664DF4D}" type="presOf" srcId="{E83C44B7-2FD1-42CB-B9F4-C8ED43591466}" destId="{80CD77B3-FAAF-4500-92B5-627380E42F4F}" srcOrd="0" destOrd="0" presId="urn:microsoft.com/office/officeart/2005/8/layout/vList2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EC140CA6-C13E-4C39-859A-7A7C12E9A04B}" type="presParOf" srcId="{80CD77B3-FAAF-4500-92B5-627380E42F4F}" destId="{8F9DE21A-31AD-4CD6-82F6-F091BFD2DE3F}" srcOrd="0" destOrd="0" presId="urn:microsoft.com/office/officeart/2005/8/layout/vList2"/>
    <dgm:cxn modelId="{5A862AD5-BCF2-4B53-AB63-DC5D7506FC07}" type="presParOf" srcId="{80CD77B3-FAAF-4500-92B5-627380E42F4F}" destId="{62DDD064-2F72-42BF-B30A-53AC82B38F28}" srcOrd="1" destOrd="0" presId="urn:microsoft.com/office/officeart/2005/8/layout/vList2"/>
    <dgm:cxn modelId="{C3B9F25D-7C73-44F5-A6D3-5E206CC6CAD7}" type="presParOf" srcId="{80CD77B3-FAAF-4500-92B5-627380E42F4F}" destId="{0D2FF99F-623C-4F35-9411-4F55DA1935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F3B6F6-06DF-422B-BC9F-04FEF73BA338}" type="doc">
      <dgm:prSet loTypeId="urn:microsoft.com/office/officeart/2005/8/layout/matrix1" loCatId="matrix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FAE4AB2-FBAF-4EFF-A014-2475E1D05C84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D7E169F3-7389-4AEF-ACF8-A0924A63F423}" type="parTrans" cxnId="{9CA1F41B-7B64-4E75-82FA-C822D6F5042E}">
      <dgm:prSet/>
      <dgm:spPr/>
      <dgm:t>
        <a:bodyPr/>
        <a:lstStyle/>
        <a:p>
          <a:endParaRPr lang="en-US"/>
        </a:p>
      </dgm:t>
    </dgm:pt>
    <dgm:pt modelId="{87C2BDB4-959B-4BF2-BD5C-A1DCA4F7B9E6}" type="sibTrans" cxnId="{9CA1F41B-7B64-4E75-82FA-C822D6F5042E}">
      <dgm:prSet/>
      <dgm:spPr/>
      <dgm:t>
        <a:bodyPr/>
        <a:lstStyle/>
        <a:p>
          <a:endParaRPr lang="en-US"/>
        </a:p>
      </dgm:t>
    </dgm:pt>
    <dgm:pt modelId="{C2BE2DA4-236A-43FF-BE58-E13FD20BAE2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EDD91C-7E5D-4A40-BDF8-0FF785FC6B2F}" type="parTrans" cxnId="{846B8C70-897B-4D33-8200-00AFFCD4B1A3}">
      <dgm:prSet/>
      <dgm:spPr/>
      <dgm:t>
        <a:bodyPr/>
        <a:lstStyle/>
        <a:p>
          <a:endParaRPr lang="en-US"/>
        </a:p>
      </dgm:t>
    </dgm:pt>
    <dgm:pt modelId="{82689B2A-394C-4C98-B428-4E9EDCE78EC0}" type="sibTrans" cxnId="{846B8C70-897B-4D33-8200-00AFFCD4B1A3}">
      <dgm:prSet/>
      <dgm:spPr/>
      <dgm:t>
        <a:bodyPr/>
        <a:lstStyle/>
        <a:p>
          <a:endParaRPr lang="en-US"/>
        </a:p>
      </dgm:t>
    </dgm:pt>
    <dgm:pt modelId="{B1AD5673-2128-45B5-A06C-FC256BD6A50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FD6DF7-B48D-423D-9D3A-56D1597BEA66}" type="parTrans" cxnId="{ADCC459E-87CE-4CB6-94B9-2E90D29F927E}">
      <dgm:prSet/>
      <dgm:spPr/>
      <dgm:t>
        <a:bodyPr/>
        <a:lstStyle/>
        <a:p>
          <a:endParaRPr lang="en-US"/>
        </a:p>
      </dgm:t>
    </dgm:pt>
    <dgm:pt modelId="{7B132562-2AFC-434B-BB6B-14F086748CDE}" type="sibTrans" cxnId="{ADCC459E-87CE-4CB6-94B9-2E90D29F927E}">
      <dgm:prSet/>
      <dgm:spPr/>
      <dgm:t>
        <a:bodyPr/>
        <a:lstStyle/>
        <a:p>
          <a:endParaRPr lang="en-US"/>
        </a:p>
      </dgm:t>
    </dgm:pt>
    <dgm:pt modelId="{988E0371-BFD5-4162-8258-ADFE3999ACB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6419869-6B90-4ABA-BC83-C3C5058F30EE}" type="parTrans" cxnId="{F2D46777-8243-46CA-95C2-B8951D0C9DDF}">
      <dgm:prSet/>
      <dgm:spPr/>
      <dgm:t>
        <a:bodyPr/>
        <a:lstStyle/>
        <a:p>
          <a:endParaRPr lang="en-US"/>
        </a:p>
      </dgm:t>
    </dgm:pt>
    <dgm:pt modelId="{70AEB2F1-A47E-4165-972F-EDB4B3F8C976}" type="sibTrans" cxnId="{F2D46777-8243-46CA-95C2-B8951D0C9DDF}">
      <dgm:prSet/>
      <dgm:spPr/>
      <dgm:t>
        <a:bodyPr/>
        <a:lstStyle/>
        <a:p>
          <a:endParaRPr lang="en-US"/>
        </a:p>
      </dgm:t>
    </dgm:pt>
    <dgm:pt modelId="{7761D79E-EB55-40F9-B068-75D970FE808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3B49F2-5C23-4269-8E7E-200E78E7DDA3}" type="parTrans" cxnId="{99803460-5B01-4094-8023-570291ABD2E6}">
      <dgm:prSet/>
      <dgm:spPr/>
      <dgm:t>
        <a:bodyPr/>
        <a:lstStyle/>
        <a:p>
          <a:endParaRPr lang="en-US"/>
        </a:p>
      </dgm:t>
    </dgm:pt>
    <dgm:pt modelId="{984CC488-33BF-449F-9340-0FEF5DAF93A1}" type="sibTrans" cxnId="{99803460-5B01-4094-8023-570291ABD2E6}">
      <dgm:prSet/>
      <dgm:spPr/>
      <dgm:t>
        <a:bodyPr/>
        <a:lstStyle/>
        <a:p>
          <a:endParaRPr lang="en-US"/>
        </a:p>
      </dgm:t>
    </dgm:pt>
    <dgm:pt modelId="{7A40DD30-6716-43F4-BDA3-B1F93A767E32}" type="pres">
      <dgm:prSet presAssocID="{F3F3B6F6-06DF-422B-BC9F-04FEF73BA33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9B80FF-DAEC-4056-9372-3FE1700F633D}" type="pres">
      <dgm:prSet presAssocID="{F3F3B6F6-06DF-422B-BC9F-04FEF73BA338}" presName="matrix" presStyleCnt="0"/>
      <dgm:spPr/>
    </dgm:pt>
    <dgm:pt modelId="{E4E9887F-686F-4AC7-BAE0-A88FE016E472}" type="pres">
      <dgm:prSet presAssocID="{F3F3B6F6-06DF-422B-BC9F-04FEF73BA338}" presName="tile1" presStyleLbl="node1" presStyleIdx="0" presStyleCnt="4"/>
      <dgm:spPr/>
      <dgm:t>
        <a:bodyPr/>
        <a:lstStyle/>
        <a:p>
          <a:endParaRPr lang="en-US"/>
        </a:p>
      </dgm:t>
    </dgm:pt>
    <dgm:pt modelId="{E4715389-64C6-4E34-9614-91A35EE23CC5}" type="pres">
      <dgm:prSet presAssocID="{F3F3B6F6-06DF-422B-BC9F-04FEF73BA33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5EC6E-D545-440D-9505-15CC9C1A5C60}" type="pres">
      <dgm:prSet presAssocID="{F3F3B6F6-06DF-422B-BC9F-04FEF73BA338}" presName="tile2" presStyleLbl="node1" presStyleIdx="1" presStyleCnt="4"/>
      <dgm:spPr/>
      <dgm:t>
        <a:bodyPr/>
        <a:lstStyle/>
        <a:p>
          <a:endParaRPr lang="en-US"/>
        </a:p>
      </dgm:t>
    </dgm:pt>
    <dgm:pt modelId="{CF5B823D-43DF-4415-8531-2AE11D950F90}" type="pres">
      <dgm:prSet presAssocID="{F3F3B6F6-06DF-422B-BC9F-04FEF73BA33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508D-D7D7-4E41-A713-01A1A4DEAE22}" type="pres">
      <dgm:prSet presAssocID="{F3F3B6F6-06DF-422B-BC9F-04FEF73BA338}" presName="tile3" presStyleLbl="node1" presStyleIdx="2" presStyleCnt="4"/>
      <dgm:spPr/>
      <dgm:t>
        <a:bodyPr/>
        <a:lstStyle/>
        <a:p>
          <a:endParaRPr lang="en-US"/>
        </a:p>
      </dgm:t>
    </dgm:pt>
    <dgm:pt modelId="{C8F5114F-07B0-4A1A-BD71-896CE26A0A70}" type="pres">
      <dgm:prSet presAssocID="{F3F3B6F6-06DF-422B-BC9F-04FEF73BA33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5747B-21DD-4C57-A370-EE1DA4FA0116}" type="pres">
      <dgm:prSet presAssocID="{F3F3B6F6-06DF-422B-BC9F-04FEF73BA338}" presName="tile4" presStyleLbl="node1" presStyleIdx="3" presStyleCnt="4"/>
      <dgm:spPr/>
      <dgm:t>
        <a:bodyPr/>
        <a:lstStyle/>
        <a:p>
          <a:endParaRPr lang="en-US"/>
        </a:p>
      </dgm:t>
    </dgm:pt>
    <dgm:pt modelId="{EC78674E-F98E-4E56-BDCB-A30913097FBD}" type="pres">
      <dgm:prSet presAssocID="{F3F3B6F6-06DF-422B-BC9F-04FEF73BA33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4A9A8-7EB6-49CF-9067-568C74CAB22A}" type="pres">
      <dgm:prSet presAssocID="{F3F3B6F6-06DF-422B-BC9F-04FEF73BA338}" presName="centerTile" presStyleLbl="fgShp" presStyleIdx="0" presStyleCnt="1" custScaleX="211576" custScaleY="22799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46777-8243-46CA-95C2-B8951D0C9DDF}" srcId="{9FAE4AB2-FBAF-4EFF-A014-2475E1D05C84}" destId="{988E0371-BFD5-4162-8258-ADFE3999ACBD}" srcOrd="2" destOrd="0" parTransId="{06419869-6B90-4ABA-BC83-C3C5058F30EE}" sibTransId="{70AEB2F1-A47E-4165-972F-EDB4B3F8C976}"/>
    <dgm:cxn modelId="{846B8C70-897B-4D33-8200-00AFFCD4B1A3}" srcId="{9FAE4AB2-FBAF-4EFF-A014-2475E1D05C84}" destId="{C2BE2DA4-236A-43FF-BE58-E13FD20BAE25}" srcOrd="0" destOrd="0" parTransId="{75EDD91C-7E5D-4A40-BDF8-0FF785FC6B2F}" sibTransId="{82689B2A-394C-4C98-B428-4E9EDCE78EC0}"/>
    <dgm:cxn modelId="{6314DEE2-A5E2-4B54-ADBB-0B030CAE7D7C}" type="presOf" srcId="{988E0371-BFD5-4162-8258-ADFE3999ACBD}" destId="{C8E3508D-D7D7-4E41-A713-01A1A4DEAE22}" srcOrd="0" destOrd="0" presId="urn:microsoft.com/office/officeart/2005/8/layout/matrix1"/>
    <dgm:cxn modelId="{0B15229A-0871-4A68-A750-9572C6A4BDB1}" type="presOf" srcId="{9FAE4AB2-FBAF-4EFF-A014-2475E1D05C84}" destId="{DD54A9A8-7EB6-49CF-9067-568C74CAB22A}" srcOrd="0" destOrd="0" presId="urn:microsoft.com/office/officeart/2005/8/layout/matrix1"/>
    <dgm:cxn modelId="{086C86DF-C6DF-4DE4-BB9C-B88928DA97E1}" type="presOf" srcId="{F3F3B6F6-06DF-422B-BC9F-04FEF73BA338}" destId="{7A40DD30-6716-43F4-BDA3-B1F93A767E32}" srcOrd="0" destOrd="0" presId="urn:microsoft.com/office/officeart/2005/8/layout/matrix1"/>
    <dgm:cxn modelId="{99803460-5B01-4094-8023-570291ABD2E6}" srcId="{9FAE4AB2-FBAF-4EFF-A014-2475E1D05C84}" destId="{7761D79E-EB55-40F9-B068-75D970FE808B}" srcOrd="3" destOrd="0" parTransId="{C63B49F2-5C23-4269-8E7E-200E78E7DDA3}" sibTransId="{984CC488-33BF-449F-9340-0FEF5DAF93A1}"/>
    <dgm:cxn modelId="{71CA88C0-DB5C-46CF-98BA-25366A215FF8}" type="presOf" srcId="{C2BE2DA4-236A-43FF-BE58-E13FD20BAE25}" destId="{E4715389-64C6-4E34-9614-91A35EE23CC5}" srcOrd="1" destOrd="0" presId="urn:microsoft.com/office/officeart/2005/8/layout/matrix1"/>
    <dgm:cxn modelId="{9CA1F41B-7B64-4E75-82FA-C822D6F5042E}" srcId="{F3F3B6F6-06DF-422B-BC9F-04FEF73BA338}" destId="{9FAE4AB2-FBAF-4EFF-A014-2475E1D05C84}" srcOrd="0" destOrd="0" parTransId="{D7E169F3-7389-4AEF-ACF8-A0924A63F423}" sibTransId="{87C2BDB4-959B-4BF2-BD5C-A1DCA4F7B9E6}"/>
    <dgm:cxn modelId="{F077A3F1-CD90-4709-812A-DCF92E6931B8}" type="presOf" srcId="{B1AD5673-2128-45B5-A06C-FC256BD6A50C}" destId="{6B95EC6E-D545-440D-9505-15CC9C1A5C60}" srcOrd="0" destOrd="0" presId="urn:microsoft.com/office/officeart/2005/8/layout/matrix1"/>
    <dgm:cxn modelId="{73C6BE3E-F6DB-4695-9BF8-A42AE1BDF373}" type="presOf" srcId="{988E0371-BFD5-4162-8258-ADFE3999ACBD}" destId="{C8F5114F-07B0-4A1A-BD71-896CE26A0A70}" srcOrd="1" destOrd="0" presId="urn:microsoft.com/office/officeart/2005/8/layout/matrix1"/>
    <dgm:cxn modelId="{914F07A4-3248-45DB-B8FE-E60CDAD1FC17}" type="presOf" srcId="{B1AD5673-2128-45B5-A06C-FC256BD6A50C}" destId="{CF5B823D-43DF-4415-8531-2AE11D950F90}" srcOrd="1" destOrd="0" presId="urn:microsoft.com/office/officeart/2005/8/layout/matrix1"/>
    <dgm:cxn modelId="{A0CA62B1-5732-40E5-B4FC-2D0190445F15}" type="presOf" srcId="{7761D79E-EB55-40F9-B068-75D970FE808B}" destId="{EC78674E-F98E-4E56-BDCB-A30913097FBD}" srcOrd="1" destOrd="0" presId="urn:microsoft.com/office/officeart/2005/8/layout/matrix1"/>
    <dgm:cxn modelId="{ADCC459E-87CE-4CB6-94B9-2E90D29F927E}" srcId="{9FAE4AB2-FBAF-4EFF-A014-2475E1D05C84}" destId="{B1AD5673-2128-45B5-A06C-FC256BD6A50C}" srcOrd="1" destOrd="0" parTransId="{2DFD6DF7-B48D-423D-9D3A-56D1597BEA66}" sibTransId="{7B132562-2AFC-434B-BB6B-14F086748CDE}"/>
    <dgm:cxn modelId="{1E7D2FBD-2F82-42B2-97D0-9A6E2225C2CA}" type="presOf" srcId="{C2BE2DA4-236A-43FF-BE58-E13FD20BAE25}" destId="{E4E9887F-686F-4AC7-BAE0-A88FE016E472}" srcOrd="0" destOrd="0" presId="urn:microsoft.com/office/officeart/2005/8/layout/matrix1"/>
    <dgm:cxn modelId="{2947766F-B8A4-4837-B818-98C1ECFBBCA5}" type="presOf" srcId="{7761D79E-EB55-40F9-B068-75D970FE808B}" destId="{1345747B-21DD-4C57-A370-EE1DA4FA0116}" srcOrd="0" destOrd="0" presId="urn:microsoft.com/office/officeart/2005/8/layout/matrix1"/>
    <dgm:cxn modelId="{8B492C48-4CDE-45FF-9007-741109AD0B69}" type="presParOf" srcId="{7A40DD30-6716-43F4-BDA3-B1F93A767E32}" destId="{0B9B80FF-DAEC-4056-9372-3FE1700F633D}" srcOrd="0" destOrd="0" presId="urn:microsoft.com/office/officeart/2005/8/layout/matrix1"/>
    <dgm:cxn modelId="{B0AB503C-41E1-4E38-98BE-1B87DB49CEF3}" type="presParOf" srcId="{0B9B80FF-DAEC-4056-9372-3FE1700F633D}" destId="{E4E9887F-686F-4AC7-BAE0-A88FE016E472}" srcOrd="0" destOrd="0" presId="urn:microsoft.com/office/officeart/2005/8/layout/matrix1"/>
    <dgm:cxn modelId="{F0942C7E-A566-404F-9F2D-81FF2C4F3499}" type="presParOf" srcId="{0B9B80FF-DAEC-4056-9372-3FE1700F633D}" destId="{E4715389-64C6-4E34-9614-91A35EE23CC5}" srcOrd="1" destOrd="0" presId="urn:microsoft.com/office/officeart/2005/8/layout/matrix1"/>
    <dgm:cxn modelId="{47D400EB-CF44-4237-B146-892A4640CD5F}" type="presParOf" srcId="{0B9B80FF-DAEC-4056-9372-3FE1700F633D}" destId="{6B95EC6E-D545-440D-9505-15CC9C1A5C60}" srcOrd="2" destOrd="0" presId="urn:microsoft.com/office/officeart/2005/8/layout/matrix1"/>
    <dgm:cxn modelId="{BA936B5D-2C8D-4838-9725-C149C333A07F}" type="presParOf" srcId="{0B9B80FF-DAEC-4056-9372-3FE1700F633D}" destId="{CF5B823D-43DF-4415-8531-2AE11D950F90}" srcOrd="3" destOrd="0" presId="urn:microsoft.com/office/officeart/2005/8/layout/matrix1"/>
    <dgm:cxn modelId="{03A69419-7824-4B3E-9D30-AE880949249A}" type="presParOf" srcId="{0B9B80FF-DAEC-4056-9372-3FE1700F633D}" destId="{C8E3508D-D7D7-4E41-A713-01A1A4DEAE22}" srcOrd="4" destOrd="0" presId="urn:microsoft.com/office/officeart/2005/8/layout/matrix1"/>
    <dgm:cxn modelId="{08726247-348A-45B2-BDFC-2A0974D43882}" type="presParOf" srcId="{0B9B80FF-DAEC-4056-9372-3FE1700F633D}" destId="{C8F5114F-07B0-4A1A-BD71-896CE26A0A70}" srcOrd="5" destOrd="0" presId="urn:microsoft.com/office/officeart/2005/8/layout/matrix1"/>
    <dgm:cxn modelId="{3703581A-EC6D-49A4-9D62-91665F427057}" type="presParOf" srcId="{0B9B80FF-DAEC-4056-9372-3FE1700F633D}" destId="{1345747B-21DD-4C57-A370-EE1DA4FA0116}" srcOrd="6" destOrd="0" presId="urn:microsoft.com/office/officeart/2005/8/layout/matrix1"/>
    <dgm:cxn modelId="{30C29184-392C-4264-9CBF-C170EEF80BF9}" type="presParOf" srcId="{0B9B80FF-DAEC-4056-9372-3FE1700F633D}" destId="{EC78674E-F98E-4E56-BDCB-A30913097FBD}" srcOrd="7" destOrd="0" presId="urn:microsoft.com/office/officeart/2005/8/layout/matrix1"/>
    <dgm:cxn modelId="{1EFB07D7-0435-44DF-8BE9-2B8806E62BC5}" type="presParOf" srcId="{7A40DD30-6716-43F4-BDA3-B1F93A767E32}" destId="{DD54A9A8-7EB6-49CF-9067-568C74CAB22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05AA0-8659-4936-8573-AE0B33732B89}">
      <dsp:nvSpPr>
        <dsp:cNvPr id="0" name=""/>
        <dsp:cNvSpPr/>
      </dsp:nvSpPr>
      <dsp:spPr>
        <a:xfrm>
          <a:off x="0" y="695001"/>
          <a:ext cx="8229600" cy="7812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95029-D3CD-4329-9224-3D62C53DC929}">
      <dsp:nvSpPr>
        <dsp:cNvPr id="0" name=""/>
        <dsp:cNvSpPr/>
      </dsp:nvSpPr>
      <dsp:spPr>
        <a:xfrm>
          <a:off x="457199" y="269150"/>
          <a:ext cx="576072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Single cell Technology</a:t>
          </a:r>
          <a:endParaRPr lang="en-US" sz="3100" kern="1200" dirty="0"/>
        </a:p>
      </dsp:txBody>
      <dsp:txXfrm>
        <a:off x="501871" y="313822"/>
        <a:ext cx="5671376" cy="825776"/>
      </dsp:txXfrm>
    </dsp:sp>
    <dsp:sp modelId="{A3004286-1A56-4872-AF27-3676BC3447D5}">
      <dsp:nvSpPr>
        <dsp:cNvPr id="0" name=""/>
        <dsp:cNvSpPr/>
      </dsp:nvSpPr>
      <dsp:spPr>
        <a:xfrm>
          <a:off x="0" y="2101161"/>
          <a:ext cx="8229600" cy="7812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71E50-BCE3-4CEB-A65F-3E4B6D22BAC4}">
      <dsp:nvSpPr>
        <dsp:cNvPr id="0" name=""/>
        <dsp:cNvSpPr/>
      </dsp:nvSpPr>
      <dsp:spPr>
        <a:xfrm>
          <a:off x="411480" y="1643601"/>
          <a:ext cx="576072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Comparative Trajectory Analysis</a:t>
          </a:r>
          <a:endParaRPr lang="en-US" sz="3100" kern="1200" dirty="0"/>
        </a:p>
      </dsp:txBody>
      <dsp:txXfrm>
        <a:off x="456152" y="1688273"/>
        <a:ext cx="5671376" cy="825776"/>
      </dsp:txXfrm>
    </dsp:sp>
    <dsp:sp modelId="{6FF8F262-CF4A-4AE0-9196-71EEC915A728}">
      <dsp:nvSpPr>
        <dsp:cNvPr id="0" name=""/>
        <dsp:cNvSpPr/>
      </dsp:nvSpPr>
      <dsp:spPr>
        <a:xfrm>
          <a:off x="0" y="3507321"/>
          <a:ext cx="8229600" cy="7812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C2AF-D782-48D7-94AC-9625858E2F16}">
      <dsp:nvSpPr>
        <dsp:cNvPr id="0" name=""/>
        <dsp:cNvSpPr/>
      </dsp:nvSpPr>
      <dsp:spPr>
        <a:xfrm>
          <a:off x="411480" y="3049761"/>
          <a:ext cx="5760720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Scope of Research</a:t>
          </a:r>
          <a:endParaRPr lang="en-US" sz="3100" kern="1200" dirty="0"/>
        </a:p>
      </dsp:txBody>
      <dsp:txXfrm>
        <a:off x="456152" y="3094433"/>
        <a:ext cx="567137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3125-6F5B-498E-8112-00C60A656088}">
      <dsp:nvSpPr>
        <dsp:cNvPr id="0" name=""/>
        <dsp:cNvSpPr/>
      </dsp:nvSpPr>
      <dsp:spPr>
        <a:xfrm>
          <a:off x="0" y="51900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10FB-1C95-4195-BB2A-CFD2176E0F21}">
      <dsp:nvSpPr>
        <dsp:cNvPr id="0" name=""/>
        <dsp:cNvSpPr/>
      </dsp:nvSpPr>
      <dsp:spPr>
        <a:xfrm>
          <a:off x="335518" y="4668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Normal Requirement</a:t>
          </a:r>
          <a:endParaRPr lang="en-US" sz="3200" kern="1200" dirty="0"/>
        </a:p>
      </dsp:txBody>
      <dsp:txXfrm>
        <a:off x="381632" y="92803"/>
        <a:ext cx="4605026" cy="852412"/>
      </dsp:txXfrm>
    </dsp:sp>
    <dsp:sp modelId="{7B311330-BAD5-4C58-9E37-A998AA455ABF}">
      <dsp:nvSpPr>
        <dsp:cNvPr id="0" name=""/>
        <dsp:cNvSpPr/>
      </dsp:nvSpPr>
      <dsp:spPr>
        <a:xfrm>
          <a:off x="0" y="197052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A2F1-3B8E-493A-965E-A61F076F7326}">
      <dsp:nvSpPr>
        <dsp:cNvPr id="0" name=""/>
        <dsp:cNvSpPr/>
      </dsp:nvSpPr>
      <dsp:spPr>
        <a:xfrm>
          <a:off x="335518" y="149820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Expected Requirement</a:t>
          </a:r>
          <a:endParaRPr lang="en-US" sz="3200" kern="1200" dirty="0"/>
        </a:p>
      </dsp:txBody>
      <dsp:txXfrm>
        <a:off x="381632" y="1544323"/>
        <a:ext cx="4605026" cy="852412"/>
      </dsp:txXfrm>
    </dsp:sp>
    <dsp:sp modelId="{7D1B7650-7979-4505-90CD-3BA1D82EA803}">
      <dsp:nvSpPr>
        <dsp:cNvPr id="0" name=""/>
        <dsp:cNvSpPr/>
      </dsp:nvSpPr>
      <dsp:spPr>
        <a:xfrm>
          <a:off x="0" y="342204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24ED-0F9F-4600-A779-27F9B0359A8E}">
      <dsp:nvSpPr>
        <dsp:cNvPr id="0" name=""/>
        <dsp:cNvSpPr/>
      </dsp:nvSpPr>
      <dsp:spPr>
        <a:xfrm>
          <a:off x="335518" y="294972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Exciting Requirement</a:t>
          </a:r>
          <a:endParaRPr lang="en-US" sz="3200" kern="1200" dirty="0"/>
        </a:p>
      </dsp:txBody>
      <dsp:txXfrm>
        <a:off x="381632" y="2995843"/>
        <a:ext cx="4605026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3125-6F5B-498E-8112-00C60A656088}">
      <dsp:nvSpPr>
        <dsp:cNvPr id="0" name=""/>
        <dsp:cNvSpPr/>
      </dsp:nvSpPr>
      <dsp:spPr>
        <a:xfrm>
          <a:off x="0" y="122712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10FB-1C95-4195-BB2A-CFD2176E0F21}">
      <dsp:nvSpPr>
        <dsp:cNvPr id="0" name=""/>
        <dsp:cNvSpPr/>
      </dsp:nvSpPr>
      <dsp:spPr>
        <a:xfrm>
          <a:off x="384810" y="961449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 plots can be downloaded from JPG/PNG format</a:t>
          </a:r>
          <a:endParaRPr lang="en-US" sz="1800" kern="1200" dirty="0"/>
        </a:p>
      </dsp:txBody>
      <dsp:txXfrm>
        <a:off x="410749" y="987388"/>
        <a:ext cx="5335462" cy="479482"/>
      </dsp:txXfrm>
    </dsp:sp>
    <dsp:sp modelId="{7B311330-BAD5-4C58-9E37-A998AA455ABF}">
      <dsp:nvSpPr>
        <dsp:cNvPr id="0" name=""/>
        <dsp:cNvSpPr/>
      </dsp:nvSpPr>
      <dsp:spPr>
        <a:xfrm>
          <a:off x="0" y="204360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A2F1-3B8E-493A-965E-A61F076F7326}">
      <dsp:nvSpPr>
        <dsp:cNvPr id="0" name=""/>
        <dsp:cNvSpPr/>
      </dsp:nvSpPr>
      <dsp:spPr>
        <a:xfrm>
          <a:off x="609600" y="1679691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Different Trajectory Methods</a:t>
          </a:r>
          <a:endParaRPr lang="en-US" sz="1800" kern="1200" dirty="0"/>
        </a:p>
      </dsp:txBody>
      <dsp:txXfrm>
        <a:off x="635539" y="1705630"/>
        <a:ext cx="5335462" cy="479482"/>
      </dsp:txXfrm>
    </dsp:sp>
    <dsp:sp modelId="{7D1B7650-7979-4505-90CD-3BA1D82EA803}">
      <dsp:nvSpPr>
        <dsp:cNvPr id="0" name=""/>
        <dsp:cNvSpPr/>
      </dsp:nvSpPr>
      <dsp:spPr>
        <a:xfrm>
          <a:off x="0" y="286008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24ED-0F9F-4600-A779-27F9B0359A8E}">
      <dsp:nvSpPr>
        <dsp:cNvPr id="0" name=""/>
        <dsp:cNvSpPr/>
      </dsp:nvSpPr>
      <dsp:spPr>
        <a:xfrm>
          <a:off x="384810" y="2594409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 be used without Bioinformatics Expertise</a:t>
          </a:r>
          <a:endParaRPr lang="en-US" sz="1800" kern="1200" dirty="0"/>
        </a:p>
      </dsp:txBody>
      <dsp:txXfrm>
        <a:off x="410749" y="2620348"/>
        <a:ext cx="533546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3125-6F5B-498E-8112-00C60A656088}">
      <dsp:nvSpPr>
        <dsp:cNvPr id="0" name=""/>
        <dsp:cNvSpPr/>
      </dsp:nvSpPr>
      <dsp:spPr>
        <a:xfrm>
          <a:off x="0" y="122712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10FB-1C95-4195-BB2A-CFD2176E0F21}">
      <dsp:nvSpPr>
        <dsp:cNvPr id="0" name=""/>
        <dsp:cNvSpPr/>
      </dsp:nvSpPr>
      <dsp:spPr>
        <a:xfrm>
          <a:off x="384810" y="961449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/>
            <a:t>Sample and cluster overview panels</a:t>
          </a:r>
          <a:endParaRPr lang="en-US" sz="1800" kern="1200" dirty="0"/>
        </a:p>
      </dsp:txBody>
      <dsp:txXfrm>
        <a:off x="410749" y="987388"/>
        <a:ext cx="5335462" cy="479482"/>
      </dsp:txXfrm>
    </dsp:sp>
    <dsp:sp modelId="{7B311330-BAD5-4C58-9E37-A998AA455ABF}">
      <dsp:nvSpPr>
        <dsp:cNvPr id="0" name=""/>
        <dsp:cNvSpPr/>
      </dsp:nvSpPr>
      <dsp:spPr>
        <a:xfrm>
          <a:off x="0" y="204360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A2F1-3B8E-493A-965E-A61F076F7326}">
      <dsp:nvSpPr>
        <dsp:cNvPr id="0" name=""/>
        <dsp:cNvSpPr/>
      </dsp:nvSpPr>
      <dsp:spPr>
        <a:xfrm>
          <a:off x="531649" y="1744660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/>
            <a:t>Tables of most expressed genes and marker genes</a:t>
          </a:r>
          <a:endParaRPr lang="en-US" sz="1800" kern="1200" dirty="0"/>
        </a:p>
      </dsp:txBody>
      <dsp:txXfrm>
        <a:off x="557588" y="1770599"/>
        <a:ext cx="5335462" cy="479482"/>
      </dsp:txXfrm>
    </dsp:sp>
    <dsp:sp modelId="{7D1B7650-7979-4505-90CD-3BA1D82EA803}">
      <dsp:nvSpPr>
        <dsp:cNvPr id="0" name=""/>
        <dsp:cNvSpPr/>
      </dsp:nvSpPr>
      <dsp:spPr>
        <a:xfrm>
          <a:off x="0" y="2860089"/>
          <a:ext cx="7696200" cy="4536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24ED-0F9F-4600-A779-27F9B0359A8E}">
      <dsp:nvSpPr>
        <dsp:cNvPr id="0" name=""/>
        <dsp:cNvSpPr/>
      </dsp:nvSpPr>
      <dsp:spPr>
        <a:xfrm>
          <a:off x="384810" y="2594409"/>
          <a:ext cx="538734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/>
            <a:t>Tables of enriched pathways for samples and clusters</a:t>
          </a:r>
          <a:endParaRPr lang="en-US" sz="1800" kern="1200" dirty="0"/>
        </a:p>
      </dsp:txBody>
      <dsp:txXfrm>
        <a:off x="410749" y="2620348"/>
        <a:ext cx="533546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E21A-31AD-4CD6-82F6-F091BFD2DE3F}">
      <dsp:nvSpPr>
        <dsp:cNvPr id="0" name=""/>
        <dsp:cNvSpPr/>
      </dsp:nvSpPr>
      <dsp:spPr>
        <a:xfrm>
          <a:off x="0" y="993778"/>
          <a:ext cx="7696200" cy="9820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u="none" kern="1200" dirty="0" smtClean="0"/>
            <a:t>Interactive 2D and 3D Plot</a:t>
          </a:r>
          <a:endParaRPr lang="en-US" sz="4100" kern="1200" dirty="0"/>
        </a:p>
      </dsp:txBody>
      <dsp:txXfrm>
        <a:off x="47940" y="1041718"/>
        <a:ext cx="7600320" cy="886183"/>
      </dsp:txXfrm>
    </dsp:sp>
    <dsp:sp modelId="{0D2FF99F-623C-4F35-9411-4F55DA1935EE}">
      <dsp:nvSpPr>
        <dsp:cNvPr id="0" name=""/>
        <dsp:cNvSpPr/>
      </dsp:nvSpPr>
      <dsp:spPr>
        <a:xfrm>
          <a:off x="0" y="2312708"/>
          <a:ext cx="7696200" cy="1121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i="0" u="none" kern="1200" dirty="0" smtClean="0"/>
            <a:t>Standalone Application</a:t>
          </a:r>
          <a:endParaRPr lang="en-US" sz="4100" kern="1200" dirty="0"/>
        </a:p>
      </dsp:txBody>
      <dsp:txXfrm>
        <a:off x="54732" y="2367440"/>
        <a:ext cx="7586736" cy="1011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887F-686F-4AC7-BAE0-A88FE016E472}">
      <dsp:nvSpPr>
        <dsp:cNvPr id="0" name=""/>
        <dsp:cNvSpPr/>
      </dsp:nvSpPr>
      <dsp:spPr>
        <a:xfrm rot="16200000">
          <a:off x="514350" y="-514350"/>
          <a:ext cx="2326481" cy="3355181"/>
        </a:xfrm>
        <a:prstGeom prst="round1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5400000">
        <a:off x="0" y="0"/>
        <a:ext cx="3355181" cy="1744861"/>
      </dsp:txXfrm>
    </dsp:sp>
    <dsp:sp modelId="{6B95EC6E-D545-440D-9505-15CC9C1A5C60}">
      <dsp:nvSpPr>
        <dsp:cNvPr id="0" name=""/>
        <dsp:cNvSpPr/>
      </dsp:nvSpPr>
      <dsp:spPr>
        <a:xfrm>
          <a:off x="3355181" y="0"/>
          <a:ext cx="3355181" cy="2326481"/>
        </a:xfrm>
        <a:prstGeom prst="round1Rect">
          <a:avLst/>
        </a:prstGeom>
        <a:solidFill>
          <a:schemeClr val="accent4">
            <a:shade val="50000"/>
            <a:hueOff val="-104717"/>
            <a:satOff val="-3169"/>
            <a:lumOff val="208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>
        <a:off x="3355181" y="0"/>
        <a:ext cx="3355181" cy="1744861"/>
      </dsp:txXfrm>
    </dsp:sp>
    <dsp:sp modelId="{C8E3508D-D7D7-4E41-A713-01A1A4DEAE22}">
      <dsp:nvSpPr>
        <dsp:cNvPr id="0" name=""/>
        <dsp:cNvSpPr/>
      </dsp:nvSpPr>
      <dsp:spPr>
        <a:xfrm rot="10800000">
          <a:off x="0" y="2326481"/>
          <a:ext cx="3355181" cy="2326481"/>
        </a:xfrm>
        <a:prstGeom prst="round1Rect">
          <a:avLst/>
        </a:prstGeom>
        <a:solidFill>
          <a:schemeClr val="accent4">
            <a:shade val="50000"/>
            <a:hueOff val="-209434"/>
            <a:satOff val="-6337"/>
            <a:lumOff val="41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10800000">
        <a:off x="0" y="2908101"/>
        <a:ext cx="3355181" cy="1744861"/>
      </dsp:txXfrm>
    </dsp:sp>
    <dsp:sp modelId="{1345747B-21DD-4C57-A370-EE1DA4FA0116}">
      <dsp:nvSpPr>
        <dsp:cNvPr id="0" name=""/>
        <dsp:cNvSpPr/>
      </dsp:nvSpPr>
      <dsp:spPr>
        <a:xfrm rot="5400000">
          <a:off x="3869531" y="1812131"/>
          <a:ext cx="2326481" cy="3355181"/>
        </a:xfrm>
        <a:prstGeom prst="round1Rect">
          <a:avLst/>
        </a:prstGeom>
        <a:solidFill>
          <a:schemeClr val="accent4">
            <a:shade val="50000"/>
            <a:hueOff val="-104717"/>
            <a:satOff val="-3169"/>
            <a:lumOff val="208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-5400000">
        <a:off x="3355181" y="2908101"/>
        <a:ext cx="3355181" cy="1744861"/>
      </dsp:txXfrm>
    </dsp:sp>
    <dsp:sp modelId="{DD54A9A8-7EB6-49CF-9067-568C74CAB22A}">
      <dsp:nvSpPr>
        <dsp:cNvPr id="0" name=""/>
        <dsp:cNvSpPr/>
      </dsp:nvSpPr>
      <dsp:spPr>
        <a:xfrm>
          <a:off x="1225553" y="1000392"/>
          <a:ext cx="4259255" cy="2652177"/>
        </a:xfrm>
        <a:prstGeom prst="roundRect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THANK YOU</a:t>
          </a:r>
          <a:endParaRPr lang="en-US" sz="6000" kern="1200" dirty="0"/>
        </a:p>
      </dsp:txBody>
      <dsp:txXfrm>
        <a:off x="1355022" y="1129861"/>
        <a:ext cx="4000317" cy="239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066800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286000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CISTRON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Trajectory Based Single Cell Analysis Tool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Normal Requirement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97742"/>
              </p:ext>
            </p:extLst>
          </p:nvPr>
        </p:nvGraphicFramePr>
        <p:xfrm>
          <a:off x="1066800" y="1444625"/>
          <a:ext cx="7696200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71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Expected </a:t>
            </a:r>
            <a:r>
              <a:rPr lang="en-US" dirty="0"/>
              <a:t>Requirement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935539"/>
              </p:ext>
            </p:extLst>
          </p:nvPr>
        </p:nvGraphicFramePr>
        <p:xfrm>
          <a:off x="1066800" y="1444625"/>
          <a:ext cx="7696200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1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Exciting </a:t>
            </a:r>
            <a:r>
              <a:rPr lang="en-US" dirty="0"/>
              <a:t>Requirement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31147"/>
              </p:ext>
            </p:extLst>
          </p:nvPr>
        </p:nvGraphicFramePr>
        <p:xfrm>
          <a:off x="1066800" y="1444625"/>
          <a:ext cx="7696200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5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9DE21A-31AD-4CD6-82F6-F091BFD2D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8F9DE21A-31AD-4CD6-82F6-F091BFD2D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2FF99F-623C-4F35-9411-4F55DA193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0D2FF99F-623C-4F35-9411-4F55DA193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213011"/>
              </p:ext>
            </p:extLst>
          </p:nvPr>
        </p:nvGraphicFramePr>
        <p:xfrm>
          <a:off x="228597" y="1066800"/>
          <a:ext cx="891539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05"/>
                <a:gridCol w="493295"/>
                <a:gridCol w="5715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745961"/>
                <a:gridCol w="625638"/>
              </a:tblGrid>
              <a:tr h="36021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</a:tr>
              <a:tr h="117070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&amp; Feasibility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4087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Analysis &amp;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070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&amp;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070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&amp; Result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30382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81225" y="2751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30184"/>
              </p:ext>
            </p:extLst>
          </p:nvPr>
        </p:nvGraphicFramePr>
        <p:xfrm>
          <a:off x="1517650" y="1066800"/>
          <a:ext cx="6710363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3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76200"/>
            <a:ext cx="9829800" cy="41148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Presented By</a:t>
            </a:r>
            <a:br>
              <a:rPr lang="en-US" sz="4800" dirty="0" smtClean="0"/>
            </a:br>
            <a:r>
              <a:rPr lang="en-US" sz="4800" dirty="0" err="1" smtClean="0"/>
              <a:t>Ishrat</a:t>
            </a:r>
            <a:r>
              <a:rPr lang="en-US" sz="4800" dirty="0" smtClean="0"/>
              <a:t> </a:t>
            </a:r>
            <a:r>
              <a:rPr lang="en-US" sz="4800" dirty="0" err="1" smtClean="0"/>
              <a:t>Jahan</a:t>
            </a:r>
            <a:r>
              <a:rPr lang="en-US" sz="4800" dirty="0" smtClean="0"/>
              <a:t> Emu</a:t>
            </a:r>
            <a:br>
              <a:rPr lang="en-US" sz="4800" dirty="0" smtClean="0"/>
            </a:br>
            <a:r>
              <a:rPr lang="en-US" sz="4800" i="1" dirty="0" smtClean="0"/>
              <a:t>BSSE0927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6469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9676" y="838200"/>
            <a:ext cx="6400800" cy="38100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</a:rPr>
              <a:t>Supervised </a:t>
            </a:r>
            <a:r>
              <a:rPr lang="en-US" sz="4000" b="1" dirty="0" smtClean="0">
                <a:solidFill>
                  <a:srgbClr val="C00000"/>
                </a:solidFill>
              </a:rPr>
              <a:t>By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algn="r"/>
            <a:r>
              <a:rPr lang="en-US" sz="3600" b="1" dirty="0" err="1" smtClean="0">
                <a:solidFill>
                  <a:srgbClr val="C00000"/>
                </a:solidFill>
              </a:rPr>
              <a:t>Sumon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Ahmed</a:t>
            </a:r>
          </a:p>
          <a:p>
            <a:pPr algn="r"/>
            <a:r>
              <a:rPr lang="en-US" sz="2800" b="1" i="1" dirty="0">
                <a:solidFill>
                  <a:srgbClr val="C00000"/>
                </a:solidFill>
              </a:rPr>
              <a:t>Assistant Professor</a:t>
            </a:r>
          </a:p>
          <a:p>
            <a:pPr algn="r"/>
            <a:r>
              <a:rPr lang="en-US" sz="3200" b="1" dirty="0">
                <a:solidFill>
                  <a:srgbClr val="C00000"/>
                </a:solidFill>
              </a:rPr>
              <a:t>Institute of Information Technology, University of Dhaka</a:t>
            </a:r>
          </a:p>
          <a:p>
            <a:pPr algn="r"/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1130"/>
            <a:ext cx="4495800" cy="4525963"/>
          </a:xfrm>
        </p:spPr>
      </p:pic>
      <p:sp>
        <p:nvSpPr>
          <p:cNvPr id="5" name="Rectangle 4"/>
          <p:cNvSpPr/>
          <p:nvPr/>
        </p:nvSpPr>
        <p:spPr>
          <a:xfrm>
            <a:off x="454924" y="1291130"/>
            <a:ext cx="64030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All multicellular life starts from </a:t>
            </a:r>
            <a:r>
              <a:rPr lang="en-US" sz="2800" dirty="0" smtClean="0">
                <a:latin typeface="Open Sans"/>
              </a:rPr>
              <a:t>a</a:t>
            </a:r>
          </a:p>
          <a:p>
            <a:r>
              <a:rPr lang="en-US" sz="2800" dirty="0" smtClean="0">
                <a:latin typeface="Open Sans"/>
              </a:rPr>
              <a:t> </a:t>
            </a:r>
            <a:r>
              <a:rPr lang="en-US" sz="2800" dirty="0">
                <a:latin typeface="Open Sans"/>
              </a:rPr>
              <a:t>single cell. </a:t>
            </a:r>
            <a:endParaRPr lang="en-US" sz="2800" dirty="0" smtClean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44444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44444"/>
              </a:solidFill>
              <a:latin typeface="Open Sans"/>
            </a:endParaRP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4925" y="2667000"/>
            <a:ext cx="4572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With single cell genomics, we can explore in great detail what happens to the genome during the expansive processes of developing and sustaining life</a:t>
            </a:r>
            <a:r>
              <a:rPr lang="en-US" sz="2800" dirty="0" smtClean="0"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Trajectory inference is a computational technique used </a:t>
            </a:r>
            <a:r>
              <a:rPr lang="en-US" sz="3600" dirty="0" smtClean="0">
                <a:solidFill>
                  <a:schemeClr val="tx1"/>
                </a:solidFill>
              </a:rPr>
              <a:t>in  Single Cell analysis </a:t>
            </a:r>
            <a:r>
              <a:rPr lang="en-US" sz="3600" dirty="0">
                <a:solidFill>
                  <a:schemeClr val="tx1"/>
                </a:solidFill>
              </a:rPr>
              <a:t>to determine the pattern of a dynamic process experienced by cells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Some Trajectory Interfaces Methods: Slingshot , Monocle, TSCAN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etc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4" y="30083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48424"/>
              </p:ext>
            </p:extLst>
          </p:nvPr>
        </p:nvGraphicFramePr>
        <p:xfrm>
          <a:off x="1524000" y="1066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695029-D3CD-4329-9224-3D62C53DC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1D695029-D3CD-4329-9224-3D62C53DC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205AA0-8659-4936-8573-AE0B33732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C4205AA0-8659-4936-8573-AE0B33732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971E50-BCE3-4CEB-A65F-3E4B6D22B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A5971E50-BCE3-4CEB-A65F-3E4B6D22B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004286-1A56-4872-AF27-3676BC344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A3004286-1A56-4872-AF27-3676BC344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49C2AF-D782-48D7-94AC-9625858E2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E649C2AF-D782-48D7-94AC-9625858E2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F8F262-CF4A-4AE0-9196-71EEC915A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graphicEl>
                                              <a:dgm id="{6FF8F262-CF4A-4AE0-9196-71EEC915A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Cistron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A </a:t>
            </a:r>
            <a:r>
              <a:rPr lang="en-US" sz="3200" dirty="0"/>
              <a:t>trajectory based single cell analysis tool is a standalone application.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tool will take a </a:t>
            </a:r>
            <a:r>
              <a:rPr lang="en-US" sz="3200" dirty="0" err="1"/>
              <a:t>normalised</a:t>
            </a:r>
            <a:r>
              <a:rPr lang="en-US" sz="3200" dirty="0"/>
              <a:t> biological dataset as </a:t>
            </a:r>
            <a:r>
              <a:rPr lang="en-US" sz="3200" dirty="0" smtClean="0"/>
              <a:t>input.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It will show different trajectory interfaces with some common features of single cell technology </a:t>
            </a:r>
            <a:endParaRPr lang="en-US" dirty="0" smtClean="0"/>
          </a:p>
          <a:p>
            <a:r>
              <a:rPr lang="en-US" dirty="0" smtClean="0"/>
              <a:t>Being </a:t>
            </a:r>
            <a:r>
              <a:rPr lang="en-US" dirty="0"/>
              <a:t>a standalone application ,all operating system  users can use </a:t>
            </a:r>
            <a:r>
              <a:rPr lang="en-US" dirty="0" err="1"/>
              <a:t>Cistron</a:t>
            </a:r>
            <a:r>
              <a:rPr lang="en-US" dirty="0"/>
              <a:t> without any additional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can export the plot into JPG/PNG or PDF format for their further use.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1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</a:t>
            </a:r>
            <a:r>
              <a:rPr lang="en-US" dirty="0">
                <a:effectLst/>
              </a:rPr>
              <a:t>Quality function deployment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480205"/>
              </p:ext>
            </p:extLst>
          </p:nvPr>
        </p:nvGraphicFramePr>
        <p:xfrm>
          <a:off x="1517650" y="1444625"/>
          <a:ext cx="6710363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C4E710FB-1C95-4195-BB2A-CFD2176E0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D43B3125-6F5B-498E-8112-00C60A656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5A82A2F1-3B8E-493A-965E-A61F076F7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graphicEl>
                                              <a:dgm id="{7B311330-BAD5-4C58-9E37-A998AA455A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279524ED-0F9F-4600-A779-27F9B0359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graphicEl>
                                              <a:dgm id="{7D1B7650-7979-4505-90CD-3BA1D82EA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20023-micro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20004-chemistry-ppt-template</Template>
  <TotalTime>489</TotalTime>
  <Words>278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Microsoft Himalaya</vt:lpstr>
      <vt:lpstr>Microsoft New Tai Lue</vt:lpstr>
      <vt:lpstr>Open Sans</vt:lpstr>
      <vt:lpstr>20023-microsoft</vt:lpstr>
      <vt:lpstr>CISTRON</vt:lpstr>
      <vt:lpstr>Presented By Ishrat Jahan Emu BSSE0927</vt:lpstr>
      <vt:lpstr>PowerPoint Presentation</vt:lpstr>
      <vt:lpstr>SINGLE CELL</vt:lpstr>
      <vt:lpstr>TRAJECTORY</vt:lpstr>
      <vt:lpstr>MOTIVATION</vt:lpstr>
      <vt:lpstr>PROJECT DESCRIPTION</vt:lpstr>
      <vt:lpstr>PROJECT DESCRIPTION</vt:lpstr>
      <vt:lpstr> Quality function deployment</vt:lpstr>
      <vt:lpstr>Normal Requirement</vt:lpstr>
      <vt:lpstr>Expected Requirement</vt:lpstr>
      <vt:lpstr>Exciting Requirement</vt:lpstr>
      <vt:lpstr>TIMELINE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CISTRON</dc:title>
  <dc:creator>Emon</dc:creator>
  <cp:lastModifiedBy>Emon</cp:lastModifiedBy>
  <cp:revision>28</cp:revision>
  <dcterms:created xsi:type="dcterms:W3CDTF">2021-01-09T13:13:36Z</dcterms:created>
  <dcterms:modified xsi:type="dcterms:W3CDTF">2021-01-17T09:32:39Z</dcterms:modified>
</cp:coreProperties>
</file>