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3" r:id="rId3"/>
    <p:sldId id="258" r:id="rId4"/>
    <p:sldId id="260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3344" autoAdjust="0"/>
    <p:restoredTop sz="93969" autoAdjust="0"/>
  </p:normalViewPr>
  <p:slideViewPr>
    <p:cSldViewPr>
      <p:cViewPr>
        <p:scale>
          <a:sx n="75" d="100"/>
          <a:sy n="75" d="100"/>
        </p:scale>
        <p:origin x="-98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3/20/2019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3/20/2019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3/20/2019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3/20/2019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smtClean="0"/>
              <a:t>Camera </a:t>
            </a:r>
            <a:r>
              <a:rPr sz="6000" smtClean="0"/>
              <a:t>Synchronization</a:t>
            </a:r>
            <a:endParaRPr lang="en-US" sz="6000" dirty="0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3200" dirty="0" smtClean="0"/>
              <a:t>An Android App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228600" y="228600"/>
            <a:ext cx="8229600" cy="1143000"/>
          </a:xfrm>
        </p:spPr>
        <p:txBody>
          <a:bodyPr>
            <a:noAutofit/>
          </a:bodyPr>
          <a:lstStyle>
            <a:extLst/>
          </a:lstStyle>
          <a:p>
            <a:r>
              <a:rPr lang="en-US" sz="3200" dirty="0" smtClean="0"/>
              <a:t>ER Diagram </a:t>
            </a:r>
            <a:endParaRPr lang="en-US" sz="3200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838200" y="1905001"/>
            <a:ext cx="74676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fontAlgn="base"/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er dia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52600"/>
            <a:ext cx="8305800" cy="48006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228600" y="228600"/>
            <a:ext cx="8229600" cy="1143000"/>
          </a:xfrm>
        </p:spPr>
        <p:txBody>
          <a:bodyPr>
            <a:noAutofit/>
          </a:bodyPr>
          <a:lstStyle>
            <a:extLst/>
          </a:lstStyle>
          <a:p>
            <a:r>
              <a:rPr lang="en-US" sz="3200" dirty="0" smtClean="0"/>
              <a:t>Class Diagram</a:t>
            </a:r>
            <a:endParaRPr lang="en-US" sz="3200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838200" y="1905001"/>
            <a:ext cx="74676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fontAlgn="base"/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https://lh3.googleusercontent.com/GsuxZrJyiKHc2PDNaF6ZgxTs5x9RUeQ3k-R8F3_OOHuuU3gXxhjb2uLp9NKqb7Q3Y6A4z4ry4VhiaMwYrHTCIoKawnoJR20uaVkz1GEmjS9XXCUySTZ2hyDvkEq7w0Q7B6NTSTNi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6362"/>
            <a:ext cx="7543800" cy="4948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228600" y="228600"/>
            <a:ext cx="8229600" cy="1143000"/>
          </a:xfrm>
        </p:spPr>
        <p:txBody>
          <a:bodyPr>
            <a:noAutofit/>
          </a:bodyPr>
          <a:lstStyle>
            <a:extLst/>
          </a:lstStyle>
          <a:p>
            <a:r>
              <a:rPr lang="en-US" sz="3200" dirty="0" smtClean="0"/>
              <a:t>Data Flow Diagram</a:t>
            </a:r>
            <a:endParaRPr lang="en-US" sz="3200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838200" y="1905001"/>
            <a:ext cx="74676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fontAlgn="base"/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https://lh6.googleusercontent.com/NLU796D0Q40BTtPAFbb_EaYUv8JEmIIZX0LXZBe1A7ZooJx2-B39TWpzmxOpEkQPfEYC66r8Oz8xSXb5_JVjwXYQztV88snbk7cskfOpNvr0nXvnsrFeochVhkfHKWF74-8aWnmE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90650"/>
            <a:ext cx="716280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228600" y="228600"/>
            <a:ext cx="8229600" cy="1143000"/>
          </a:xfrm>
        </p:spPr>
        <p:txBody>
          <a:bodyPr>
            <a:noAutofit/>
          </a:bodyPr>
          <a:lstStyle>
            <a:extLst/>
          </a:lstStyle>
          <a:p>
            <a:r>
              <a:rPr lang="en-US" sz="3200" dirty="0" smtClean="0"/>
              <a:t>State Diagram</a:t>
            </a:r>
            <a:endParaRPr lang="en-US" sz="3200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838200" y="1905001"/>
            <a:ext cx="74676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fontAlgn="base"/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https://lh6.googleusercontent.com/34Q64Id2KyoYU9smki5h0rFJ6lPlV20V9yh2uTLmC-xh_cITRS1ictqIBG8KK9YsevCkXCxv4I_8HVVKyLHV7fEUAisQMb3M36x7Gr3t0PmQrPeE19cuF5iMX2OHyGrbTK_8-dk8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8762"/>
            <a:ext cx="59436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228600" y="228600"/>
            <a:ext cx="8229600" cy="1143000"/>
          </a:xfrm>
        </p:spPr>
        <p:txBody>
          <a:bodyPr>
            <a:noAutofit/>
          </a:bodyPr>
          <a:lstStyle>
            <a:extLst/>
          </a:lstStyle>
          <a:p>
            <a:r>
              <a:rPr lang="en-US" sz="3200" dirty="0" smtClean="0"/>
              <a:t>Sequence Diagram</a:t>
            </a:r>
            <a:endParaRPr lang="en-US" sz="3200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838200" y="1905001"/>
            <a:ext cx="74676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fontAlgn="base"/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762000" y="1752600"/>
            <a:ext cx="7543800" cy="43434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990600"/>
            <a:ext cx="7467600" cy="4221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Supervised By</a:t>
            </a:r>
          </a:p>
          <a:p>
            <a:pPr>
              <a:buNone/>
            </a:pPr>
            <a:endParaRPr lang="en-US" sz="3600" dirty="0" smtClean="0"/>
          </a:p>
          <a:p>
            <a:r>
              <a:rPr lang="en-US" sz="3200" dirty="0" smtClean="0"/>
              <a:t>Dr. </a:t>
            </a:r>
            <a:r>
              <a:rPr lang="en-US" sz="3200" dirty="0" err="1" smtClean="0"/>
              <a:t>Naushin</a:t>
            </a:r>
            <a:r>
              <a:rPr lang="en-US" sz="3200" dirty="0" smtClean="0"/>
              <a:t> </a:t>
            </a:r>
            <a:r>
              <a:rPr lang="en-US" sz="3200" dirty="0" err="1" smtClean="0"/>
              <a:t>Nower</a:t>
            </a:r>
            <a:endParaRPr lang="en-US" sz="3200" dirty="0" smtClean="0"/>
          </a:p>
          <a:p>
            <a:pPr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400" dirty="0" smtClean="0"/>
              <a:t>Associate Professor</a:t>
            </a:r>
          </a:p>
          <a:p>
            <a:pPr lvl="1">
              <a:buNone/>
            </a:pPr>
            <a:r>
              <a:rPr lang="en-US" sz="2400" dirty="0" smtClean="0"/>
              <a:t>Institute of Information Technology</a:t>
            </a:r>
          </a:p>
          <a:p>
            <a:pPr lvl="1">
              <a:buNone/>
            </a:pPr>
            <a:r>
              <a:rPr lang="en-US" sz="2400" dirty="0" smtClean="0"/>
              <a:t>University of Dhaka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914400" y="685800"/>
            <a:ext cx="7467600" cy="4221163"/>
          </a:xfrm>
        </p:spPr>
        <p:txBody>
          <a:bodyPr>
            <a:normAutofit fontScale="85000" lnSpcReduction="20000"/>
          </a:bodyPr>
          <a:lstStyle>
            <a:extLst/>
          </a:lstStyle>
          <a:p>
            <a:pPr algn="r">
              <a:buNone/>
            </a:pPr>
            <a:endParaRPr lang="en-US" sz="3600" dirty="0" smtClean="0"/>
          </a:p>
          <a:p>
            <a:pPr algn="r">
              <a:buNone/>
            </a:pPr>
            <a:endParaRPr lang="en-US" sz="3600" dirty="0" smtClean="0"/>
          </a:p>
          <a:p>
            <a:pPr algn="r">
              <a:buNone/>
            </a:pPr>
            <a:endParaRPr lang="en-US" sz="3600" dirty="0" smtClean="0"/>
          </a:p>
          <a:p>
            <a:pPr algn="r">
              <a:buNone/>
            </a:pPr>
            <a:endParaRPr lang="en-US" sz="3600" dirty="0" smtClean="0"/>
          </a:p>
          <a:p>
            <a:pPr algn="r">
              <a:buNone/>
            </a:pPr>
            <a:r>
              <a:rPr lang="en-US" sz="3600" dirty="0" smtClean="0"/>
              <a:t>S.M. </a:t>
            </a:r>
            <a:r>
              <a:rPr lang="en-US" sz="3600" dirty="0" err="1" smtClean="0"/>
              <a:t>Shahriyar</a:t>
            </a:r>
            <a:endParaRPr lang="en-US" sz="3600" dirty="0" smtClean="0"/>
          </a:p>
          <a:p>
            <a:pPr algn="r">
              <a:buNone/>
            </a:pPr>
            <a:r>
              <a:rPr lang="en-US" sz="3200" dirty="0" smtClean="0"/>
              <a:t>BSSE0902</a:t>
            </a:r>
            <a:endParaRPr lang="en-US" sz="3200" dirty="0" smtClean="0"/>
          </a:p>
          <a:p>
            <a:pPr algn="r"/>
            <a:endParaRPr lang="en-US" sz="3600" dirty="0" smtClean="0"/>
          </a:p>
          <a:p>
            <a:pPr algn="r">
              <a:buNone/>
            </a:pPr>
            <a:r>
              <a:rPr lang="en-US" sz="3600" dirty="0" err="1" smtClean="0"/>
              <a:t>Ishrat</a:t>
            </a:r>
            <a:r>
              <a:rPr lang="en-US" sz="3600" dirty="0" smtClean="0"/>
              <a:t> </a:t>
            </a:r>
            <a:r>
              <a:rPr lang="en-US" sz="3600" dirty="0" err="1" smtClean="0"/>
              <a:t>Jahan</a:t>
            </a:r>
            <a:r>
              <a:rPr lang="en-US" sz="3600" dirty="0" smtClean="0"/>
              <a:t> Emu</a:t>
            </a:r>
            <a:endParaRPr lang="en-US" sz="3600" dirty="0" smtClean="0"/>
          </a:p>
          <a:p>
            <a:pPr algn="r">
              <a:buNone/>
            </a:pPr>
            <a:r>
              <a:rPr lang="en-US" sz="3200" dirty="0" smtClean="0"/>
              <a:t>BSSE0927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1" fontAlgn="base">
              <a:buFont typeface="Wingdings" pitchFamily="2" charset="2"/>
              <a:buChar char="v"/>
            </a:pPr>
            <a:r>
              <a:rPr lang="en-US" dirty="0" smtClean="0"/>
              <a:t>Joining or </a:t>
            </a:r>
            <a:r>
              <a:rPr lang="en-US" dirty="0" smtClean="0"/>
              <a:t>creating </a:t>
            </a:r>
            <a:r>
              <a:rPr lang="en-US" dirty="0" smtClean="0"/>
              <a:t>own group to share   </a:t>
            </a:r>
            <a:endParaRPr lang="en-US" dirty="0" smtClean="0"/>
          </a:p>
          <a:p>
            <a:pPr lvl="1" fontAlgn="base">
              <a:buFont typeface="Wingdings" pitchFamily="2" charset="2"/>
              <a:buChar char="v"/>
            </a:pPr>
            <a:endParaRPr lang="en-US" dirty="0" smtClean="0"/>
          </a:p>
          <a:p>
            <a:pPr lvl="1" fontAlgn="base">
              <a:buNone/>
            </a:pPr>
            <a:endParaRPr lang="en-US" dirty="0" smtClean="0"/>
          </a:p>
          <a:p>
            <a:pPr lvl="1" fontAlgn="base">
              <a:buFont typeface="Wingdings" pitchFamily="2" charset="2"/>
              <a:buChar char="v"/>
            </a:pPr>
            <a:r>
              <a:rPr lang="en-US" dirty="0" smtClean="0"/>
              <a:t>Allowing users to create hotspot </a:t>
            </a:r>
            <a:endParaRPr lang="en-US" dirty="0" smtClean="0"/>
          </a:p>
          <a:p>
            <a:pPr lvl="1" fontAlgn="base">
              <a:buFont typeface="Wingdings" pitchFamily="2" charset="2"/>
              <a:buChar char="v"/>
            </a:pPr>
            <a:endParaRPr lang="en-US" dirty="0" smtClean="0"/>
          </a:p>
          <a:p>
            <a:pPr lvl="1" fontAlgn="base">
              <a:buNone/>
            </a:pPr>
            <a:r>
              <a:rPr lang="en-US" dirty="0" smtClean="0"/>
              <a:t> </a:t>
            </a:r>
            <a:endParaRPr lang="en-US" dirty="0" smtClean="0"/>
          </a:p>
          <a:p>
            <a:pPr lvl="1" fontAlgn="base">
              <a:buFont typeface="Wingdings" pitchFamily="2" charset="2"/>
              <a:buChar char="v"/>
            </a:pPr>
            <a:r>
              <a:rPr lang="en-US" dirty="0" smtClean="0"/>
              <a:t>	2 types connection require ( Online &amp; Offline</a:t>
            </a:r>
            <a:r>
              <a:rPr lang="en-US" dirty="0" smtClean="0"/>
              <a:t>)</a:t>
            </a:r>
          </a:p>
          <a:p>
            <a:pPr lvl="1" fontAlgn="base">
              <a:buFont typeface="Wingdings" pitchFamily="2" charset="2"/>
              <a:buChar char="v"/>
            </a:pPr>
            <a:endParaRPr lang="en-US" dirty="0" smtClean="0"/>
          </a:p>
          <a:p>
            <a:pPr lvl="1" fontAlgn="base">
              <a:buFont typeface="Wingdings" pitchFamily="2" charset="2"/>
              <a:buChar char="v"/>
            </a:pPr>
            <a:endParaRPr lang="en-US" dirty="0" smtClean="0"/>
          </a:p>
          <a:p>
            <a:pPr lvl="1" fontAlgn="base">
              <a:buFont typeface="Wingdings" pitchFamily="2" charset="2"/>
              <a:buChar char="v"/>
            </a:pPr>
            <a:r>
              <a:rPr lang="en-US" dirty="0" smtClean="0"/>
              <a:t>No editor is needed for this camera</a:t>
            </a:r>
          </a:p>
          <a:p>
            <a:pPr lvl="1" fontAlgn="base">
              <a:buFont typeface="Wingdings" pitchFamily="2" charset="2"/>
              <a:buChar char="v"/>
            </a:pPr>
            <a:endParaRPr lang="en-US" dirty="0" smtClean="0"/>
          </a:p>
          <a:p>
            <a:pPr lvl="1" fontAlgn="base">
              <a:buFont typeface="Wingdings" pitchFamily="2" charset="2"/>
              <a:buChar char="v"/>
            </a:pPr>
            <a:endParaRPr lang="en-US" dirty="0" smtClean="0"/>
          </a:p>
          <a:p>
            <a:pPr lvl="1" fontAlgn="base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bg2"/>
                </a:solidFill>
              </a:rPr>
              <a:t>Normal Requirements</a:t>
            </a:r>
            <a:br>
              <a:rPr lang="en-US" sz="4000" dirty="0" smtClean="0">
                <a:solidFill>
                  <a:schemeClr val="bg2"/>
                </a:solidFill>
              </a:rPr>
            </a:b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838200" y="1905000"/>
            <a:ext cx="7467600" cy="42211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228600" y="228600"/>
            <a:ext cx="8229600" cy="1143000"/>
          </a:xfrm>
        </p:spPr>
        <p:txBody>
          <a:bodyPr/>
          <a:lstStyle>
            <a:extLst/>
          </a:lstStyle>
          <a:p>
            <a:r>
              <a:rPr lang="en-US" dirty="0" smtClean="0"/>
              <a:t>Expected Requirements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838200" y="1905000"/>
            <a:ext cx="7467600" cy="4221163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457200" indent="-457200" fontAlgn="base">
              <a:buFont typeface="+mj-lt"/>
              <a:buAutoNum type="arabicPeriod"/>
            </a:pPr>
            <a:endParaRPr lang="en-US" sz="2800" dirty="0" smtClean="0"/>
          </a:p>
          <a:p>
            <a:pPr marL="457200" indent="-457200" fontAlgn="base">
              <a:buFont typeface="+mj-lt"/>
              <a:buAutoNum type="arabicPeriod"/>
            </a:pPr>
            <a:endParaRPr lang="en-US" sz="2800" dirty="0" smtClean="0"/>
          </a:p>
          <a:p>
            <a:pPr marL="457200" indent="-457200" fontAlgn="base">
              <a:buFont typeface="Wingdings" pitchFamily="2" charset="2"/>
              <a:buChar char="q"/>
            </a:pPr>
            <a:r>
              <a:rPr lang="en-US" sz="3400" dirty="0" smtClean="0"/>
              <a:t>User friendly</a:t>
            </a:r>
          </a:p>
          <a:p>
            <a:pPr marL="457200" indent="-457200" fontAlgn="base"/>
            <a:endParaRPr lang="en-US" sz="3400" dirty="0" smtClean="0"/>
          </a:p>
          <a:p>
            <a:pPr marL="457200" lvl="0" indent="-457200" fontAlgn="base">
              <a:buFont typeface="Wingdings" pitchFamily="2" charset="2"/>
              <a:buChar char="q"/>
            </a:pPr>
            <a:r>
              <a:rPr lang="en-US" sz="3400" dirty="0" smtClean="0"/>
              <a:t>Color </a:t>
            </a:r>
            <a:r>
              <a:rPr lang="en-US" sz="3400" dirty="0" smtClean="0"/>
              <a:t>must be in </a:t>
            </a:r>
            <a:r>
              <a:rPr lang="en-US" sz="3400" dirty="0" smtClean="0"/>
              <a:t>RGB</a:t>
            </a:r>
          </a:p>
          <a:p>
            <a:pPr marL="457200" lvl="0" indent="-457200" fontAlgn="base"/>
            <a:endParaRPr lang="en-US" sz="3400" dirty="0" smtClean="0"/>
          </a:p>
          <a:p>
            <a:pPr marL="457200" lvl="0" indent="-457200" fontAlgn="base">
              <a:buFont typeface="Wingdings" pitchFamily="2" charset="2"/>
              <a:buChar char="q"/>
            </a:pPr>
            <a:r>
              <a:rPr lang="en-US" sz="3400" dirty="0" smtClean="0"/>
              <a:t>Not need to show the whole profile ( Contact no only)</a:t>
            </a:r>
          </a:p>
          <a:p>
            <a:pPr marL="457200" lvl="0" indent="-457200" fontAlgn="base">
              <a:buFont typeface="Wingdings" pitchFamily="2" charset="2"/>
              <a:buChar char="q"/>
            </a:pPr>
            <a:endParaRPr lang="en-US" sz="3400" dirty="0" smtClean="0"/>
          </a:p>
          <a:p>
            <a:pPr marL="457200" lvl="0" indent="-457200" fontAlgn="base"/>
            <a:endParaRPr lang="en-US" sz="3400" dirty="0" smtClean="0"/>
          </a:p>
          <a:p>
            <a:pPr marL="457200" lvl="0" indent="-457200" fontAlgn="base">
              <a:buFont typeface="Wingdings" pitchFamily="2" charset="2"/>
              <a:buChar char="q"/>
            </a:pPr>
            <a:r>
              <a:rPr lang="en-US" sz="3400" dirty="0" smtClean="0"/>
              <a:t>Users </a:t>
            </a:r>
            <a:r>
              <a:rPr lang="en-US" sz="3400" dirty="0" smtClean="0"/>
              <a:t>can be joined to the group by requesting or adding</a:t>
            </a:r>
          </a:p>
          <a:p>
            <a:pPr marL="457200" indent="-457200" fontAlgn="base">
              <a:buFont typeface="Wingdings" pitchFamily="2" charset="2"/>
              <a:buChar char="q"/>
            </a:pPr>
            <a:endParaRPr lang="en-US" sz="3400" dirty="0" smtClean="0"/>
          </a:p>
          <a:p>
            <a:pPr marL="457200" indent="-457200" fontAlgn="base">
              <a:buFont typeface="Wingdings" pitchFamily="2" charset="2"/>
              <a:buChar char="q"/>
            </a:pPr>
            <a:r>
              <a:rPr lang="en-US" sz="3400" dirty="0" smtClean="0"/>
              <a:t>Effective system</a:t>
            </a:r>
          </a:p>
          <a:p>
            <a:pPr marL="457200" indent="-457200" fontAlgn="base">
              <a:buFont typeface="Wingdings" pitchFamily="2" charset="2"/>
              <a:buChar char="q"/>
            </a:pPr>
            <a:endParaRPr lang="en-US" sz="3400" dirty="0" smtClean="0"/>
          </a:p>
          <a:p>
            <a:pPr marL="514350" indent="-514350" fontAlgn="base">
              <a:buFont typeface="Wingdings" pitchFamily="2" charset="2"/>
              <a:buChar char="q"/>
            </a:pPr>
            <a:r>
              <a:rPr lang="en-US" sz="3400" dirty="0" smtClean="0"/>
              <a:t>Storing </a:t>
            </a:r>
            <a:r>
              <a:rPr lang="en-US" sz="3400" dirty="0" smtClean="0"/>
              <a:t>user’s response time to </a:t>
            </a:r>
            <a:r>
              <a:rPr lang="en-US" sz="3400" dirty="0" smtClean="0"/>
              <a:t>join</a:t>
            </a:r>
            <a:endParaRPr lang="en-US" sz="3400" dirty="0" smtClean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228600" y="228600"/>
            <a:ext cx="8229600" cy="1143000"/>
          </a:xfrm>
        </p:spPr>
        <p:txBody>
          <a:bodyPr/>
          <a:lstStyle>
            <a:extLst/>
          </a:lstStyle>
          <a:p>
            <a:r>
              <a:rPr lang="en-US" dirty="0" smtClean="0"/>
              <a:t>Exciting Requirements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838200" y="1905001"/>
            <a:ext cx="7467600" cy="3810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14350" lvl="0" indent="-514350" fontAlgn="base">
              <a:buFont typeface="Wingdings" pitchFamily="2" charset="2"/>
              <a:buChar char="q"/>
            </a:pPr>
            <a:r>
              <a:rPr lang="en-US" sz="2800" dirty="0" smtClean="0"/>
              <a:t>For online connection , there must have 4G connection</a:t>
            </a:r>
          </a:p>
          <a:p>
            <a:pPr marL="514350" indent="-514350" fontAlgn="base">
              <a:buFont typeface="Wingdings" pitchFamily="2" charset="2"/>
              <a:buChar char="q"/>
            </a:pPr>
            <a:endParaRPr lang="en-US" sz="3200" dirty="0" smtClean="0"/>
          </a:p>
          <a:p>
            <a:pPr marL="514350" indent="-514350" fontAlgn="base">
              <a:buFont typeface="Wingdings" pitchFamily="2" charset="2"/>
              <a:buChar char="q"/>
            </a:pPr>
            <a:endParaRPr lang="en-US" sz="3200" dirty="0" smtClean="0"/>
          </a:p>
          <a:p>
            <a:pPr marL="514350" lvl="0" indent="-514350" fontAlgn="base">
              <a:buFont typeface="Wingdings" pitchFamily="2" charset="2"/>
              <a:buChar char="q"/>
            </a:pPr>
            <a:r>
              <a:rPr lang="en-US" sz="3200" dirty="0" smtClean="0"/>
              <a:t>2. </a:t>
            </a:r>
            <a:r>
              <a:rPr lang="en-US" sz="3200" dirty="0" smtClean="0"/>
              <a:t>Can be able to connect with other channels ( for TV journalist)</a:t>
            </a:r>
          </a:p>
          <a:p>
            <a:pPr marL="514350" indent="-514350" fontAlgn="base"/>
            <a:r>
              <a:rPr lang="en-US" sz="3200" dirty="0" smtClean="0"/>
              <a:t/>
            </a:r>
            <a:br>
              <a:rPr lang="en-US" sz="3200" dirty="0" smtClean="0"/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228600" y="228600"/>
            <a:ext cx="8229600" cy="1143000"/>
          </a:xfrm>
        </p:spPr>
        <p:txBody>
          <a:bodyPr/>
          <a:lstStyle>
            <a:extLst/>
          </a:lstStyle>
          <a:p>
            <a:r>
              <a:rPr lang="en-US" dirty="0" smtClean="0"/>
              <a:t>Use Case Scenario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838200" y="1905001"/>
            <a:ext cx="74676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fontAlgn="base"/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use_c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399"/>
            <a:ext cx="8305800" cy="525780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228600" y="228600"/>
            <a:ext cx="8229600" cy="1143000"/>
          </a:xfrm>
        </p:spPr>
        <p:txBody>
          <a:bodyPr>
            <a:noAutofit/>
          </a:bodyPr>
          <a:lstStyle>
            <a:extLst/>
          </a:lstStyle>
          <a:p>
            <a:r>
              <a:rPr lang="en-US" sz="4000" dirty="0" smtClean="0"/>
              <a:t>Activity Diagram for </a:t>
            </a:r>
          </a:p>
          <a:p>
            <a:r>
              <a:rPr lang="en-US" sz="4000" dirty="0" smtClean="0"/>
              <a:t>Solving Puzzle</a:t>
            </a:r>
            <a:endParaRPr lang="en-US" sz="4000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838200" y="1905001"/>
            <a:ext cx="74676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fontAlgn="base"/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showPro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66417"/>
            <a:ext cx="7772400" cy="581730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228600" y="228600"/>
            <a:ext cx="8229600" cy="1143000"/>
          </a:xfrm>
        </p:spPr>
        <p:txBody>
          <a:bodyPr>
            <a:noAutofit/>
          </a:bodyPr>
          <a:lstStyle>
            <a:extLst/>
          </a:lstStyle>
          <a:p>
            <a:r>
              <a:rPr lang="en-US" sz="3200" dirty="0" err="1" smtClean="0"/>
              <a:t>Swimlane</a:t>
            </a:r>
            <a:r>
              <a:rPr lang="en-US" sz="3200" dirty="0" smtClean="0"/>
              <a:t> Diagram for </a:t>
            </a:r>
          </a:p>
          <a:p>
            <a:r>
              <a:rPr lang="en-US" sz="3200" dirty="0" smtClean="0"/>
              <a:t>Assess Eye-gaze for Social Responsive Objects</a:t>
            </a:r>
            <a:endParaRPr lang="en-US" sz="3200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838200" y="1905001"/>
            <a:ext cx="74676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fontAlgn="base"/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295400" y="1828800"/>
            <a:ext cx="6553200" cy="44196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135</Words>
  <Application>Microsoft Office PowerPoint</Application>
  <PresentationFormat>On-screen Show (4:3)</PresentationFormat>
  <Paragraphs>75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QuizShow</vt:lpstr>
      <vt:lpstr>Camera Synchronization</vt:lpstr>
      <vt:lpstr>Slide 2</vt:lpstr>
      <vt:lpstr>Slide 3</vt:lpstr>
      <vt:lpstr>Normal Requirements 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2019-03-20T06:57:24Z</dcterms:created>
  <dcterms:modified xsi:type="dcterms:W3CDTF">2019-03-20T02:20:03Z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