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hrat98/sms-spam-dete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699248" cy="12954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SOFTWARE PROJECT LAB-1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7854696" cy="4267200"/>
          </a:xfrm>
        </p:spPr>
        <p:txBody>
          <a:bodyPr>
            <a:normAutofit/>
          </a:bodyPr>
          <a:lstStyle/>
          <a:p>
            <a:r>
              <a:rPr lang="en-US" i="1" dirty="0" smtClean="0"/>
              <a:t>PRESENTED BY</a:t>
            </a:r>
          </a:p>
          <a:p>
            <a:r>
              <a:rPr lang="en-US" i="1" dirty="0" smtClean="0"/>
              <a:t>ISHRAT JAHAN EMU</a:t>
            </a:r>
          </a:p>
          <a:p>
            <a:r>
              <a:rPr lang="en-US" i="1" dirty="0" smtClean="0"/>
              <a:t>ROLL # 0927</a:t>
            </a:r>
          </a:p>
          <a:p>
            <a:r>
              <a:rPr lang="en-US" i="1" dirty="0" smtClean="0"/>
              <a:t>BSSE 09 BATCH</a:t>
            </a:r>
          </a:p>
          <a:p>
            <a:pPr algn="l"/>
            <a:r>
              <a:rPr lang="en-US" i="1" dirty="0" smtClean="0"/>
              <a:t>SUPERVISED BY</a:t>
            </a:r>
          </a:p>
          <a:p>
            <a:pPr algn="l"/>
            <a:r>
              <a:rPr lang="en-US" i="1" dirty="0" smtClean="0"/>
              <a:t>DR. MOHAMMAD SHOYAIB</a:t>
            </a:r>
          </a:p>
          <a:p>
            <a:pPr algn="l"/>
            <a:r>
              <a:rPr lang="en-US" i="1" dirty="0" smtClean="0"/>
              <a:t>PROFESSOR</a:t>
            </a:r>
          </a:p>
          <a:p>
            <a:pPr algn="l"/>
            <a:r>
              <a:rPr lang="en-US" i="1" dirty="0" smtClean="0"/>
              <a:t>Institute of Information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SPAM SMS DETECTION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(USING NATURAL LANGUAGE PROCESSING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MY PROJECT</a:t>
            </a:r>
          </a:p>
          <a:p>
            <a:endParaRPr lang="en-US" dirty="0" smtClean="0"/>
          </a:p>
          <a:p>
            <a:r>
              <a:rPr lang="en-US" dirty="0" smtClean="0"/>
              <a:t>ACHIEVEMENTS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There are 2 kinds of 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SPAM 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HAM SMS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SPAM SMS refers to unwanted commercial text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dirty="0" smtClean="0"/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SPAM  SMS detection is harder than spam e-mail detection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my project is to  detect spam SMS from SMS dataset. </a:t>
            </a:r>
          </a:p>
          <a:p>
            <a:pPr>
              <a:buNone/>
            </a:pPr>
            <a:r>
              <a:rPr lang="en-US" dirty="0" smtClean="0"/>
              <a:t>I’ve to implement-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TOKENIZATION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STOP WORD REMOVING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FREQUENCY COUNT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CLASSIFIER(Using K-NN Algorithm)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CLASSIFIER(Using Naïve </a:t>
            </a:r>
            <a:r>
              <a:rPr lang="en-US" dirty="0" err="1" smtClean="0"/>
              <a:t>Bayes</a:t>
            </a:r>
            <a:r>
              <a:rPr lang="en-US" dirty="0" smtClean="0"/>
              <a:t> Algorithm)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github</a:t>
            </a:r>
            <a:r>
              <a:rPr lang="en-US" dirty="0" smtClean="0"/>
              <a:t> link is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I’ve to learn about machine learning for complete the project.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project improves my coding skill.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Also helps to learn about data-mining.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077200" cy="2057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137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SOFTWARE PROJECT LAB-1</vt:lpstr>
      <vt:lpstr>SPAM SMS DETECTION</vt:lpstr>
      <vt:lpstr>PRESENTATION OUTLINE</vt:lpstr>
      <vt:lpstr>INTRODUCTION</vt:lpstr>
      <vt:lpstr>MY PROJECT</vt:lpstr>
      <vt:lpstr>GITHUB LINK</vt:lpstr>
      <vt:lpstr>ACHIEVEMENTS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LAB-1</dc:title>
  <dc:creator>USER</dc:creator>
  <cp:lastModifiedBy>iit</cp:lastModifiedBy>
  <cp:revision>8</cp:revision>
  <dcterms:created xsi:type="dcterms:W3CDTF">2006-08-16T00:00:00Z</dcterms:created>
  <dcterms:modified xsi:type="dcterms:W3CDTF">2018-05-30T03:00:20Z</dcterms:modified>
</cp:coreProperties>
</file>