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4" r:id="rId8"/>
    <p:sldId id="265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6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6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1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9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20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5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8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00C4B0-0AF4-4AD4-BF48-B3583BA85588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107B0-2D81-4C52-9F50-624BC42C8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Phonebook by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Isham Sinha</a:t>
            </a:r>
          </a:p>
          <a:p>
            <a:r>
              <a:rPr lang="en-US" dirty="0"/>
              <a:t>Shreya Mishra</a:t>
            </a:r>
          </a:p>
          <a:p>
            <a:r>
              <a:rPr lang="en-US" dirty="0"/>
              <a:t>Skanda Shreesha Prasad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of preparing a phonebook using Python language has helped us understand the importance of functions and Graphical User Interface.</a:t>
            </a:r>
          </a:p>
          <a:p>
            <a:r>
              <a:rPr lang="en-IN" dirty="0"/>
              <a:t>It also helped us understand the various modules used. </a:t>
            </a:r>
          </a:p>
          <a:p>
            <a:r>
              <a:rPr lang="en-IN" dirty="0"/>
              <a:t>This application would greatly help the users to store important details about a person.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6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0150-1882-4174-B9F8-B78BE739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19D1-328E-4574-9A4D-46A4B168B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3C72-67FF-47FE-857E-F5B5A84F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81E8-8B4D-4745-B018-72D1621C0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Phone?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phone/cell phone/telephone/hand phone/smartphone is a device which permits two users to communicate when they’re too far apart to hear each other</a:t>
            </a:r>
          </a:p>
          <a:p>
            <a:r>
              <a:rPr lang="en-US" dirty="0"/>
              <a:t>It was invented by Alexander Graham Bell and in 1876, he was granted a patent by the United States.</a:t>
            </a:r>
          </a:p>
          <a:p>
            <a:r>
              <a:rPr lang="en-US" dirty="0"/>
              <a:t>The instrument was rapidly picked up on and developed by others. It quickly became an indispensable part of households, businesses and governments.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16F-68BB-4D0A-8FD2-4C5A8209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4C59-1376-4673-BCD4-4652F405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A mobile phone, cellular phone, cell phone, cellphone, handphone, or hand phone, sometimes shortened to simply mobile, cell, or just phone, is a portable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telephone</a:t>
            </a:r>
            <a:r>
              <a:rPr lang="en-US" i="0" dirty="0">
                <a:solidFill>
                  <a:schemeClr val="tx1"/>
                </a:solidFill>
                <a:effectLst/>
              </a:rPr>
              <a:t> that can make and receive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calls</a:t>
            </a:r>
            <a:r>
              <a:rPr lang="en-US" i="0" dirty="0">
                <a:solidFill>
                  <a:schemeClr val="tx1"/>
                </a:solidFill>
                <a:effectLst/>
              </a:rPr>
              <a:t> over a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radio frequency</a:t>
            </a:r>
            <a:r>
              <a:rPr lang="en-US" i="0" dirty="0">
                <a:solidFill>
                  <a:schemeClr val="tx1"/>
                </a:solidFill>
                <a:effectLst/>
              </a:rPr>
              <a:t> link while the user is moving within a telephone service area.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The first handheld mobile phone was demonstrated by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John F. Mitchell</a:t>
            </a:r>
            <a:r>
              <a:rPr lang="en-US" i="0" u="none" strike="noStrike" baseline="30000" dirty="0">
                <a:solidFill>
                  <a:schemeClr val="tx1"/>
                </a:solidFill>
                <a:effectLst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</a:rPr>
              <a:t>and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Martin Cooper</a:t>
            </a:r>
            <a:r>
              <a:rPr lang="en-US" i="0" dirty="0">
                <a:solidFill>
                  <a:schemeClr val="tx1"/>
                </a:solidFill>
                <a:effectLst/>
              </a:rPr>
              <a:t> of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Motorola</a:t>
            </a:r>
            <a:r>
              <a:rPr lang="en-US" i="0" dirty="0">
                <a:solidFill>
                  <a:schemeClr val="tx1"/>
                </a:solidFill>
                <a:effectLst/>
              </a:rPr>
              <a:t> in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New York City</a:t>
            </a:r>
            <a:r>
              <a:rPr lang="en-US" i="0" dirty="0">
                <a:solidFill>
                  <a:schemeClr val="tx1"/>
                </a:solidFill>
                <a:effectLst/>
              </a:rPr>
              <a:t> in 1973.</a:t>
            </a:r>
          </a:p>
          <a:p>
            <a:r>
              <a:rPr lang="en-US" dirty="0">
                <a:solidFill>
                  <a:schemeClr val="tx1"/>
                </a:solidFill>
              </a:rPr>
              <a:t>Released in 1983, the Motorola </a:t>
            </a:r>
            <a:r>
              <a:rPr lang="en-US" dirty="0" err="1">
                <a:solidFill>
                  <a:schemeClr val="tx1"/>
                </a:solidFill>
              </a:rPr>
              <a:t>DynaTAC</a:t>
            </a:r>
            <a:r>
              <a:rPr lang="en-US" dirty="0">
                <a:solidFill>
                  <a:schemeClr val="tx1"/>
                </a:solidFill>
              </a:rPr>
              <a:t> 8000x was the first commercial hand-held mobile phone.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phonebook is a record containing a list of telephone subscribers in a geographical location.</a:t>
            </a:r>
          </a:p>
          <a:p>
            <a:r>
              <a:rPr lang="en-IN" dirty="0"/>
              <a:t>It was used to allow the telephone number of a subscriber, usually in alphabetically order, identified by name or address.</a:t>
            </a:r>
          </a:p>
          <a:p>
            <a:r>
              <a:rPr lang="en-IN" dirty="0"/>
              <a:t>The most commonly used phonebooks were the Yellow Pages for business and Telephone Directories and White Pages for the personal details.</a:t>
            </a:r>
          </a:p>
          <a:p>
            <a:r>
              <a:rPr lang="en-IN" dirty="0"/>
              <a:t>The manufacture of internet and smartphones have greatly inhibited the use of a paper phonebook in recent times.</a:t>
            </a:r>
          </a:p>
        </p:txBody>
      </p:sp>
    </p:spTree>
    <p:extLst>
      <p:ext uri="{BB962C8B-B14F-4D97-AF65-F5344CB8AC3E}">
        <p14:creationId xmlns:p14="http://schemas.microsoft.com/office/powerpoint/2010/main" val="41403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Phonebook Project - Light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03A39F-4D04-4B36-9BDC-B938A4514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37" y="2408483"/>
            <a:ext cx="5875887" cy="34673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77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Phonebook Project – Dark Mode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964E3E-69E0-4974-9913-4C5968C63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38" y="2557463"/>
            <a:ext cx="5622524" cy="331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60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44B1-6D4B-40F3-A392-DBC51EE3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Phonebook Project - Create Contact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A8588-A164-42CB-B0BB-4B972479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59" y="2557463"/>
            <a:ext cx="5785282" cy="331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75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3C0-D7BA-4AE2-B2D9-5A527D9D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Phonebook Project - All Contacts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3286E-1032-4EFF-B233-03BFED066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59" y="2557463"/>
            <a:ext cx="5785282" cy="331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46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0F1E-8384-4545-9059-CA1311A5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Phonebook Project – Contact Display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87A2A-7E0A-4FFF-9F01-96AB9EE7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1" y="2557463"/>
            <a:ext cx="3130777" cy="3317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66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933</TotalTime>
  <Words>350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Phonebook by Python</vt:lpstr>
      <vt:lpstr>What is a Phone?</vt:lpstr>
      <vt:lpstr>Mobile Phones</vt:lpstr>
      <vt:lpstr>Phonebook</vt:lpstr>
      <vt:lpstr>Phonebook Project - Light Mode</vt:lpstr>
      <vt:lpstr>Phonebook Project – Dark Mode</vt:lpstr>
      <vt:lpstr>Phonebook Project - Create Contact Page</vt:lpstr>
      <vt:lpstr>Phonebook Project - All Contacts</vt:lpstr>
      <vt:lpstr>Phonebook Project – Contact Display</vt:lpstr>
      <vt:lpstr>Conclusion</vt:lpstr>
      <vt:lpstr>Questions?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by Python</dc:title>
  <dc:creator>abc</dc:creator>
  <cp:lastModifiedBy>Shreya Mishra</cp:lastModifiedBy>
  <cp:revision>26</cp:revision>
  <dcterms:created xsi:type="dcterms:W3CDTF">2022-01-20T16:43:47Z</dcterms:created>
  <dcterms:modified xsi:type="dcterms:W3CDTF">2022-02-02T04:03:03Z</dcterms:modified>
</cp:coreProperties>
</file>