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981200"/>
            <a:ext cx="5029200" cy="2895600"/>
          </a:xfrm>
        </p:spPr>
        <p:txBody>
          <a:bodyPr>
            <a:normAutofit/>
          </a:bodyPr>
          <a:lstStyle/>
          <a:p>
            <a:r>
              <a:rPr lang="en-US" sz="6000" dirty="0" smtClean="0"/>
              <a:t>Odin </a:t>
            </a:r>
            <a:r>
              <a:rPr lang="en-US" sz="6000" dirty="0" err="1" smtClean="0"/>
              <a:t>MySQL</a:t>
            </a:r>
            <a:r>
              <a:rPr lang="en-US" sz="6000" dirty="0" smtClean="0"/>
              <a:t> Assignment </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t>You'd like to get the signup date of your last member. How can you retrieve this information?</a:t>
            </a:r>
            <a:br>
              <a:rPr lang="en-US" sz="1800" dirty="0" smtClean="0"/>
            </a:br>
            <a:r>
              <a:rPr lang="en-US" sz="1800" b="1" dirty="0" smtClean="0"/>
              <a:t>Expected Result</a:t>
            </a:r>
            <a:br>
              <a:rPr lang="en-US" sz="1800" b="1" dirty="0" smtClean="0"/>
            </a:br>
            <a:r>
              <a:rPr lang="en-US" sz="1800" b="1" dirty="0" smtClean="0"/>
              <a:t>2012-09-26 18:08:45</a:t>
            </a:r>
            <a:endParaRPr lang="en-US" sz="1800" dirty="0"/>
          </a:p>
        </p:txBody>
      </p:sp>
      <p:pic>
        <p:nvPicPr>
          <p:cNvPr id="4" name="Content Placeholder 3" descr="Screenshot (23).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Produce a count of the number of facilities that have a cost to guests of 10 or more.</a:t>
            </a:r>
            <a:br>
              <a:rPr lang="en-US" sz="2400" dirty="0" smtClean="0"/>
            </a:br>
            <a:r>
              <a:rPr lang="en-US" sz="2400" b="1" dirty="0" smtClean="0"/>
              <a:t>Expected </a:t>
            </a:r>
            <a:r>
              <a:rPr lang="en-US" sz="2400" b="1" dirty="0" smtClean="0"/>
              <a:t>Result 6</a:t>
            </a:r>
            <a:endParaRPr lang="en-US" sz="2400" dirty="0"/>
          </a:p>
        </p:txBody>
      </p:sp>
      <p:pic>
        <p:nvPicPr>
          <p:cNvPr id="4" name="Content Placeholder 3" descr="Screenshot (24).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t>Produce a list of the total number of slots booked per facility in the month of September 2012. Produce an output table consisting of facility id and slots, sorted by the number of slots.</a:t>
            </a:r>
            <a:br>
              <a:rPr lang="en-US" sz="1800" dirty="0" smtClean="0"/>
            </a:br>
            <a:r>
              <a:rPr lang="en-US" sz="1800" b="1" dirty="0" smtClean="0"/>
              <a:t>Expected Result is 9 rows</a:t>
            </a:r>
            <a:endParaRPr lang="en-US" sz="1800" dirty="0"/>
          </a:p>
        </p:txBody>
      </p:sp>
      <p:pic>
        <p:nvPicPr>
          <p:cNvPr id="6" name="Content Placeholder 5" descr="Screenshot (26).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t>Produce a list of facilities with more than 1000 slots booked. Produce an output table consisting of facility id and total slots, sorted by facility id.</a:t>
            </a:r>
            <a:br>
              <a:rPr lang="en-US" sz="1800" dirty="0" smtClean="0"/>
            </a:br>
            <a:r>
              <a:rPr lang="en-US" sz="1800" b="1" dirty="0" smtClean="0"/>
              <a:t>Expected Result is 5 rows</a:t>
            </a:r>
            <a:endParaRPr lang="en-US" sz="1800" dirty="0"/>
          </a:p>
        </p:txBody>
      </p:sp>
      <p:pic>
        <p:nvPicPr>
          <p:cNvPr id="4" name="Content Placeholder 3" descr="Screenshot (27).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smtClean="0"/>
              <a:t>How can you produce a list of the start times for bookings for tennis courts, for the date '2012-09-21'? Return a list of start time and facility name pairings, ordered by the time.</a:t>
            </a:r>
            <a:br>
              <a:rPr lang="en-US" sz="1600" dirty="0" smtClean="0"/>
            </a:br>
            <a:r>
              <a:rPr lang="en-US" sz="1600" b="1" dirty="0" smtClean="0"/>
              <a:t>Expected Result is 12 rows</a:t>
            </a:r>
            <a:endParaRPr lang="en-US" sz="1600" dirty="0"/>
          </a:p>
        </p:txBody>
      </p:sp>
      <p:pic>
        <p:nvPicPr>
          <p:cNvPr id="4" name="Content Placeholder 3" descr="Screenshot (2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How can you produce a list of the start times for bookings by members named 'David Farrell'?</a:t>
            </a:r>
            <a:br>
              <a:rPr lang="en-US" sz="2400" dirty="0" smtClean="0"/>
            </a:br>
            <a:r>
              <a:rPr lang="en-US" sz="2400" b="1" dirty="0" smtClean="0"/>
              <a:t>Expected result is 34 rows of </a:t>
            </a:r>
            <a:r>
              <a:rPr lang="en-US" sz="2400" b="1" dirty="0" smtClean="0"/>
              <a:t>timestamps</a:t>
            </a:r>
            <a:endParaRPr lang="en-US" sz="2400" dirty="0"/>
          </a:p>
        </p:txBody>
      </p:sp>
      <p:pic>
        <p:nvPicPr>
          <p:cNvPr id="4" name="Content Placeholder 3" descr="Screenshot (2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 2</a:t>
            </a:r>
            <a:endParaRPr lang="en-US" b="1" dirty="0"/>
          </a:p>
        </p:txBody>
      </p:sp>
      <p:sp>
        <p:nvSpPr>
          <p:cNvPr id="3" name="Content Placeholder 2"/>
          <p:cNvSpPr>
            <a:spLocks noGrp="1"/>
          </p:cNvSpPr>
          <p:nvPr>
            <p:ph idx="1"/>
          </p:nvPr>
        </p:nvSpPr>
        <p:spPr>
          <a:xfrm>
            <a:off x="457200" y="1524000"/>
            <a:ext cx="8229600" cy="4876800"/>
          </a:xfrm>
        </p:spPr>
        <p:txBody>
          <a:bodyPr>
            <a:normAutofit fontScale="47500" lnSpcReduction="20000"/>
          </a:bodyPr>
          <a:lstStyle/>
          <a:p>
            <a:r>
              <a:rPr lang="en-US" sz="3800" dirty="0" smtClean="0"/>
              <a:t>Create a new database called "School" this database should have two tables: teachers and students.</a:t>
            </a:r>
          </a:p>
          <a:p>
            <a:r>
              <a:rPr lang="en-US" sz="3800" dirty="0" smtClean="0"/>
              <a:t>The students table should have columns for </a:t>
            </a:r>
            <a:r>
              <a:rPr lang="en-US" sz="3800" dirty="0" err="1" smtClean="0"/>
              <a:t>student_id</a:t>
            </a:r>
            <a:r>
              <a:rPr lang="en-US" sz="3800" dirty="0" smtClean="0"/>
              <a:t>, </a:t>
            </a:r>
            <a:r>
              <a:rPr lang="en-US" sz="3800" dirty="0" err="1" smtClean="0"/>
              <a:t>first_name,last_name</a:t>
            </a:r>
            <a:r>
              <a:rPr lang="en-US" sz="3800" dirty="0" smtClean="0"/>
              <a:t>, </a:t>
            </a:r>
            <a:r>
              <a:rPr lang="en-US" sz="3800" dirty="0" err="1" smtClean="0"/>
              <a:t>homeroom_number</a:t>
            </a:r>
            <a:r>
              <a:rPr lang="en-US" sz="3800" dirty="0" smtClean="0"/>
              <a:t>, </a:t>
            </a:r>
            <a:r>
              <a:rPr lang="en-US" sz="3800" dirty="0" err="1" smtClean="0"/>
              <a:t>phone,email</a:t>
            </a:r>
            <a:r>
              <a:rPr lang="en-US" sz="3800" dirty="0" smtClean="0"/>
              <a:t>, and graduation year.</a:t>
            </a:r>
          </a:p>
          <a:p>
            <a:r>
              <a:rPr lang="en-US" sz="3800" dirty="0" smtClean="0"/>
              <a:t>The teachers table should have columns for </a:t>
            </a:r>
            <a:r>
              <a:rPr lang="en-US" sz="3800" dirty="0" err="1" smtClean="0"/>
              <a:t>teacher_id</a:t>
            </a:r>
            <a:r>
              <a:rPr lang="en-US" sz="3800" dirty="0" smtClean="0"/>
              <a:t>, </a:t>
            </a:r>
            <a:r>
              <a:rPr lang="en-US" sz="3800" dirty="0" err="1" smtClean="0"/>
              <a:t>first_name</a:t>
            </a:r>
            <a:r>
              <a:rPr lang="en-US" sz="3800" dirty="0" smtClean="0"/>
              <a:t>, </a:t>
            </a:r>
            <a:r>
              <a:rPr lang="en-US" sz="3800" dirty="0" err="1" smtClean="0"/>
              <a:t>last_name</a:t>
            </a:r>
            <a:r>
              <a:rPr lang="en-US" sz="3800" dirty="0" smtClean="0"/>
              <a:t>, </a:t>
            </a:r>
            <a:r>
              <a:rPr lang="en-US" sz="3800" dirty="0" err="1" smtClean="0"/>
              <a:t>homeroom_number</a:t>
            </a:r>
            <a:r>
              <a:rPr lang="en-US" sz="3800" dirty="0" smtClean="0"/>
              <a:t>, department, email, and phone.</a:t>
            </a:r>
          </a:p>
          <a:p>
            <a:r>
              <a:rPr lang="en-US" sz="3800" dirty="0" smtClean="0"/>
              <a:t>The constraints are mostly up to you, but your table constraints do have to consider the following:</a:t>
            </a:r>
          </a:p>
          <a:p>
            <a:r>
              <a:rPr lang="en-US" sz="3800" dirty="0" smtClean="0"/>
              <a:t> We must have a phone number to contact students in case of an emergency.</a:t>
            </a:r>
          </a:p>
          <a:p>
            <a:r>
              <a:rPr lang="en-US" sz="3800" dirty="0" smtClean="0"/>
              <a:t> We must have ids as the primary key of the tables</a:t>
            </a:r>
          </a:p>
          <a:p>
            <a:r>
              <a:rPr lang="en-US" sz="3800" dirty="0" smtClean="0"/>
              <a:t>Phone numbers and emails must be unique to the individual.</a:t>
            </a:r>
          </a:p>
          <a:p>
            <a:r>
              <a:rPr lang="en-US" sz="3800" dirty="0" smtClean="0"/>
              <a:t>Once you've made the tables, insert a student named Mark </a:t>
            </a:r>
            <a:r>
              <a:rPr lang="en-US" sz="3800" dirty="0" err="1" smtClean="0"/>
              <a:t>Watney</a:t>
            </a:r>
            <a:r>
              <a:rPr lang="en-US" sz="3800" dirty="0" smtClean="0"/>
              <a:t> (</a:t>
            </a:r>
            <a:r>
              <a:rPr lang="en-US" sz="3800" dirty="0" err="1" smtClean="0"/>
              <a:t>student_id</a:t>
            </a:r>
            <a:r>
              <a:rPr lang="en-US" sz="3800" dirty="0" smtClean="0"/>
              <a:t>=1) who has a phone number of 777-555-1234 and doesn't have an email. He graduates in 2035 and has 5 as a homeroom number.</a:t>
            </a:r>
          </a:p>
          <a:p>
            <a:r>
              <a:rPr lang="en-US" sz="3800" dirty="0" smtClean="0"/>
              <a:t>Then insert a teacher names Jonas Salk (</a:t>
            </a:r>
            <a:r>
              <a:rPr lang="en-US" sz="3800" dirty="0" err="1" smtClean="0"/>
              <a:t>teacher_id</a:t>
            </a:r>
            <a:r>
              <a:rPr lang="en-US" sz="3800" dirty="0" smtClean="0"/>
              <a:t> = 1) who as a homeroom number of 5 and is from the Biology department. His contact info is: jsalk@school.org and a phone number of 777-555-4321.</a:t>
            </a:r>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Students table</a:t>
            </a:r>
            <a:endParaRPr lang="en-US" dirty="0"/>
          </a:p>
        </p:txBody>
      </p:sp>
      <p:pic>
        <p:nvPicPr>
          <p:cNvPr id="7" name="Picture Placeholder 6" descr="Screenshot (30).png"/>
          <p:cNvPicPr>
            <a:picLocks noGrp="1" noChangeAspect="1"/>
          </p:cNvPicPr>
          <p:nvPr>
            <p:ph type="pic" idx="1"/>
          </p:nvPr>
        </p:nvPicPr>
        <p:blipFill>
          <a:blip r:embed="rId2"/>
          <a:srcRect l="12518" r="12518"/>
          <a:stretch>
            <a:fillRect/>
          </a:stretch>
        </p:blipFill>
        <p:spPr>
          <a:xfrm>
            <a:off x="381000" y="612775"/>
            <a:ext cx="8382000" cy="4114800"/>
          </a:xfrm>
        </p:spPr>
      </p:pic>
      <p:sp>
        <p:nvSpPr>
          <p:cNvPr id="6" name="Text Placeholder 5"/>
          <p:cNvSpPr>
            <a:spLocks noGrp="1"/>
          </p:cNvSpPr>
          <p:nvPr>
            <p:ph type="body" sz="half" idx="2"/>
          </p:nvPr>
        </p:nvSpPr>
        <p:spPr/>
        <p:txBody>
          <a:bodyPr/>
          <a:lstStyle/>
          <a:p>
            <a:r>
              <a:rPr lang="en-US" dirty="0" smtClean="0"/>
              <a:t>I have displayed all the outputs related to students table in one go.</a:t>
            </a:r>
          </a:p>
          <a:p>
            <a:r>
              <a:rPr lang="en-US" dirty="0" smtClean="0"/>
              <a:t>Students table is under school database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Teachers table</a:t>
            </a:r>
            <a:endParaRPr lang="en-US" dirty="0"/>
          </a:p>
        </p:txBody>
      </p:sp>
      <p:pic>
        <p:nvPicPr>
          <p:cNvPr id="5" name="Picture Placeholder 4" descr="Screenshot (31).png"/>
          <p:cNvPicPr>
            <a:picLocks noGrp="1" noChangeAspect="1"/>
          </p:cNvPicPr>
          <p:nvPr>
            <p:ph type="pic" idx="1"/>
          </p:nvPr>
        </p:nvPicPr>
        <p:blipFill>
          <a:blip r:embed="rId2"/>
          <a:srcRect l="12518" r="12518"/>
          <a:stretch>
            <a:fillRect/>
          </a:stretch>
        </p:blipFill>
        <p:spPr>
          <a:xfrm>
            <a:off x="838200" y="612775"/>
            <a:ext cx="7696200" cy="4114800"/>
          </a:xfrm>
        </p:spPr>
      </p:pic>
      <p:sp>
        <p:nvSpPr>
          <p:cNvPr id="4" name="Text Placeholder 3"/>
          <p:cNvSpPr>
            <a:spLocks noGrp="1"/>
          </p:cNvSpPr>
          <p:nvPr>
            <p:ph type="body" sz="half" idx="2"/>
          </p:nvPr>
        </p:nvSpPr>
        <p:spPr/>
        <p:txBody>
          <a:bodyPr/>
          <a:lstStyle/>
          <a:p>
            <a:r>
              <a:rPr lang="en-US" dirty="0" smtClean="0"/>
              <a:t>A pictorial output of teachers table after executing the needful.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400" dirty="0" smtClean="0"/>
              <a:t>How can you retrieve all the information from </a:t>
            </a:r>
            <a:r>
              <a:rPr lang="en-US" sz="2400" dirty="0" err="1" smtClean="0"/>
              <a:t>cd.facilities</a:t>
            </a:r>
            <a:r>
              <a:rPr lang="en-US" sz="2400" dirty="0" smtClean="0"/>
              <a:t> table</a:t>
            </a:r>
            <a:endParaRPr lang="en-US" sz="2400" dirty="0"/>
          </a:p>
        </p:txBody>
      </p:sp>
      <p:pic>
        <p:nvPicPr>
          <p:cNvPr id="5" name="Content Placeholder 4" descr="Screenshot (13).png"/>
          <p:cNvPicPr>
            <a:picLocks noGrp="1" noChangeAspect="1"/>
          </p:cNvPicPr>
          <p:nvPr>
            <p:ph idx="1"/>
          </p:nvPr>
        </p:nvPicPr>
        <p:blipFill>
          <a:blip r:embed="rId2"/>
          <a:stretch>
            <a:fillRect/>
          </a:stretch>
        </p:blipFill>
        <p:spPr>
          <a:xfrm>
            <a:off x="546957" y="1600200"/>
            <a:ext cx="8267501" cy="46482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Q. You </a:t>
            </a:r>
            <a:r>
              <a:rPr lang="en-US" sz="2400" dirty="0" smtClean="0"/>
              <a:t>want to print out a list of all of the facilities and their cost to members. How would you retrieve a list of only facility names and costs?</a:t>
            </a:r>
            <a:endParaRPr lang="en-US" sz="2400" dirty="0"/>
          </a:p>
        </p:txBody>
      </p:sp>
      <p:pic>
        <p:nvPicPr>
          <p:cNvPr id="4" name="Content Placeholder 3" descr="Screenshot (14).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Q. How </a:t>
            </a:r>
            <a:r>
              <a:rPr lang="en-US" sz="2400" dirty="0" smtClean="0"/>
              <a:t>can you produce a list of facilities that charge a fee to members?</a:t>
            </a:r>
            <a:br>
              <a:rPr lang="en-US" sz="2400" dirty="0" smtClean="0"/>
            </a:br>
            <a:r>
              <a:rPr lang="en-US" sz="2400" b="1" dirty="0" smtClean="0"/>
              <a:t>Expected Results should have just 5 rows</a:t>
            </a:r>
            <a:r>
              <a:rPr lang="en-US" sz="2400" b="1" dirty="0" smtClean="0"/>
              <a:t>:</a:t>
            </a:r>
            <a:endParaRPr lang="en-US" sz="2400" dirty="0"/>
          </a:p>
        </p:txBody>
      </p:sp>
      <p:pic>
        <p:nvPicPr>
          <p:cNvPr id="4" name="Content Placeholder 3" descr="Screenshot (15).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pPr algn="l"/>
            <a:r>
              <a:rPr lang="en-US" sz="2400" dirty="0" smtClean="0"/>
              <a:t>Q. How </a:t>
            </a:r>
            <a:r>
              <a:rPr lang="en-US" sz="2400" dirty="0" smtClean="0"/>
              <a:t>can you produce a list of facilities that charge a fee to members, and that fee is less than 1/50th of the monthly maintenance cost? Return the </a:t>
            </a:r>
            <a:r>
              <a:rPr lang="en-US" sz="2400" dirty="0" err="1" smtClean="0"/>
              <a:t>facid</a:t>
            </a:r>
            <a:r>
              <a:rPr lang="en-US" sz="2400" dirty="0" smtClean="0"/>
              <a:t>, facility name, member cost, and monthly maintenance of the facilities in question.</a:t>
            </a:r>
            <a:endParaRPr lang="en-US" sz="2400" dirty="0"/>
          </a:p>
        </p:txBody>
      </p:sp>
      <p:pic>
        <p:nvPicPr>
          <p:cNvPr id="8" name="Content Placeholder 7" descr="Screenshot (18).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How can you produce a list of all facilities with the word 'Tennis' in their name?</a:t>
            </a:r>
            <a:br>
              <a:rPr lang="en-US" sz="2400" dirty="0" smtClean="0"/>
            </a:br>
            <a:r>
              <a:rPr lang="en-US" sz="2400" b="1" dirty="0" smtClean="0"/>
              <a:t>Expected Result is 3 rows</a:t>
            </a:r>
            <a:r>
              <a:rPr lang="en-US" sz="2400" dirty="0" smtClean="0"/>
              <a:t/>
            </a:r>
            <a:br>
              <a:rPr lang="en-US" sz="2400" dirty="0" smtClean="0"/>
            </a:br>
            <a:endParaRPr lang="en-US" sz="2400" dirty="0"/>
          </a:p>
        </p:txBody>
      </p:sp>
      <p:pic>
        <p:nvPicPr>
          <p:cNvPr id="4" name="Content Placeholder 3" descr="Screenshot (19).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400" dirty="0" smtClean="0"/>
              <a:t>How can you retrieve the details of facilities with ID 1 and 5? Try to do it without using the OR operator.</a:t>
            </a:r>
            <a:br>
              <a:rPr lang="en-US" sz="2400" dirty="0" smtClean="0"/>
            </a:br>
            <a:r>
              <a:rPr lang="en-US" sz="2400" b="1" dirty="0" smtClean="0"/>
              <a:t>Expected Result is 2 rows</a:t>
            </a:r>
            <a:endParaRPr lang="en-US" sz="2400" dirty="0"/>
          </a:p>
        </p:txBody>
      </p:sp>
      <p:pic>
        <p:nvPicPr>
          <p:cNvPr id="4" name="Content Placeholder 3" descr="Screenshot (20).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t>How can you produce a list of members who joined after the start of September 2012? Return the </a:t>
            </a:r>
            <a:r>
              <a:rPr lang="en-US" sz="1800" dirty="0" err="1" smtClean="0"/>
              <a:t>memid</a:t>
            </a:r>
            <a:r>
              <a:rPr lang="en-US" sz="1800" dirty="0" smtClean="0"/>
              <a:t>, surname, </a:t>
            </a:r>
            <a:r>
              <a:rPr lang="en-US" sz="1800" dirty="0" err="1" smtClean="0"/>
              <a:t>firstname</a:t>
            </a:r>
            <a:r>
              <a:rPr lang="en-US" sz="1800" dirty="0" smtClean="0"/>
              <a:t>, and </a:t>
            </a:r>
            <a:r>
              <a:rPr lang="en-US" sz="1800" dirty="0" err="1" smtClean="0"/>
              <a:t>joindate</a:t>
            </a:r>
            <a:r>
              <a:rPr lang="en-US" sz="1800" dirty="0" smtClean="0"/>
              <a:t> of the members in question.</a:t>
            </a:r>
            <a:br>
              <a:rPr lang="en-US" sz="1800" dirty="0" smtClean="0"/>
            </a:br>
            <a:r>
              <a:rPr lang="en-US" sz="1800" b="1" dirty="0" smtClean="0"/>
              <a:t>Expected Result is 10 rows (not all are shown below</a:t>
            </a:r>
            <a:r>
              <a:rPr lang="en-US" sz="1800" b="1" dirty="0" smtClean="0"/>
              <a:t>)</a:t>
            </a:r>
            <a:endParaRPr lang="en-US" sz="1800" dirty="0"/>
          </a:p>
        </p:txBody>
      </p:sp>
      <p:pic>
        <p:nvPicPr>
          <p:cNvPr id="4" name="Content Placeholder 3" descr="Screenshot (21).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t>How can you produce an ordered list of the first 10 surnames in the members table? The list must not contain duplicates.</a:t>
            </a:r>
            <a:br>
              <a:rPr lang="en-US" sz="1800" dirty="0" smtClean="0"/>
            </a:br>
            <a:r>
              <a:rPr lang="en-US" sz="1800" b="1" dirty="0" smtClean="0"/>
              <a:t>Expected Result should be 10 rows if you include GUEST as a last </a:t>
            </a:r>
            <a:r>
              <a:rPr lang="en-US" sz="1800" b="1" dirty="0" smtClean="0"/>
              <a:t>name</a:t>
            </a:r>
            <a:endParaRPr lang="en-US" sz="1800" dirty="0"/>
          </a:p>
        </p:txBody>
      </p:sp>
      <p:pic>
        <p:nvPicPr>
          <p:cNvPr id="4" name="Content Placeholder 3" descr="Screenshot (22).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486</Words>
  <Application>Microsoft Office PowerPoint</Application>
  <PresentationFormat>On-screen Show (4:3)</PresentationFormat>
  <Paragraphs>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Odin MySQL Assignment </vt:lpstr>
      <vt:lpstr>How can you retrieve all the information from cd.facilities table</vt:lpstr>
      <vt:lpstr>Q. You want to print out a list of all of the facilities and their cost to members. How would you retrieve a list of only facility names and costs?</vt:lpstr>
      <vt:lpstr>Q. How can you produce a list of facilities that charge a fee to members? Expected Results should have just 5 rows:</vt:lpstr>
      <vt:lpstr>Q. How can you produce a list of facilities that charge a fee to members, and that fee is less than 1/50th of the monthly maintenance cost? Return the facid, facility name, member cost, and monthly maintenance of the facilities in question.</vt:lpstr>
      <vt:lpstr>How can you produce a list of all facilities with the word 'Tennis' in their name? Expected Result is 3 rows </vt:lpstr>
      <vt:lpstr>How can you retrieve the details of facilities with ID 1 and 5? Try to do it without using the OR operator. Expected Result is 2 rows</vt:lpstr>
      <vt:lpstr>How can you produce a list of members who joined after the start of September 2012? Return the memid, surname, firstname, and joindate of the members in question. Expected Result is 10 rows (not all are shown below)</vt:lpstr>
      <vt:lpstr>How can you produce an ordered list of the first 10 surnames in the members table? The list must not contain duplicates. Expected Result should be 10 rows if you include GUEST as a last name</vt:lpstr>
      <vt:lpstr>You'd like to get the signup date of your last member. How can you retrieve this information? Expected Result 2012-09-26 18:08:45</vt:lpstr>
      <vt:lpstr>Produce a count of the number of facilities that have a cost to guests of 10 or more. Expected Result 6</vt:lpstr>
      <vt:lpstr>Produce a list of the total number of slots booked per facility in the month of September 2012. Produce an output table consisting of facility id and slots, sorted by the number of slots. Expected Result is 9 rows</vt:lpstr>
      <vt:lpstr>Produce a list of facilities with more than 1000 slots booked. Produce an output table consisting of facility id and total slots, sorted by facility id. Expected Result is 5 rows</vt:lpstr>
      <vt:lpstr>How can you produce a list of the start times for bookings for tennis courts, for the date '2012-09-21'? Return a list of start time and facility name pairings, ordered by the time. Expected Result is 12 rows</vt:lpstr>
      <vt:lpstr>How can you produce a list of the start times for bookings by members named 'David Farrell'? Expected result is 34 rows of timestamps</vt:lpstr>
      <vt:lpstr>Task 2</vt:lpstr>
      <vt:lpstr>Students table</vt:lpstr>
      <vt:lpstr>Teachers table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Odin MySQL Assignment </dc:title>
  <dc:creator>ADMIN11</dc:creator>
  <cp:lastModifiedBy>ADMIN11</cp:lastModifiedBy>
  <cp:revision>9</cp:revision>
  <dcterms:created xsi:type="dcterms:W3CDTF">2006-08-16T00:00:00Z</dcterms:created>
  <dcterms:modified xsi:type="dcterms:W3CDTF">2021-11-16T12:53:31Z</dcterms:modified>
</cp:coreProperties>
</file>