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0_D6C4BCD9.xml" ContentType="application/vnd.ms-powerpoint.comments+xml"/>
  <Override PartName="/ppt/comments/modernComment_108_BDFD2C65.xml" ContentType="application/vnd.ms-powerpoint.comments+xml"/>
  <Override PartName="/ppt/comments/modernComment_103_FD22A920.xml" ContentType="application/vnd.ms-powerpoint.comments+xml"/>
  <Override PartName="/ppt/comments/modernComment_119_81C1640F.xml" ContentType="application/vnd.ms-powerpoint.comments+xml"/>
  <Override PartName="/ppt/comments/modernComment_104_BECA3107.xml" ContentType="application/vnd.ms-powerpoint.comments+xml"/>
  <Override PartName="/ppt/comments/modernComment_105_ABA43BF1.xml" ContentType="application/vnd.ms-powerpoint.comments+xml"/>
  <Override PartName="/ppt/comments/modernComment_111_78F3B89B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2" r:id="rId5"/>
    <p:sldId id="264" r:id="rId6"/>
    <p:sldId id="266" r:id="rId7"/>
    <p:sldId id="271" r:id="rId8"/>
    <p:sldId id="279" r:id="rId9"/>
    <p:sldId id="258" r:id="rId10"/>
    <p:sldId id="259" r:id="rId11"/>
    <p:sldId id="281" r:id="rId12"/>
    <p:sldId id="260" r:id="rId13"/>
    <p:sldId id="283" r:id="rId14"/>
    <p:sldId id="261" r:id="rId15"/>
    <p:sldId id="273" r:id="rId16"/>
    <p:sldId id="274" r:id="rId17"/>
    <p:sldId id="278" r:id="rId18"/>
    <p:sldId id="276" r:id="rId19"/>
    <p:sldId id="275" r:id="rId20"/>
    <p:sldId id="277" r:id="rId21"/>
    <p:sldId id="280" r:id="rId22"/>
    <p:sldId id="270" r:id="rId23"/>
    <p:sldId id="265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C96D27C-0EDE-417A-72F1-4E410257EEF0}" name="Isai Alcaraz" initials="IA" userId="S::isaialcaraz@cpp.edu::3eee1237-ce0c-4c4d-bccd-2a548a853a65" providerId="AD"/>
  <p188:author id="{1C759793-56EC-A773-3382-1C6C4542042D}" name="Isabella S. Davila" initials="ID" userId="S::isdavila@cpp.edu::4430b2a1-7cc1-44fc-a1de-32658dc26786" providerId="AD"/>
  <p188:author id="{43CEC5AF-E7B5-EDE7-1F0D-14E8E319CFA5}" name="Maghen E. Saltzman" initials="MS" userId="S::mesaltzman@cpp.edu::f56137b9-22b8-4b90-8ca5-62b1765b6d8b" providerId="AD"/>
  <p188:author id="{BD7250B3-2510-FD00-BE21-5F3E4C7AA06D}" name="Chiara Wu" initials="CW" userId="S::chiarawu@cpp.edu::e5537b01-ca6e-4a19-9126-62a0cdfa9f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B91E10-1802-6004-272F-5861F0748ECD}" v="213" dt="2025-05-20T18:09:06.673"/>
    <p1510:client id="{DDA1948E-03F0-4C17-86FE-852AA117503C}" v="9" dt="2025-05-19T03:35:19.667"/>
    <p1510:client id="{E4DAB162-8350-5721-B964-02E7A4D57C8E}" v="13" dt="2025-05-19T20:08:09.468"/>
    <p1510:client id="{E7587940-6CEA-64EB-91E3-33948704F8DF}" v="100" dt="2025-05-19T19:49:30.961"/>
    <p1510:client id="{F14293B8-3692-1B8F-904B-0B58CCE9C42F}" v="77" dt="2025-05-20T00:08:50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i Alcaraz" userId="3eee1237-ce0c-4c4d-bccd-2a548a853a65" providerId="ADAL" clId="{DDA1948E-03F0-4C17-86FE-852AA117503C}"/>
    <pc:docChg chg="undo custSel addSld delSld modSld sldOrd">
      <pc:chgData name="Isai Alcaraz" userId="3eee1237-ce0c-4c4d-bccd-2a548a853a65" providerId="ADAL" clId="{DDA1948E-03F0-4C17-86FE-852AA117503C}" dt="2025-05-19T03:40:04.396" v="390" actId="1076"/>
      <pc:docMkLst>
        <pc:docMk/>
      </pc:docMkLst>
      <pc:sldChg chg="addSp delSp modSp mod">
        <pc:chgData name="Isai Alcaraz" userId="3eee1237-ce0c-4c4d-bccd-2a548a853a65" providerId="ADAL" clId="{DDA1948E-03F0-4C17-86FE-852AA117503C}" dt="2025-05-19T03:29:02.972" v="204" actId="1076"/>
        <pc:sldMkLst>
          <pc:docMk/>
          <pc:sldMk cId="421806423" sldId="258"/>
        </pc:sldMkLst>
        <pc:spChg chg="mod">
          <ac:chgData name="Isai Alcaraz" userId="3eee1237-ce0c-4c4d-bccd-2a548a853a65" providerId="ADAL" clId="{DDA1948E-03F0-4C17-86FE-852AA117503C}" dt="2025-05-09T00:54:16.783" v="123" actId="20577"/>
          <ac:spMkLst>
            <pc:docMk/>
            <pc:sldMk cId="421806423" sldId="258"/>
            <ac:spMk id="4" creationId="{0D2C4E4A-D926-ABC8-B974-D7CD3428EE86}"/>
          </ac:spMkLst>
        </pc:spChg>
        <pc:picChg chg="add del mod">
          <ac:chgData name="Isai Alcaraz" userId="3eee1237-ce0c-4c4d-bccd-2a548a853a65" providerId="ADAL" clId="{DDA1948E-03F0-4C17-86FE-852AA117503C}" dt="2025-05-19T03:28:56.338" v="201" actId="478"/>
          <ac:picMkLst>
            <pc:docMk/>
            <pc:sldMk cId="421806423" sldId="258"/>
            <ac:picMk id="5" creationId="{06033451-9317-9D7D-C1CB-59354015196D}"/>
          </ac:picMkLst>
        </pc:picChg>
        <pc:picChg chg="add mod">
          <ac:chgData name="Isai Alcaraz" userId="3eee1237-ce0c-4c4d-bccd-2a548a853a65" providerId="ADAL" clId="{DDA1948E-03F0-4C17-86FE-852AA117503C}" dt="2025-05-19T03:29:02.972" v="204" actId="1076"/>
          <ac:picMkLst>
            <pc:docMk/>
            <pc:sldMk cId="421806423" sldId="258"/>
            <ac:picMk id="7" creationId="{1117A51A-07D9-C09D-3DEC-05A82D0E99A2}"/>
          </ac:picMkLst>
        </pc:picChg>
      </pc:sldChg>
      <pc:sldChg chg="addSp delSp modSp del mod">
        <pc:chgData name="Isai Alcaraz" userId="3eee1237-ce0c-4c4d-bccd-2a548a853a65" providerId="ADAL" clId="{DDA1948E-03F0-4C17-86FE-852AA117503C}" dt="2025-05-19T03:34:59.409" v="347" actId="47"/>
        <pc:sldMkLst>
          <pc:docMk/>
          <pc:sldMk cId="3107977276" sldId="262"/>
        </pc:sldMkLst>
        <pc:spChg chg="mod">
          <ac:chgData name="Isai Alcaraz" userId="3eee1237-ce0c-4c4d-bccd-2a548a853a65" providerId="ADAL" clId="{DDA1948E-03F0-4C17-86FE-852AA117503C}" dt="2025-05-19T03:31:18.461" v="310" actId="1036"/>
          <ac:spMkLst>
            <pc:docMk/>
            <pc:sldMk cId="3107977276" sldId="262"/>
            <ac:spMk id="2" creationId="{1373858B-84BE-7A3E-90C7-C4EDF662F171}"/>
          </ac:spMkLst>
        </pc:spChg>
        <pc:spChg chg="add mod">
          <ac:chgData name="Isai Alcaraz" userId="3eee1237-ce0c-4c4d-bccd-2a548a853a65" providerId="ADAL" clId="{DDA1948E-03F0-4C17-86FE-852AA117503C}" dt="2025-05-19T03:31:19.668" v="312"/>
          <ac:spMkLst>
            <pc:docMk/>
            <pc:sldMk cId="3107977276" sldId="262"/>
            <ac:spMk id="7" creationId="{1EEE782C-73AE-C045-04FD-7459BE2AEF51}"/>
          </ac:spMkLst>
        </pc:spChg>
        <pc:picChg chg="add mod">
          <ac:chgData name="Isai Alcaraz" userId="3eee1237-ce0c-4c4d-bccd-2a548a853a65" providerId="ADAL" clId="{DDA1948E-03F0-4C17-86FE-852AA117503C}" dt="2025-05-19T03:31:09.174" v="309"/>
          <ac:picMkLst>
            <pc:docMk/>
            <pc:sldMk cId="3107977276" sldId="262"/>
            <ac:picMk id="5" creationId="{15181568-B08F-F705-3376-5959A9FB3C1C}"/>
          </ac:picMkLst>
        </pc:picChg>
      </pc:sldChg>
      <pc:sldChg chg="addSp delSp modSp mod">
        <pc:chgData name="Isai Alcaraz" userId="3eee1237-ce0c-4c4d-bccd-2a548a853a65" providerId="ADAL" clId="{DDA1948E-03F0-4C17-86FE-852AA117503C}" dt="2025-05-19T03:40:04.396" v="390" actId="1076"/>
        <pc:sldMkLst>
          <pc:docMk/>
          <pc:sldMk cId="4247264167" sldId="265"/>
        </pc:sldMkLst>
        <pc:spChg chg="mod">
          <ac:chgData name="Isai Alcaraz" userId="3eee1237-ce0c-4c4d-bccd-2a548a853a65" providerId="ADAL" clId="{DDA1948E-03F0-4C17-86FE-852AA117503C}" dt="2025-05-09T01:41:50.486" v="200" actId="20577"/>
          <ac:spMkLst>
            <pc:docMk/>
            <pc:sldMk cId="4247264167" sldId="265"/>
            <ac:spMk id="4" creationId="{E8CC9CD4-A73C-256B-163F-CF24CAE3DE4F}"/>
          </ac:spMkLst>
        </pc:spChg>
        <pc:picChg chg="add del mod">
          <ac:chgData name="Isai Alcaraz" userId="3eee1237-ce0c-4c4d-bccd-2a548a853a65" providerId="ADAL" clId="{DDA1948E-03F0-4C17-86FE-852AA117503C}" dt="2025-05-19T03:40:00.350" v="387" actId="478"/>
          <ac:picMkLst>
            <pc:docMk/>
            <pc:sldMk cId="4247264167" sldId="265"/>
            <ac:picMk id="5" creationId="{9B602780-1538-D1E3-3178-1E7075BA3BE7}"/>
          </ac:picMkLst>
        </pc:picChg>
        <pc:picChg chg="add mod">
          <ac:chgData name="Isai Alcaraz" userId="3eee1237-ce0c-4c4d-bccd-2a548a853a65" providerId="ADAL" clId="{DDA1948E-03F0-4C17-86FE-852AA117503C}" dt="2025-05-19T03:40:04.396" v="390" actId="1076"/>
          <ac:picMkLst>
            <pc:docMk/>
            <pc:sldMk cId="4247264167" sldId="265"/>
            <ac:picMk id="7" creationId="{ED29855B-56A2-0E90-EDE0-F7F5FE9FEDA7}"/>
          </ac:picMkLst>
        </pc:picChg>
      </pc:sldChg>
      <pc:sldChg chg="addSp delSp modSp new del mod">
        <pc:chgData name="Isai Alcaraz" userId="3eee1237-ce0c-4c4d-bccd-2a548a853a65" providerId="ADAL" clId="{DDA1948E-03F0-4C17-86FE-852AA117503C}" dt="2025-05-19T03:39:13.258" v="381" actId="47"/>
        <pc:sldMkLst>
          <pc:docMk/>
          <pc:sldMk cId="3200920963" sldId="268"/>
        </pc:sldMkLst>
      </pc:sldChg>
      <pc:sldChg chg="addSp delSp modSp new del mod">
        <pc:chgData name="Isai Alcaraz" userId="3eee1237-ce0c-4c4d-bccd-2a548a853a65" providerId="ADAL" clId="{DDA1948E-03F0-4C17-86FE-852AA117503C}" dt="2025-05-19T03:39:15.887" v="382" actId="47"/>
        <pc:sldMkLst>
          <pc:docMk/>
          <pc:sldMk cId="257538718" sldId="269"/>
        </pc:sldMkLst>
      </pc:sldChg>
      <pc:sldChg chg="addSp delSp modSp add mod">
        <pc:chgData name="Isai Alcaraz" userId="3eee1237-ce0c-4c4d-bccd-2a548a853a65" providerId="ADAL" clId="{DDA1948E-03F0-4C17-86FE-852AA117503C}" dt="2025-05-19T03:39:39.908" v="386" actId="1076"/>
        <pc:sldMkLst>
          <pc:docMk/>
          <pc:sldMk cId="3802612925" sldId="270"/>
        </pc:sldMkLst>
        <pc:spChg chg="mod">
          <ac:chgData name="Isai Alcaraz" userId="3eee1237-ce0c-4c4d-bccd-2a548a853a65" providerId="ADAL" clId="{DDA1948E-03F0-4C17-86FE-852AA117503C}" dt="2025-05-08T03:25:04.750" v="103" actId="20577"/>
          <ac:spMkLst>
            <pc:docMk/>
            <pc:sldMk cId="3802612925" sldId="270"/>
            <ac:spMk id="2" creationId="{24D3EF69-F95B-B720-0AA1-50B91E3B29BE}"/>
          </ac:spMkLst>
        </pc:spChg>
        <pc:spChg chg="mod">
          <ac:chgData name="Isai Alcaraz" userId="3eee1237-ce0c-4c4d-bccd-2a548a853a65" providerId="ADAL" clId="{DDA1948E-03F0-4C17-86FE-852AA117503C}" dt="2025-05-09T01:41:42.211" v="187" actId="20577"/>
          <ac:spMkLst>
            <pc:docMk/>
            <pc:sldMk cId="3802612925" sldId="270"/>
            <ac:spMk id="5" creationId="{42CBFCEF-6777-C149-512D-9B88E5B5B0F6}"/>
          </ac:spMkLst>
        </pc:spChg>
        <pc:picChg chg="add del mod">
          <ac:chgData name="Isai Alcaraz" userId="3eee1237-ce0c-4c4d-bccd-2a548a853a65" providerId="ADAL" clId="{DDA1948E-03F0-4C17-86FE-852AA117503C}" dt="2025-05-19T03:39:32.598" v="383" actId="478"/>
          <ac:picMkLst>
            <pc:docMk/>
            <pc:sldMk cId="3802612925" sldId="270"/>
            <ac:picMk id="4" creationId="{41E4695D-F438-C2EF-2406-AD02215D8ABF}"/>
          </ac:picMkLst>
        </pc:picChg>
        <pc:picChg chg="add mod">
          <ac:chgData name="Isai Alcaraz" userId="3eee1237-ce0c-4c4d-bccd-2a548a853a65" providerId="ADAL" clId="{DDA1948E-03F0-4C17-86FE-852AA117503C}" dt="2025-05-19T03:39:39.908" v="386" actId="1076"/>
          <ac:picMkLst>
            <pc:docMk/>
            <pc:sldMk cId="3802612925" sldId="270"/>
            <ac:picMk id="7" creationId="{0C1243F6-5273-A003-B8A2-7B8267B2441F}"/>
          </ac:picMkLst>
        </pc:picChg>
      </pc:sldChg>
      <pc:sldChg chg="addSp modSp add mod ord">
        <pc:chgData name="Isai Alcaraz" userId="3eee1237-ce0c-4c4d-bccd-2a548a853a65" providerId="ADAL" clId="{DDA1948E-03F0-4C17-86FE-852AA117503C}" dt="2025-05-19T03:30:19.402" v="308" actId="29295"/>
        <pc:sldMkLst>
          <pc:docMk/>
          <pc:sldMk cId="1876643235" sldId="279"/>
        </pc:sldMkLst>
        <pc:picChg chg="mod">
          <ac:chgData name="Isai Alcaraz" userId="3eee1237-ce0c-4c4d-bccd-2a548a853a65" providerId="ADAL" clId="{DDA1948E-03F0-4C17-86FE-852AA117503C}" dt="2025-05-19T03:30:19.402" v="308" actId="29295"/>
          <ac:picMkLst>
            <pc:docMk/>
            <pc:sldMk cId="1876643235" sldId="279"/>
            <ac:picMk id="7" creationId="{95E5A1C5-46A9-B470-20A8-2782036C77D7}"/>
          </ac:picMkLst>
        </pc:picChg>
        <pc:picChg chg="add mod">
          <ac:chgData name="Isai Alcaraz" userId="3eee1237-ce0c-4c4d-bccd-2a548a853a65" providerId="ADAL" clId="{DDA1948E-03F0-4C17-86FE-852AA117503C}" dt="2025-05-19T03:29:47.774" v="209" actId="167"/>
          <ac:picMkLst>
            <pc:docMk/>
            <pc:sldMk cId="1876643235" sldId="279"/>
            <ac:picMk id="1026" creationId="{086B878B-7AE8-0E7F-0A22-8C768F27B24B}"/>
          </ac:picMkLst>
        </pc:picChg>
      </pc:sldChg>
      <pc:sldChg chg="addSp delSp modSp add mod ord">
        <pc:chgData name="Isai Alcaraz" userId="3eee1237-ce0c-4c4d-bccd-2a548a853a65" providerId="ADAL" clId="{DDA1948E-03F0-4C17-86FE-852AA117503C}" dt="2025-05-19T03:34:52.892" v="346" actId="20577"/>
        <pc:sldMkLst>
          <pc:docMk/>
          <pc:sldMk cId="4102356199" sldId="280"/>
        </pc:sldMkLst>
        <pc:spChg chg="del mod">
          <ac:chgData name="Isai Alcaraz" userId="3eee1237-ce0c-4c4d-bccd-2a548a853a65" providerId="ADAL" clId="{DDA1948E-03F0-4C17-86FE-852AA117503C}" dt="2025-05-19T03:31:47.284" v="326" actId="478"/>
          <ac:spMkLst>
            <pc:docMk/>
            <pc:sldMk cId="4102356199" sldId="280"/>
            <ac:spMk id="2" creationId="{8A248AE9-67E9-126D-A905-B0A552D2BB5C}"/>
          </ac:spMkLst>
        </pc:spChg>
        <pc:spChg chg="add mod">
          <ac:chgData name="Isai Alcaraz" userId="3eee1237-ce0c-4c4d-bccd-2a548a853a65" providerId="ADAL" clId="{DDA1948E-03F0-4C17-86FE-852AA117503C}" dt="2025-05-19T03:34:52.892" v="346" actId="20577"/>
          <ac:spMkLst>
            <pc:docMk/>
            <pc:sldMk cId="4102356199" sldId="280"/>
            <ac:spMk id="7" creationId="{685BABC9-829A-3B11-FDD8-9517C93E5F8C}"/>
          </ac:spMkLst>
        </pc:spChg>
        <pc:picChg chg="del">
          <ac:chgData name="Isai Alcaraz" userId="3eee1237-ce0c-4c4d-bccd-2a548a853a65" providerId="ADAL" clId="{DDA1948E-03F0-4C17-86FE-852AA117503C}" dt="2025-05-19T03:31:47.284" v="326" actId="478"/>
          <ac:picMkLst>
            <pc:docMk/>
            <pc:sldMk cId="4102356199" sldId="280"/>
            <ac:picMk id="6" creationId="{326E400B-AE90-A0B0-5D6A-095A89BBF8EA}"/>
          </ac:picMkLst>
        </pc:picChg>
        <pc:picChg chg="add mod">
          <ac:chgData name="Isai Alcaraz" userId="3eee1237-ce0c-4c4d-bccd-2a548a853a65" providerId="ADAL" clId="{DDA1948E-03F0-4C17-86FE-852AA117503C}" dt="2025-05-19T03:31:54.641" v="329" actId="1076"/>
          <ac:picMkLst>
            <pc:docMk/>
            <pc:sldMk cId="4102356199" sldId="280"/>
            <ac:picMk id="9" creationId="{996BBC22-B219-36F9-C2BD-5C3D2556EC90}"/>
          </ac:picMkLst>
        </pc:picChg>
      </pc:sldChg>
      <pc:sldChg chg="addSp delSp modSp add mod">
        <pc:chgData name="Isai Alcaraz" userId="3eee1237-ce0c-4c4d-bccd-2a548a853a65" providerId="ADAL" clId="{DDA1948E-03F0-4C17-86FE-852AA117503C}" dt="2025-05-19T03:38:19.446" v="380" actId="1076"/>
        <pc:sldMkLst>
          <pc:docMk/>
          <pc:sldMk cId="2176934927" sldId="281"/>
        </pc:sldMkLst>
        <pc:spChg chg="mod">
          <ac:chgData name="Isai Alcaraz" userId="3eee1237-ce0c-4c4d-bccd-2a548a853a65" providerId="ADAL" clId="{DDA1948E-03F0-4C17-86FE-852AA117503C}" dt="2025-05-19T03:35:29.345" v="371" actId="20577"/>
          <ac:spMkLst>
            <pc:docMk/>
            <pc:sldMk cId="2176934927" sldId="281"/>
            <ac:spMk id="2" creationId="{555D0099-F754-CF46-1BB2-D465A46A4F28}"/>
          </ac:spMkLst>
        </pc:spChg>
        <pc:spChg chg="del">
          <ac:chgData name="Isai Alcaraz" userId="3eee1237-ce0c-4c4d-bccd-2a548a853a65" providerId="ADAL" clId="{DDA1948E-03F0-4C17-86FE-852AA117503C}" dt="2025-05-19T03:35:47.373" v="373" actId="478"/>
          <ac:spMkLst>
            <pc:docMk/>
            <pc:sldMk cId="2176934927" sldId="281"/>
            <ac:spMk id="4" creationId="{A3008BF0-0482-BE25-8A24-F86D82F46559}"/>
          </ac:spMkLst>
        </pc:spChg>
        <pc:picChg chg="add del mod">
          <ac:chgData name="Isai Alcaraz" userId="3eee1237-ce0c-4c4d-bccd-2a548a853a65" providerId="ADAL" clId="{DDA1948E-03F0-4C17-86FE-852AA117503C}" dt="2025-05-19T03:38:14.765" v="377" actId="478"/>
          <ac:picMkLst>
            <pc:docMk/>
            <pc:sldMk cId="2176934927" sldId="281"/>
            <ac:picMk id="7" creationId="{B301F254-51DB-7E83-77C3-618856F0B8D3}"/>
          </ac:picMkLst>
        </pc:picChg>
        <pc:picChg chg="del">
          <ac:chgData name="Isai Alcaraz" userId="3eee1237-ce0c-4c4d-bccd-2a548a853a65" providerId="ADAL" clId="{DDA1948E-03F0-4C17-86FE-852AA117503C}" dt="2025-05-19T03:35:45.852" v="372" actId="478"/>
          <ac:picMkLst>
            <pc:docMk/>
            <pc:sldMk cId="2176934927" sldId="281"/>
            <ac:picMk id="8" creationId="{5E15BBF5-0CB0-1D09-25D4-B705F548F7D5}"/>
          </ac:picMkLst>
        </pc:picChg>
        <pc:picChg chg="add mod">
          <ac:chgData name="Isai Alcaraz" userId="3eee1237-ce0c-4c4d-bccd-2a548a853a65" providerId="ADAL" clId="{DDA1948E-03F0-4C17-86FE-852AA117503C}" dt="2025-05-19T03:38:19.446" v="380" actId="1076"/>
          <ac:picMkLst>
            <pc:docMk/>
            <pc:sldMk cId="2176934927" sldId="281"/>
            <ac:picMk id="10" creationId="{2DD13856-2B1A-65BF-1DE9-DC5CD74FAE6E}"/>
          </ac:picMkLst>
        </pc:picChg>
      </pc:sldChg>
    </pc:docChg>
  </pc:docChgLst>
  <pc:docChgLst>
    <pc:chgData name="Chiara Wu" userId="S::chiarawu@cpp.edu::e5537b01-ca6e-4a19-9126-62a0cdfa9f81" providerId="AD" clId="Web-{8CC46969-348D-45F0-8DAD-24FF271C0F53}"/>
    <pc:docChg chg="modSld">
      <pc:chgData name="Chiara Wu" userId="S::chiarawu@cpp.edu::e5537b01-ca6e-4a19-9126-62a0cdfa9f81" providerId="AD" clId="Web-{8CC46969-348D-45F0-8DAD-24FF271C0F53}" dt="2025-05-08T22:08:22.403" v="3" actId="20577"/>
      <pc:docMkLst>
        <pc:docMk/>
      </pc:docMkLst>
      <pc:sldChg chg="addSp modSp">
        <pc:chgData name="Chiara Wu" userId="S::chiarawu@cpp.edu::e5537b01-ca6e-4a19-9126-62a0cdfa9f81" providerId="AD" clId="Web-{8CC46969-348D-45F0-8DAD-24FF271C0F53}" dt="2025-05-08T22:08:22.403" v="3" actId="20577"/>
        <pc:sldMkLst>
          <pc:docMk/>
          <pc:sldMk cId="2879667185" sldId="261"/>
        </pc:sldMkLst>
        <pc:spChg chg="add mod">
          <ac:chgData name="Chiara Wu" userId="S::chiarawu@cpp.edu::e5537b01-ca6e-4a19-9126-62a0cdfa9f81" providerId="AD" clId="Web-{8CC46969-348D-45F0-8DAD-24FF271C0F53}" dt="2025-05-08T22:08:22.403" v="3" actId="20577"/>
          <ac:spMkLst>
            <pc:docMk/>
            <pc:sldMk cId="2879667185" sldId="261"/>
            <ac:spMk id="4" creationId="{AF5435E2-A116-CD5D-7124-C5858238FAE2}"/>
          </ac:spMkLst>
        </pc:spChg>
      </pc:sldChg>
    </pc:docChg>
  </pc:docChgLst>
  <pc:docChgLst>
    <pc:chgData name="Maghen E. Saltzman" userId="S::mesaltzman@cpp.edu::f56137b9-22b8-4b90-8ca5-62b1765b6d8b" providerId="AD" clId="Web-{D9B91E10-1802-6004-272F-5861F0748ECD}"/>
    <pc:docChg chg="addSld modSld">
      <pc:chgData name="Maghen E. Saltzman" userId="S::mesaltzman@cpp.edu::f56137b9-22b8-4b90-8ca5-62b1765b6d8b" providerId="AD" clId="Web-{D9B91E10-1802-6004-272F-5861F0748ECD}" dt="2025-05-20T18:09:06.001" v="117" actId="20577"/>
      <pc:docMkLst>
        <pc:docMk/>
      </pc:docMkLst>
      <pc:sldChg chg="addSp delSp modSp">
        <pc:chgData name="Maghen E. Saltzman" userId="S::mesaltzman@cpp.edu::f56137b9-22b8-4b90-8ca5-62b1765b6d8b" providerId="AD" clId="Web-{D9B91E10-1802-6004-272F-5861F0748ECD}" dt="2025-05-20T18:04:11.943" v="49" actId="1076"/>
        <pc:sldMkLst>
          <pc:docMk/>
          <pc:sldMk cId="3200921863" sldId="260"/>
        </pc:sldMkLst>
        <pc:spChg chg="del">
          <ac:chgData name="Maghen E. Saltzman" userId="S::mesaltzman@cpp.edu::f56137b9-22b8-4b90-8ca5-62b1765b6d8b" providerId="AD" clId="Web-{D9B91E10-1802-6004-272F-5861F0748ECD}" dt="2025-05-20T18:01:32.297" v="1"/>
          <ac:spMkLst>
            <pc:docMk/>
            <pc:sldMk cId="3200921863" sldId="260"/>
            <ac:spMk id="3" creationId="{36A84E7D-18E1-0322-1ED2-7DE8B9B442E3}"/>
          </ac:spMkLst>
        </pc:spChg>
        <pc:spChg chg="mod">
          <ac:chgData name="Maghen E. Saltzman" userId="S::mesaltzman@cpp.edu::f56137b9-22b8-4b90-8ca5-62b1765b6d8b" providerId="AD" clId="Web-{D9B91E10-1802-6004-272F-5861F0748ECD}" dt="2025-05-20T18:04:11.943" v="49" actId="1076"/>
          <ac:spMkLst>
            <pc:docMk/>
            <pc:sldMk cId="3200921863" sldId="260"/>
            <ac:spMk id="5" creationId="{F7759E1E-06B7-DA71-1461-037DA434BFB1}"/>
          </ac:spMkLst>
        </pc:spChg>
        <pc:spChg chg="add del mod">
          <ac:chgData name="Maghen E. Saltzman" userId="S::mesaltzman@cpp.edu::f56137b9-22b8-4b90-8ca5-62b1765b6d8b" providerId="AD" clId="Web-{D9B91E10-1802-6004-272F-5861F0748ECD}" dt="2025-05-20T18:01:51.704" v="2"/>
          <ac:spMkLst>
            <pc:docMk/>
            <pc:sldMk cId="3200921863" sldId="260"/>
            <ac:spMk id="8" creationId="{23CA16F4-717E-D618-4C4C-871F5C3FEEA7}"/>
          </ac:spMkLst>
        </pc:spChg>
        <pc:picChg chg="del">
          <ac:chgData name="Maghen E. Saltzman" userId="S::mesaltzman@cpp.edu::f56137b9-22b8-4b90-8ca5-62b1765b6d8b" providerId="AD" clId="Web-{D9B91E10-1802-6004-272F-5861F0748ECD}" dt="2025-05-20T18:01:29.812" v="0"/>
          <ac:picMkLst>
            <pc:docMk/>
            <pc:sldMk cId="3200921863" sldId="260"/>
            <ac:picMk id="7" creationId="{B336C449-635C-F520-BB50-E1AD392D4521}"/>
          </ac:picMkLst>
        </pc:picChg>
        <pc:picChg chg="add mod ord">
          <ac:chgData name="Maghen E. Saltzman" userId="S::mesaltzman@cpp.edu::f56137b9-22b8-4b90-8ca5-62b1765b6d8b" providerId="AD" clId="Web-{D9B91E10-1802-6004-272F-5861F0748ECD}" dt="2025-05-20T18:01:57.219" v="4" actId="14100"/>
          <ac:picMkLst>
            <pc:docMk/>
            <pc:sldMk cId="3200921863" sldId="260"/>
            <ac:picMk id="9" creationId="{E32C74C8-2AD6-E459-CC64-20D2A72421C8}"/>
          </ac:picMkLst>
        </pc:picChg>
      </pc:sldChg>
      <pc:sldChg chg="modSp">
        <pc:chgData name="Maghen E. Saltzman" userId="S::mesaltzman@cpp.edu::f56137b9-22b8-4b90-8ca5-62b1765b6d8b" providerId="AD" clId="Web-{D9B91E10-1802-6004-272F-5861F0748ECD}" dt="2025-05-20T18:09:06.001" v="117" actId="20577"/>
        <pc:sldMkLst>
          <pc:docMk/>
          <pc:sldMk cId="1267165146" sldId="282"/>
        </pc:sldMkLst>
        <pc:spChg chg="mod">
          <ac:chgData name="Maghen E. Saltzman" userId="S::mesaltzman@cpp.edu::f56137b9-22b8-4b90-8ca5-62b1765b6d8b" providerId="AD" clId="Web-{D9B91E10-1802-6004-272F-5861F0748ECD}" dt="2025-05-20T18:09:06.001" v="117" actId="20577"/>
          <ac:spMkLst>
            <pc:docMk/>
            <pc:sldMk cId="1267165146" sldId="282"/>
            <ac:spMk id="3" creationId="{89266D9C-A1B7-CCE9-D5CB-02E85A8C4863}"/>
          </ac:spMkLst>
        </pc:spChg>
      </pc:sldChg>
      <pc:sldChg chg="addSp delSp modSp new">
        <pc:chgData name="Maghen E. Saltzman" userId="S::mesaltzman@cpp.edu::f56137b9-22b8-4b90-8ca5-62b1765b6d8b" providerId="AD" clId="Web-{D9B91E10-1802-6004-272F-5861F0748ECD}" dt="2025-05-20T18:06:59.512" v="112" actId="20577"/>
        <pc:sldMkLst>
          <pc:docMk/>
          <pc:sldMk cId="2088744092" sldId="283"/>
        </pc:sldMkLst>
        <pc:spChg chg="mod">
          <ac:chgData name="Maghen E. Saltzman" userId="S::mesaltzman@cpp.edu::f56137b9-22b8-4b90-8ca5-62b1765b6d8b" providerId="AD" clId="Web-{D9B91E10-1802-6004-272F-5861F0748ECD}" dt="2025-05-20T18:04:20.178" v="51" actId="20577"/>
          <ac:spMkLst>
            <pc:docMk/>
            <pc:sldMk cId="2088744092" sldId="283"/>
            <ac:spMk id="2" creationId="{340CB419-1006-1FF5-1F5B-C12693B49E15}"/>
          </ac:spMkLst>
        </pc:spChg>
        <pc:spChg chg="del">
          <ac:chgData name="Maghen E. Saltzman" userId="S::mesaltzman@cpp.edu::f56137b9-22b8-4b90-8ca5-62b1765b6d8b" providerId="AD" clId="Web-{D9B91E10-1802-6004-272F-5861F0748ECD}" dt="2025-05-20T18:05:19.477" v="62"/>
          <ac:spMkLst>
            <pc:docMk/>
            <pc:sldMk cId="2088744092" sldId="283"/>
            <ac:spMk id="3" creationId="{50D8BCB1-29F7-6778-AE36-BD92DE29CA26}"/>
          </ac:spMkLst>
        </pc:spChg>
        <pc:spChg chg="add mod">
          <ac:chgData name="Maghen E. Saltzman" userId="S::mesaltzman@cpp.edu::f56137b9-22b8-4b90-8ca5-62b1765b6d8b" providerId="AD" clId="Web-{D9B91E10-1802-6004-272F-5861F0748ECD}" dt="2025-05-20T18:06:59.512" v="112" actId="20577"/>
          <ac:spMkLst>
            <pc:docMk/>
            <pc:sldMk cId="2088744092" sldId="283"/>
            <ac:spMk id="6" creationId="{C443D7A1-C431-5EC1-1B89-B7DBF0AA0C69}"/>
          </ac:spMkLst>
        </pc:spChg>
        <pc:picChg chg="add mod ord">
          <ac:chgData name="Maghen E. Saltzman" userId="S::mesaltzman@cpp.edu::f56137b9-22b8-4b90-8ca5-62b1765b6d8b" providerId="AD" clId="Web-{D9B91E10-1802-6004-272F-5861F0748ECD}" dt="2025-05-20T18:05:28.634" v="65" actId="14100"/>
          <ac:picMkLst>
            <pc:docMk/>
            <pc:sldMk cId="2088744092" sldId="283"/>
            <ac:picMk id="5" creationId="{15700CF8-AB50-0984-58C9-8730BA80BCB5}"/>
          </ac:picMkLst>
        </pc:picChg>
        <pc:picChg chg="add mod">
          <ac:chgData name="Maghen E. Saltzman" userId="S::mesaltzman@cpp.edu::f56137b9-22b8-4b90-8ca5-62b1765b6d8b" providerId="AD" clId="Web-{D9B91E10-1802-6004-272F-5861F0748ECD}" dt="2025-05-20T18:06:51.840" v="99" actId="1076"/>
          <ac:picMkLst>
            <pc:docMk/>
            <pc:sldMk cId="2088744092" sldId="283"/>
            <ac:picMk id="7" creationId="{4795FD11-A5E5-00E7-A300-5851EF5338DC}"/>
          </ac:picMkLst>
        </pc:picChg>
      </pc:sldChg>
    </pc:docChg>
  </pc:docChgLst>
  <pc:docChgLst>
    <pc:chgData name="Maghen E. Saltzman" userId="S::mesaltzman@cpp.edu::f56137b9-22b8-4b90-8ca5-62b1765b6d8b" providerId="AD" clId="Web-{E4DAB162-8350-5721-B964-02E7A4D57C8E}"/>
    <pc:docChg chg="addSld delSld modSld">
      <pc:chgData name="Maghen E. Saltzman" userId="S::mesaltzman@cpp.edu::f56137b9-22b8-4b90-8ca5-62b1765b6d8b" providerId="AD" clId="Web-{E4DAB162-8350-5721-B964-02E7A4D57C8E}" dt="2025-05-19T20:08:09.468" v="12" actId="1076"/>
      <pc:docMkLst>
        <pc:docMk/>
      </pc:docMkLst>
      <pc:sldChg chg="modSp">
        <pc:chgData name="Maghen E. Saltzman" userId="S::mesaltzman@cpp.edu::f56137b9-22b8-4b90-8ca5-62b1765b6d8b" providerId="AD" clId="Web-{E4DAB162-8350-5721-B964-02E7A4D57C8E}" dt="2025-05-19T20:08:09.468" v="12" actId="1076"/>
        <pc:sldMkLst>
          <pc:docMk/>
          <pc:sldMk cId="3603217625" sldId="272"/>
        </pc:sldMkLst>
        <pc:cxnChg chg="mod">
          <ac:chgData name="Maghen E. Saltzman" userId="S::mesaltzman@cpp.edu::f56137b9-22b8-4b90-8ca5-62b1765b6d8b" providerId="AD" clId="Web-{E4DAB162-8350-5721-B964-02E7A4D57C8E}" dt="2025-05-19T20:08:09.468" v="12" actId="1076"/>
          <ac:cxnSpMkLst>
            <pc:docMk/>
            <pc:sldMk cId="3603217625" sldId="272"/>
            <ac:cxnSpMk id="11" creationId="{D14F074E-393E-2A7D-49AB-4E7358BCA089}"/>
          </ac:cxnSpMkLst>
        </pc:cxnChg>
      </pc:sldChg>
      <pc:sldChg chg="new del">
        <pc:chgData name="Maghen E. Saltzman" userId="S::mesaltzman@cpp.edu::f56137b9-22b8-4b90-8ca5-62b1765b6d8b" providerId="AD" clId="Web-{E4DAB162-8350-5721-B964-02E7A4D57C8E}" dt="2025-05-19T19:58:38.476" v="8"/>
        <pc:sldMkLst>
          <pc:docMk/>
          <pc:sldMk cId="3298759094" sldId="283"/>
        </pc:sldMkLst>
      </pc:sldChg>
      <pc:sldChg chg="addSp delSp modSp add del replId">
        <pc:chgData name="Maghen E. Saltzman" userId="S::mesaltzman@cpp.edu::f56137b9-22b8-4b90-8ca5-62b1765b6d8b" providerId="AD" clId="Web-{E4DAB162-8350-5721-B964-02E7A4D57C8E}" dt="2025-05-19T19:58:36.600" v="7"/>
        <pc:sldMkLst>
          <pc:docMk/>
          <pc:sldMk cId="3611732272" sldId="284"/>
        </pc:sldMkLst>
        <pc:spChg chg="del">
          <ac:chgData name="Maghen E. Saltzman" userId="S::mesaltzman@cpp.edu::f56137b9-22b8-4b90-8ca5-62b1765b6d8b" providerId="AD" clId="Web-{E4DAB162-8350-5721-B964-02E7A4D57C8E}" dt="2025-05-19T19:56:10.563" v="2"/>
          <ac:spMkLst>
            <pc:docMk/>
            <pc:sldMk cId="3611732272" sldId="284"/>
            <ac:spMk id="2" creationId="{23E49BB5-565C-B5FF-EFB9-EA420B977091}"/>
          </ac:spMkLst>
        </pc:spChg>
        <pc:spChg chg="del">
          <ac:chgData name="Maghen E. Saltzman" userId="S::mesaltzman@cpp.edu::f56137b9-22b8-4b90-8ca5-62b1765b6d8b" providerId="AD" clId="Web-{E4DAB162-8350-5721-B964-02E7A4D57C8E}" dt="2025-05-19T19:56:16.751" v="4"/>
          <ac:spMkLst>
            <pc:docMk/>
            <pc:sldMk cId="3611732272" sldId="284"/>
            <ac:spMk id="3" creationId="{CC231B3E-9D36-FFEB-CE20-1DE5C13C7F60}"/>
          </ac:spMkLst>
        </pc:spChg>
        <pc:spChg chg="add del mod">
          <ac:chgData name="Maghen E. Saltzman" userId="S::mesaltzman@cpp.edu::f56137b9-22b8-4b90-8ca5-62b1765b6d8b" providerId="AD" clId="Web-{E4DAB162-8350-5721-B964-02E7A4D57C8E}" dt="2025-05-19T19:56:21.360" v="5"/>
          <ac:spMkLst>
            <pc:docMk/>
            <pc:sldMk cId="3611732272" sldId="284"/>
            <ac:spMk id="24" creationId="{A6E1CF41-3796-B50B-A893-DF8E699F9894}"/>
          </ac:spMkLst>
        </pc:spChg>
        <pc:spChg chg="add del mod">
          <ac:chgData name="Maghen E. Saltzman" userId="S::mesaltzman@cpp.edu::f56137b9-22b8-4b90-8ca5-62b1765b6d8b" providerId="AD" clId="Web-{E4DAB162-8350-5721-B964-02E7A4D57C8E}" dt="2025-05-19T19:56:29.017" v="6"/>
          <ac:spMkLst>
            <pc:docMk/>
            <pc:sldMk cId="3611732272" sldId="284"/>
            <ac:spMk id="26" creationId="{E8CCEB84-0B85-AF20-FD1A-094ACB93D5E1}"/>
          </ac:spMkLst>
        </pc:spChg>
        <pc:picChg chg="del">
          <ac:chgData name="Maghen E. Saltzman" userId="S::mesaltzman@cpp.edu::f56137b9-22b8-4b90-8ca5-62b1765b6d8b" providerId="AD" clId="Web-{E4DAB162-8350-5721-B964-02E7A4D57C8E}" dt="2025-05-19T19:56:12.110" v="3"/>
          <ac:picMkLst>
            <pc:docMk/>
            <pc:sldMk cId="3611732272" sldId="284"/>
            <ac:picMk id="6" creationId="{752D7E25-CF4B-9C01-82FF-EC168FD026A5}"/>
          </ac:picMkLst>
        </pc:picChg>
      </pc:sldChg>
    </pc:docChg>
  </pc:docChgLst>
  <pc:docChgLst>
    <pc:chgData name="Isabella S. Davila" userId="S::isdavila@cpp.edu::4430b2a1-7cc1-44fc-a1de-32658dc26786" providerId="AD" clId="Web-{2E0D79D3-C252-CE95-EF2A-40F46BD46B06}"/>
    <pc:docChg chg="mod modSld">
      <pc:chgData name="Isabella S. Davila" userId="S::isdavila@cpp.edu::4430b2a1-7cc1-44fc-a1de-32658dc26786" providerId="AD" clId="Web-{2E0D79D3-C252-CE95-EF2A-40F46BD46B06}" dt="2025-05-16T03:35:15.740" v="21" actId="1076"/>
      <pc:docMkLst>
        <pc:docMk/>
      </pc:docMkLst>
      <pc:sldChg chg="addSp delSp modSp mod setBg">
        <pc:chgData name="Isabella S. Davila" userId="S::isdavila@cpp.edu::4430b2a1-7cc1-44fc-a1de-32658dc26786" providerId="AD" clId="Web-{2E0D79D3-C252-CE95-EF2A-40F46BD46B06}" dt="2025-05-16T03:35:15.740" v="21" actId="1076"/>
        <pc:sldMkLst>
          <pc:docMk/>
          <pc:sldMk cId="4246907168" sldId="259"/>
        </pc:sldMkLst>
        <pc:spChg chg="mod">
          <ac:chgData name="Isabella S. Davila" userId="S::isdavila@cpp.edu::4430b2a1-7cc1-44fc-a1de-32658dc26786" providerId="AD" clId="Web-{2E0D79D3-C252-CE95-EF2A-40F46BD46B06}" dt="2025-05-16T03:33:51.483" v="12" actId="14100"/>
          <ac:spMkLst>
            <pc:docMk/>
            <pc:sldMk cId="4246907168" sldId="259"/>
            <ac:spMk id="2" creationId="{1955503C-9135-7EB7-B301-BCFD7727AC3F}"/>
          </ac:spMkLst>
        </pc:spChg>
        <pc:picChg chg="add del mod">
          <ac:chgData name="Isabella S. Davila" userId="S::isdavila@cpp.edu::4430b2a1-7cc1-44fc-a1de-32658dc26786" providerId="AD" clId="Web-{2E0D79D3-C252-CE95-EF2A-40F46BD46B06}" dt="2025-05-16T03:35:15.740" v="21" actId="1076"/>
          <ac:picMkLst>
            <pc:docMk/>
            <pc:sldMk cId="4246907168" sldId="259"/>
            <ac:picMk id="8" creationId="{8790AAC5-6CCC-84CB-4355-DF62F5FCC51E}"/>
          </ac:picMkLst>
        </pc:picChg>
      </pc:sldChg>
    </pc:docChg>
  </pc:docChgLst>
  <pc:docChgLst>
    <pc:chgData name="Guest User" userId="S::urn:spo:tenantanon#164ba61e-39ec-4f5d-89ff-aa1f00a521b4::" providerId="AD" clId="Web-{3FB6864C-25F7-01F0-36EC-71887E8F5863}"/>
    <pc:docChg chg="modSld">
      <pc:chgData name="Guest User" userId="S::urn:spo:tenantanon#164ba61e-39ec-4f5d-89ff-aa1f00a521b4::" providerId="AD" clId="Web-{3FB6864C-25F7-01F0-36EC-71887E8F5863}" dt="2025-05-08T22:56:56.598" v="9"/>
      <pc:docMkLst>
        <pc:docMk/>
      </pc:docMkLst>
      <pc:sldChg chg="addSp">
        <pc:chgData name="Guest User" userId="S::urn:spo:tenantanon#164ba61e-39ec-4f5d-89ff-aa1f00a521b4::" providerId="AD" clId="Web-{3FB6864C-25F7-01F0-36EC-71887E8F5863}" dt="2025-05-08T22:56:38.206" v="3"/>
        <pc:sldMkLst>
          <pc:docMk/>
          <pc:sldMk cId="421806423" sldId="258"/>
        </pc:sldMkLst>
        <pc:spChg chg="add">
          <ac:chgData name="Guest User" userId="S::urn:spo:tenantanon#164ba61e-39ec-4f5d-89ff-aa1f00a521b4::" providerId="AD" clId="Web-{3FB6864C-25F7-01F0-36EC-71887E8F5863}" dt="2025-05-08T22:56:38.206" v="3"/>
          <ac:spMkLst>
            <pc:docMk/>
            <pc:sldMk cId="421806423" sldId="258"/>
            <ac:spMk id="4" creationId="{0D2C4E4A-D926-ABC8-B974-D7CD3428EE86}"/>
          </ac:spMkLst>
        </pc:spChg>
      </pc:sldChg>
      <pc:sldChg chg="addSp">
        <pc:chgData name="Guest User" userId="S::urn:spo:tenantanon#164ba61e-39ec-4f5d-89ff-aa1f00a521b4::" providerId="AD" clId="Web-{3FB6864C-25F7-01F0-36EC-71887E8F5863}" dt="2025-05-08T22:56:42.050" v="4"/>
        <pc:sldMkLst>
          <pc:docMk/>
          <pc:sldMk cId="4246907168" sldId="259"/>
        </pc:sldMkLst>
        <pc:spChg chg="add">
          <ac:chgData name="Guest User" userId="S::urn:spo:tenantanon#164ba61e-39ec-4f5d-89ff-aa1f00a521b4::" providerId="AD" clId="Web-{3FB6864C-25F7-01F0-36EC-71887E8F5863}" dt="2025-05-08T22:56:42.050" v="4"/>
          <ac:spMkLst>
            <pc:docMk/>
            <pc:sldMk cId="4246907168" sldId="259"/>
            <ac:spMk id="5" creationId="{AB8D4C25-5C75-8F82-EC25-B04967E11D6C}"/>
          </ac:spMkLst>
        </pc:spChg>
      </pc:sldChg>
      <pc:sldChg chg="addSp">
        <pc:chgData name="Guest User" userId="S::urn:spo:tenantanon#164ba61e-39ec-4f5d-89ff-aa1f00a521b4::" providerId="AD" clId="Web-{3FB6864C-25F7-01F0-36EC-71887E8F5863}" dt="2025-05-08T22:56:45.941" v="5"/>
        <pc:sldMkLst>
          <pc:docMk/>
          <pc:sldMk cId="3107977276" sldId="262"/>
        </pc:sldMkLst>
      </pc:sldChg>
      <pc:sldChg chg="addSp">
        <pc:chgData name="Guest User" userId="S::urn:spo:tenantanon#164ba61e-39ec-4f5d-89ff-aa1f00a521b4::" providerId="AD" clId="Web-{3FB6864C-25F7-01F0-36EC-71887E8F5863}" dt="2025-05-08T22:56:27.768" v="0"/>
        <pc:sldMkLst>
          <pc:docMk/>
          <pc:sldMk cId="3187485797" sldId="264"/>
        </pc:sldMkLst>
        <pc:spChg chg="add">
          <ac:chgData name="Guest User" userId="S::urn:spo:tenantanon#164ba61e-39ec-4f5d-89ff-aa1f00a521b4::" providerId="AD" clId="Web-{3FB6864C-25F7-01F0-36EC-71887E8F5863}" dt="2025-05-08T22:56:27.768" v="0"/>
          <ac:spMkLst>
            <pc:docMk/>
            <pc:sldMk cId="3187485797" sldId="264"/>
            <ac:spMk id="5" creationId="{F2D611A2-1E6E-D193-308F-0CEAC0F780F5}"/>
          </ac:spMkLst>
        </pc:spChg>
      </pc:sldChg>
      <pc:sldChg chg="addSp">
        <pc:chgData name="Guest User" userId="S::urn:spo:tenantanon#164ba61e-39ec-4f5d-89ff-aa1f00a521b4::" providerId="AD" clId="Web-{3FB6864C-25F7-01F0-36EC-71887E8F5863}" dt="2025-05-08T22:56:56.598" v="9"/>
        <pc:sldMkLst>
          <pc:docMk/>
          <pc:sldMk cId="4247264167" sldId="265"/>
        </pc:sldMkLst>
        <pc:spChg chg="add">
          <ac:chgData name="Guest User" userId="S::urn:spo:tenantanon#164ba61e-39ec-4f5d-89ff-aa1f00a521b4::" providerId="AD" clId="Web-{3FB6864C-25F7-01F0-36EC-71887E8F5863}" dt="2025-05-08T22:56:56.598" v="9"/>
          <ac:spMkLst>
            <pc:docMk/>
            <pc:sldMk cId="4247264167" sldId="265"/>
            <ac:spMk id="4" creationId="{E8CC9CD4-A73C-256B-163F-CF24CAE3DE4F}"/>
          </ac:spMkLst>
        </pc:spChg>
      </pc:sldChg>
      <pc:sldChg chg="addSp">
        <pc:chgData name="Guest User" userId="S::urn:spo:tenantanon#164ba61e-39ec-4f5d-89ff-aa1f00a521b4::" providerId="AD" clId="Web-{3FB6864C-25F7-01F0-36EC-71887E8F5863}" dt="2025-05-08T22:56:31.894" v="1"/>
        <pc:sldMkLst>
          <pc:docMk/>
          <pc:sldMk cId="1996653551" sldId="266"/>
        </pc:sldMkLst>
        <pc:spChg chg="add">
          <ac:chgData name="Guest User" userId="S::urn:spo:tenantanon#164ba61e-39ec-4f5d-89ff-aa1f00a521b4::" providerId="AD" clId="Web-{3FB6864C-25F7-01F0-36EC-71887E8F5863}" dt="2025-05-08T22:56:31.894" v="1"/>
          <ac:spMkLst>
            <pc:docMk/>
            <pc:sldMk cId="1996653551" sldId="266"/>
            <ac:spMk id="6" creationId="{2265A08F-261B-EAFE-52C5-7D36AB12BACF}"/>
          </ac:spMkLst>
        </pc:spChg>
      </pc:sldChg>
      <pc:sldChg chg="addSp">
        <pc:chgData name="Guest User" userId="S::urn:spo:tenantanon#164ba61e-39ec-4f5d-89ff-aa1f00a521b4::" providerId="AD" clId="Web-{3FB6864C-25F7-01F0-36EC-71887E8F5863}" dt="2025-05-08T22:56:48.770" v="6"/>
        <pc:sldMkLst>
          <pc:docMk/>
          <pc:sldMk cId="3200920963" sldId="268"/>
        </pc:sldMkLst>
      </pc:sldChg>
      <pc:sldChg chg="addSp">
        <pc:chgData name="Guest User" userId="S::urn:spo:tenantanon#164ba61e-39ec-4f5d-89ff-aa1f00a521b4::" providerId="AD" clId="Web-{3FB6864C-25F7-01F0-36EC-71887E8F5863}" dt="2025-05-08T22:56:51.489" v="7"/>
        <pc:sldMkLst>
          <pc:docMk/>
          <pc:sldMk cId="257538718" sldId="269"/>
        </pc:sldMkLst>
      </pc:sldChg>
      <pc:sldChg chg="addSp">
        <pc:chgData name="Guest User" userId="S::urn:spo:tenantanon#164ba61e-39ec-4f5d-89ff-aa1f00a521b4::" providerId="AD" clId="Web-{3FB6864C-25F7-01F0-36EC-71887E8F5863}" dt="2025-05-08T22:56:54.333" v="8"/>
        <pc:sldMkLst>
          <pc:docMk/>
          <pc:sldMk cId="3802612925" sldId="270"/>
        </pc:sldMkLst>
        <pc:spChg chg="add">
          <ac:chgData name="Guest User" userId="S::urn:spo:tenantanon#164ba61e-39ec-4f5d-89ff-aa1f00a521b4::" providerId="AD" clId="Web-{3FB6864C-25F7-01F0-36EC-71887E8F5863}" dt="2025-05-08T22:56:54.333" v="8"/>
          <ac:spMkLst>
            <pc:docMk/>
            <pc:sldMk cId="3802612925" sldId="270"/>
            <ac:spMk id="5" creationId="{42CBFCEF-6777-C149-512D-9B88E5B5B0F6}"/>
          </ac:spMkLst>
        </pc:spChg>
      </pc:sldChg>
      <pc:sldChg chg="addSp">
        <pc:chgData name="Guest User" userId="S::urn:spo:tenantanon#164ba61e-39ec-4f5d-89ff-aa1f00a521b4::" providerId="AD" clId="Web-{3FB6864C-25F7-01F0-36EC-71887E8F5863}" dt="2025-05-08T22:56:35.003" v="2"/>
        <pc:sldMkLst>
          <pc:docMk/>
          <pc:sldMk cId="2677057437" sldId="271"/>
        </pc:sldMkLst>
        <pc:spChg chg="add">
          <ac:chgData name="Guest User" userId="S::urn:spo:tenantanon#164ba61e-39ec-4f5d-89ff-aa1f00a521b4::" providerId="AD" clId="Web-{3FB6864C-25F7-01F0-36EC-71887E8F5863}" dt="2025-05-08T22:56:35.003" v="2"/>
          <ac:spMkLst>
            <pc:docMk/>
            <pc:sldMk cId="2677057437" sldId="271"/>
            <ac:spMk id="3" creationId="{8065896F-4ABE-5365-35B7-FF1D55242AF0}"/>
          </ac:spMkLst>
        </pc:spChg>
      </pc:sldChg>
    </pc:docChg>
  </pc:docChgLst>
  <pc:docChgLst>
    <pc:chgData name="Maghen E. Saltzman" userId="S::mesaltzman@cpp.edu::f56137b9-22b8-4b90-8ca5-62b1765b6d8b" providerId="AD" clId="Web-{071BED8B-2E16-59CE-6971-22B916E92F56}"/>
    <pc:docChg chg="addSld delSld modSld sldOrd">
      <pc:chgData name="Maghen E. Saltzman" userId="S::mesaltzman@cpp.edu::f56137b9-22b8-4b90-8ca5-62b1765b6d8b" providerId="AD" clId="Web-{071BED8B-2E16-59CE-6971-22B916E92F56}" dt="2025-05-08T19:29:29.304" v="263" actId="20577"/>
      <pc:docMkLst>
        <pc:docMk/>
      </pc:docMkLst>
      <pc:sldChg chg="modSp">
        <pc:chgData name="Maghen E. Saltzman" userId="S::mesaltzman@cpp.edu::f56137b9-22b8-4b90-8ca5-62b1765b6d8b" providerId="AD" clId="Web-{071BED8B-2E16-59CE-6971-22B916E92F56}" dt="2025-05-08T19:29:29.304" v="263" actId="20577"/>
        <pc:sldMkLst>
          <pc:docMk/>
          <pc:sldMk cId="3242709419" sldId="256"/>
        </pc:sldMkLst>
        <pc:spChg chg="mod">
          <ac:chgData name="Maghen E. Saltzman" userId="S::mesaltzman@cpp.edu::f56137b9-22b8-4b90-8ca5-62b1765b6d8b" providerId="AD" clId="Web-{071BED8B-2E16-59CE-6971-22B916E92F56}" dt="2025-05-08T19:29:23.444" v="253" actId="1076"/>
          <ac:spMkLst>
            <pc:docMk/>
            <pc:sldMk cId="3242709419" sldId="256"/>
            <ac:spMk id="2" creationId="{FF83FA9A-2DA7-6F53-0FDC-C725E1301F32}"/>
          </ac:spMkLst>
        </pc:spChg>
        <pc:spChg chg="mod">
          <ac:chgData name="Maghen E. Saltzman" userId="S::mesaltzman@cpp.edu::f56137b9-22b8-4b90-8ca5-62b1765b6d8b" providerId="AD" clId="Web-{071BED8B-2E16-59CE-6971-22B916E92F56}" dt="2025-05-08T19:29:29.304" v="263" actId="20577"/>
          <ac:spMkLst>
            <pc:docMk/>
            <pc:sldMk cId="3242709419" sldId="256"/>
            <ac:spMk id="3" creationId="{FE2A89B2-B720-64C8-7F75-02010E1072F6}"/>
          </ac:spMkLst>
        </pc:spChg>
      </pc:sldChg>
      <pc:sldChg chg="addSp">
        <pc:chgData name="Maghen E. Saltzman" userId="S::mesaltzman@cpp.edu::f56137b9-22b8-4b90-8ca5-62b1765b6d8b" providerId="AD" clId="Web-{071BED8B-2E16-59CE-6971-22B916E92F56}" dt="2025-05-08T19:27:15.334" v="147"/>
        <pc:sldMkLst>
          <pc:docMk/>
          <pc:sldMk cId="3673730758" sldId="257"/>
        </pc:sldMkLst>
        <pc:spChg chg="add">
          <ac:chgData name="Maghen E. Saltzman" userId="S::mesaltzman@cpp.edu::f56137b9-22b8-4b90-8ca5-62b1765b6d8b" providerId="AD" clId="Web-{071BED8B-2E16-59CE-6971-22B916E92F56}" dt="2025-05-08T19:27:15.334" v="147"/>
          <ac:spMkLst>
            <pc:docMk/>
            <pc:sldMk cId="3673730758" sldId="257"/>
            <ac:spMk id="5" creationId="{07006E4C-25EE-6CEC-E883-2C835E151341}"/>
          </ac:spMkLst>
        </pc:spChg>
      </pc:sldChg>
      <pc:sldChg chg="addSp delSp modSp">
        <pc:chgData name="Maghen E. Saltzman" userId="S::mesaltzman@cpp.edu::f56137b9-22b8-4b90-8ca5-62b1765b6d8b" providerId="AD" clId="Web-{071BED8B-2E16-59CE-6971-22B916E92F56}" dt="2025-05-08T19:27:08.319" v="146" actId="20577"/>
        <pc:sldMkLst>
          <pc:docMk/>
          <pc:sldMk cId="3200921863" sldId="260"/>
        </pc:sldMkLst>
        <pc:spChg chg="add mod">
          <ac:chgData name="Maghen E. Saltzman" userId="S::mesaltzman@cpp.edu::f56137b9-22b8-4b90-8ca5-62b1765b6d8b" providerId="AD" clId="Web-{071BED8B-2E16-59CE-6971-22B916E92F56}" dt="2025-05-08T19:27:08.319" v="146" actId="20577"/>
          <ac:spMkLst>
            <pc:docMk/>
            <pc:sldMk cId="3200921863" sldId="260"/>
            <ac:spMk id="10" creationId="{8424A078-CF30-B9DE-9F99-81274734C436}"/>
          </ac:spMkLst>
        </pc:spChg>
        <pc:picChg chg="add mod ord">
          <ac:chgData name="Maghen E. Saltzman" userId="S::mesaltzman@cpp.edu::f56137b9-22b8-4b90-8ca5-62b1765b6d8b" providerId="AD" clId="Web-{071BED8B-2E16-59CE-6971-22B916E92F56}" dt="2025-05-08T19:24:12.208" v="20" actId="14100"/>
          <ac:picMkLst>
            <pc:docMk/>
            <pc:sldMk cId="3200921863" sldId="260"/>
            <ac:picMk id="7" creationId="{B336C449-635C-F520-BB50-E1AD392D4521}"/>
          </ac:picMkLst>
        </pc:picChg>
      </pc:sldChg>
      <pc:sldChg chg="addSp delSp modSp">
        <pc:chgData name="Maghen E. Saltzman" userId="S::mesaltzman@cpp.edu::f56137b9-22b8-4b90-8ca5-62b1765b6d8b" providerId="AD" clId="Web-{071BED8B-2E16-59CE-6971-22B916E92F56}" dt="2025-05-08T19:20:03.864" v="3"/>
        <pc:sldMkLst>
          <pc:docMk/>
          <pc:sldMk cId="2879667185" sldId="261"/>
        </pc:sldMkLst>
      </pc:sldChg>
      <pc:sldChg chg="addSp delSp modSp">
        <pc:chgData name="Maghen E. Saltzman" userId="S::mesaltzman@cpp.edu::f56137b9-22b8-4b90-8ca5-62b1765b6d8b" providerId="AD" clId="Web-{071BED8B-2E16-59CE-6971-22B916E92F56}" dt="2025-05-08T19:26:49.131" v="136"/>
        <pc:sldMkLst>
          <pc:docMk/>
          <pc:sldMk cId="2138907215" sldId="263"/>
        </pc:sldMkLst>
        <pc:spChg chg="mod">
          <ac:chgData name="Maghen E. Saltzman" userId="S::mesaltzman@cpp.edu::f56137b9-22b8-4b90-8ca5-62b1765b6d8b" providerId="AD" clId="Web-{071BED8B-2E16-59CE-6971-22B916E92F56}" dt="2025-05-08T19:25:14.162" v="66" actId="20577"/>
          <ac:spMkLst>
            <pc:docMk/>
            <pc:sldMk cId="2138907215" sldId="263"/>
            <ac:spMk id="3" creationId="{87E4AEF8-B798-74D1-AB5C-D09A11DA3415}"/>
          </ac:spMkLst>
        </pc:spChg>
        <pc:spChg chg="add">
          <ac:chgData name="Maghen E. Saltzman" userId="S::mesaltzman@cpp.edu::f56137b9-22b8-4b90-8ca5-62b1765b6d8b" providerId="AD" clId="Web-{071BED8B-2E16-59CE-6971-22B916E92F56}" dt="2025-05-08T19:26:49.131" v="136"/>
          <ac:spMkLst>
            <pc:docMk/>
            <pc:sldMk cId="2138907215" sldId="263"/>
            <ac:spMk id="6" creationId="{F69D4020-89A2-4FF6-52C0-6BFE345BDF58}"/>
          </ac:spMkLst>
        </pc:spChg>
      </pc:sldChg>
      <pc:sldChg chg="addSp modSp new ord">
        <pc:chgData name="Maghen E. Saltzman" userId="S::mesaltzman@cpp.edu::f56137b9-22b8-4b90-8ca5-62b1765b6d8b" providerId="AD" clId="Web-{071BED8B-2E16-59CE-6971-22B916E92F56}" dt="2025-05-08T19:26:34.725" v="133" actId="14100"/>
        <pc:sldMkLst>
          <pc:docMk/>
          <pc:sldMk cId="3603217625" sldId="272"/>
        </pc:sldMkLst>
        <pc:spChg chg="mod">
          <ac:chgData name="Maghen E. Saltzman" userId="S::mesaltzman@cpp.edu::f56137b9-22b8-4b90-8ca5-62b1765b6d8b" providerId="AD" clId="Web-{071BED8B-2E16-59CE-6971-22B916E92F56}" dt="2025-05-08T19:21:01.942" v="13" actId="20577"/>
          <ac:spMkLst>
            <pc:docMk/>
            <pc:sldMk cId="3603217625" sldId="272"/>
            <ac:spMk id="2" creationId="{8F7FDF90-A633-5EDE-3E52-8C4A9D43F78A}"/>
          </ac:spMkLst>
        </pc:spChg>
        <pc:spChg chg="mod">
          <ac:chgData name="Maghen E. Saltzman" userId="S::mesaltzman@cpp.edu::f56137b9-22b8-4b90-8ca5-62b1765b6d8b" providerId="AD" clId="Web-{071BED8B-2E16-59CE-6971-22B916E92F56}" dt="2025-05-08T19:25:56.162" v="109" actId="20577"/>
          <ac:spMkLst>
            <pc:docMk/>
            <pc:sldMk cId="3603217625" sldId="272"/>
            <ac:spMk id="3" creationId="{3D418E77-FFAE-72D9-85D5-4E9A8DCE5E57}"/>
          </ac:spMkLst>
        </pc:spChg>
        <pc:spChg chg="add mod">
          <ac:chgData name="Maghen E. Saltzman" userId="S::mesaltzman@cpp.edu::f56137b9-22b8-4b90-8ca5-62b1765b6d8b" providerId="AD" clId="Web-{071BED8B-2E16-59CE-6971-22B916E92F56}" dt="2025-05-08T19:26:34.725" v="133" actId="14100"/>
          <ac:spMkLst>
            <pc:docMk/>
            <pc:sldMk cId="3603217625" sldId="272"/>
            <ac:spMk id="4" creationId="{6484866B-E334-97F6-3E7E-60261CFB8155}"/>
          </ac:spMkLst>
        </pc:spChg>
      </pc:sldChg>
      <pc:sldChg chg="new del">
        <pc:chgData name="Maghen E. Saltzman" userId="S::mesaltzman@cpp.edu::f56137b9-22b8-4b90-8ca5-62b1765b6d8b" providerId="AD" clId="Web-{071BED8B-2E16-59CE-6971-22B916E92F56}" dt="2025-05-08T19:26:20.584" v="111"/>
        <pc:sldMkLst>
          <pc:docMk/>
          <pc:sldMk cId="1958977619" sldId="273"/>
        </pc:sldMkLst>
      </pc:sldChg>
    </pc:docChg>
  </pc:docChgLst>
  <pc:docChgLst>
    <pc:chgData name="Chiara Wu" userId="S::chiarawu@cpp.edu::e5537b01-ca6e-4a19-9126-62a0cdfa9f81" providerId="AD" clId="Web-{6B65FB84-52BD-43E0-400F-49E17415FE07}"/>
    <pc:docChg chg="modSld">
      <pc:chgData name="Chiara Wu" userId="S::chiarawu@cpp.edu::e5537b01-ca6e-4a19-9126-62a0cdfa9f81" providerId="AD" clId="Web-{6B65FB84-52BD-43E0-400F-49E17415FE07}" dt="2025-05-09T02:10:42.163" v="5" actId="1076"/>
      <pc:docMkLst>
        <pc:docMk/>
      </pc:docMkLst>
      <pc:sldChg chg="addSp modSp">
        <pc:chgData name="Chiara Wu" userId="S::chiarawu@cpp.edu::e5537b01-ca6e-4a19-9126-62a0cdfa9f81" providerId="AD" clId="Web-{6B65FB84-52BD-43E0-400F-49E17415FE07}" dt="2025-05-09T02:10:42.163" v="5" actId="1076"/>
        <pc:sldMkLst>
          <pc:docMk/>
          <pc:sldMk cId="2879667185" sldId="261"/>
        </pc:sldMkLst>
        <pc:picChg chg="add mod">
          <ac:chgData name="Chiara Wu" userId="S::chiarawu@cpp.edu::e5537b01-ca6e-4a19-9126-62a0cdfa9f81" providerId="AD" clId="Web-{6B65FB84-52BD-43E0-400F-49E17415FE07}" dt="2025-05-09T02:10:42.163" v="5" actId="1076"/>
          <ac:picMkLst>
            <pc:docMk/>
            <pc:sldMk cId="2879667185" sldId="261"/>
            <ac:picMk id="3" creationId="{EB71F78C-7456-89BF-D845-83A155567700}"/>
          </ac:picMkLst>
        </pc:picChg>
      </pc:sldChg>
      <pc:sldChg chg="addSp delSp">
        <pc:chgData name="Chiara Wu" userId="S::chiarawu@cpp.edu::e5537b01-ca6e-4a19-9126-62a0cdfa9f81" providerId="AD" clId="Web-{6B65FB84-52BD-43E0-400F-49E17415FE07}" dt="2025-05-09T02:09:30.615" v="2"/>
        <pc:sldMkLst>
          <pc:docMk/>
          <pc:sldMk cId="1996653551" sldId="266"/>
        </pc:sldMkLst>
      </pc:sldChg>
      <pc:sldChg chg="delSp">
        <pc:chgData name="Chiara Wu" userId="S::chiarawu@cpp.edu::e5537b01-ca6e-4a19-9126-62a0cdfa9f81" providerId="AD" clId="Web-{6B65FB84-52BD-43E0-400F-49E17415FE07}" dt="2025-05-09T02:10:35.366" v="3"/>
        <pc:sldMkLst>
          <pc:docMk/>
          <pc:sldMk cId="1041124427" sldId="275"/>
        </pc:sldMkLst>
      </pc:sldChg>
    </pc:docChg>
  </pc:docChgLst>
  <pc:docChgLst>
    <pc:chgData name="Chiara Wu" userId="S::chiarawu@cpp.edu::e5537b01-ca6e-4a19-9126-62a0cdfa9f81" providerId="AD" clId="Web-{E7587940-6CEA-64EB-91E3-33948704F8DF}"/>
    <pc:docChg chg="mod addSld modSld">
      <pc:chgData name="Chiara Wu" userId="S::chiarawu@cpp.edu::e5537b01-ca6e-4a19-9126-62a0cdfa9f81" providerId="AD" clId="Web-{E7587940-6CEA-64EB-91E3-33948704F8DF}" dt="2025-05-19T19:49:30.961" v="106" actId="20577"/>
      <pc:docMkLst>
        <pc:docMk/>
      </pc:docMkLst>
      <pc:sldChg chg="modSp modCm">
        <pc:chgData name="Chiara Wu" userId="S::chiarawu@cpp.edu::e5537b01-ca6e-4a19-9126-62a0cdfa9f81" providerId="AD" clId="Web-{E7587940-6CEA-64EB-91E3-33948704F8DF}" dt="2025-05-19T19:48:21.602" v="79" actId="20577"/>
        <pc:sldMkLst>
          <pc:docMk/>
          <pc:sldMk cId="2879667185" sldId="261"/>
        </pc:sldMkLst>
        <pc:spChg chg="mod">
          <ac:chgData name="Chiara Wu" userId="S::chiarawu@cpp.edu::e5537b01-ca6e-4a19-9126-62a0cdfa9f81" providerId="AD" clId="Web-{E7587940-6CEA-64EB-91E3-33948704F8DF}" dt="2025-05-19T19:48:21.602" v="79" actId="20577"/>
          <ac:spMkLst>
            <pc:docMk/>
            <pc:sldMk cId="2879667185" sldId="261"/>
            <ac:spMk id="5" creationId="{626ECFF0-8E1A-17DE-37BC-AE7F015F7E0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hiara Wu" userId="S::chiarawu@cpp.edu::e5537b01-ca6e-4a19-9126-62a0cdfa9f81" providerId="AD" clId="Web-{E7587940-6CEA-64EB-91E3-33948704F8DF}" dt="2025-05-19T19:48:15.133" v="77" actId="20577"/>
              <pc2:cmMkLst xmlns:pc2="http://schemas.microsoft.com/office/powerpoint/2019/9/main/command">
                <pc:docMk/>
                <pc:sldMk cId="2879667185" sldId="261"/>
                <pc2:cmMk id="{953082A1-56BB-4EA6-9857-BE16AB00122E}"/>
              </pc2:cmMkLst>
            </pc226:cmChg>
          </p:ext>
        </pc:extLst>
      </pc:sldChg>
      <pc:sldChg chg="addSp delSp modSp">
        <pc:chgData name="Chiara Wu" userId="S::chiarawu@cpp.edu::e5537b01-ca6e-4a19-9126-62a0cdfa9f81" providerId="AD" clId="Web-{E7587940-6CEA-64EB-91E3-33948704F8DF}" dt="2025-05-19T19:38:09.416" v="3" actId="1076"/>
        <pc:sldMkLst>
          <pc:docMk/>
          <pc:sldMk cId="1326788259" sldId="274"/>
        </pc:sldMkLst>
        <pc:spChg chg="add del mod">
          <ac:chgData name="Chiara Wu" userId="S::chiarawu@cpp.edu::e5537b01-ca6e-4a19-9126-62a0cdfa9f81" providerId="AD" clId="Web-{E7587940-6CEA-64EB-91E3-33948704F8DF}" dt="2025-05-19T19:38:04.744" v="1"/>
          <ac:spMkLst>
            <pc:docMk/>
            <pc:sldMk cId="1326788259" sldId="274"/>
            <ac:spMk id="6" creationId="{9DC140D6-F1F1-EF5D-923F-65BC1B190F99}"/>
          </ac:spMkLst>
        </pc:spChg>
        <pc:picChg chg="add mod ord">
          <ac:chgData name="Chiara Wu" userId="S::chiarawu@cpp.edu::e5537b01-ca6e-4a19-9126-62a0cdfa9f81" providerId="AD" clId="Web-{E7587940-6CEA-64EB-91E3-33948704F8DF}" dt="2025-05-19T19:38:09.416" v="3" actId="1076"/>
          <ac:picMkLst>
            <pc:docMk/>
            <pc:sldMk cId="1326788259" sldId="274"/>
            <ac:picMk id="7" creationId="{B0B554B7-F25D-A245-FF47-CCBC5771304C}"/>
          </ac:picMkLst>
        </pc:picChg>
        <pc:picChg chg="del">
          <ac:chgData name="Chiara Wu" userId="S::chiarawu@cpp.edu::e5537b01-ca6e-4a19-9126-62a0cdfa9f81" providerId="AD" clId="Web-{E7587940-6CEA-64EB-91E3-33948704F8DF}" dt="2025-05-19T19:38:03.760" v="0"/>
          <ac:picMkLst>
            <pc:docMk/>
            <pc:sldMk cId="1326788259" sldId="274"/>
            <ac:picMk id="16" creationId="{C86BE6F8-D591-3CF7-9AC7-807E0968A417}"/>
          </ac:picMkLst>
        </pc:picChg>
      </pc:sldChg>
      <pc:sldChg chg="addSp delSp modSp">
        <pc:chgData name="Chiara Wu" userId="S::chiarawu@cpp.edu::e5537b01-ca6e-4a19-9126-62a0cdfa9f81" providerId="AD" clId="Web-{E7587940-6CEA-64EB-91E3-33948704F8DF}" dt="2025-05-19T19:49:30.961" v="106" actId="20577"/>
        <pc:sldMkLst>
          <pc:docMk/>
          <pc:sldMk cId="4008771669" sldId="276"/>
        </pc:sldMkLst>
        <pc:spChg chg="add del mod">
          <ac:chgData name="Chiara Wu" userId="S::chiarawu@cpp.edu::e5537b01-ca6e-4a19-9126-62a0cdfa9f81" providerId="AD" clId="Web-{E7587940-6CEA-64EB-91E3-33948704F8DF}" dt="2025-05-19T19:38:56.119" v="5"/>
          <ac:spMkLst>
            <pc:docMk/>
            <pc:sldMk cId="4008771669" sldId="276"/>
            <ac:spMk id="6" creationId="{14CAE74F-379E-3B54-9FF1-0C6593BDE379}"/>
          </ac:spMkLst>
        </pc:spChg>
        <pc:spChg chg="mod">
          <ac:chgData name="Chiara Wu" userId="S::chiarawu@cpp.edu::e5537b01-ca6e-4a19-9126-62a0cdfa9f81" providerId="AD" clId="Web-{E7587940-6CEA-64EB-91E3-33948704F8DF}" dt="2025-05-19T19:49:30.961" v="106" actId="20577"/>
          <ac:spMkLst>
            <pc:docMk/>
            <pc:sldMk cId="4008771669" sldId="276"/>
            <ac:spMk id="9" creationId="{96ED035B-3434-562F-70A5-201E9B902DC0}"/>
          </ac:spMkLst>
        </pc:spChg>
        <pc:picChg chg="del">
          <ac:chgData name="Chiara Wu" userId="S::chiarawu@cpp.edu::e5537b01-ca6e-4a19-9126-62a0cdfa9f81" providerId="AD" clId="Web-{E7587940-6CEA-64EB-91E3-33948704F8DF}" dt="2025-05-19T19:38:55.025" v="4"/>
          <ac:picMkLst>
            <pc:docMk/>
            <pc:sldMk cId="4008771669" sldId="276"/>
            <ac:picMk id="7" creationId="{F8D7EADD-8337-28F1-CF84-3B1DA6201D97}"/>
          </ac:picMkLst>
        </pc:picChg>
        <pc:picChg chg="add mod ord">
          <ac:chgData name="Chiara Wu" userId="S::chiarawu@cpp.edu::e5537b01-ca6e-4a19-9126-62a0cdfa9f81" providerId="AD" clId="Web-{E7587940-6CEA-64EB-91E3-33948704F8DF}" dt="2025-05-19T19:39:01.557" v="8" actId="1076"/>
          <ac:picMkLst>
            <pc:docMk/>
            <pc:sldMk cId="4008771669" sldId="276"/>
            <ac:picMk id="8" creationId="{CC5669E6-04E8-008D-DB34-EEF2686C6010}"/>
          </ac:picMkLst>
        </pc:picChg>
      </pc:sldChg>
      <pc:sldChg chg="modSp new">
        <pc:chgData name="Chiara Wu" userId="S::chiarawu@cpp.edu::e5537b01-ca6e-4a19-9126-62a0cdfa9f81" providerId="AD" clId="Web-{E7587940-6CEA-64EB-91E3-33948704F8DF}" dt="2025-05-19T19:47:22.321" v="62" actId="20577"/>
        <pc:sldMkLst>
          <pc:docMk/>
          <pc:sldMk cId="1267165146" sldId="282"/>
        </pc:sldMkLst>
        <pc:spChg chg="mod">
          <ac:chgData name="Chiara Wu" userId="S::chiarawu@cpp.edu::e5537b01-ca6e-4a19-9126-62a0cdfa9f81" providerId="AD" clId="Web-{E7587940-6CEA-64EB-91E3-33948704F8DF}" dt="2025-05-19T19:45:31.180" v="32" actId="20577"/>
          <ac:spMkLst>
            <pc:docMk/>
            <pc:sldMk cId="1267165146" sldId="282"/>
            <ac:spMk id="2" creationId="{4CE45D59-F718-B10C-CD22-40A292E99818}"/>
          </ac:spMkLst>
        </pc:spChg>
        <pc:spChg chg="mod">
          <ac:chgData name="Chiara Wu" userId="S::chiarawu@cpp.edu::e5537b01-ca6e-4a19-9126-62a0cdfa9f81" providerId="AD" clId="Web-{E7587940-6CEA-64EB-91E3-33948704F8DF}" dt="2025-05-19T19:47:22.321" v="62" actId="20577"/>
          <ac:spMkLst>
            <pc:docMk/>
            <pc:sldMk cId="1267165146" sldId="282"/>
            <ac:spMk id="3" creationId="{89266D9C-A1B7-CCE9-D5CB-02E85A8C4863}"/>
          </ac:spMkLst>
        </pc:spChg>
      </pc:sldChg>
    </pc:docChg>
  </pc:docChgLst>
  <pc:docChgLst>
    <pc:chgData name="Chiara Wu" userId="S::chiarawu@cpp.edu::e5537b01-ca6e-4a19-9126-62a0cdfa9f81" providerId="AD" clId="Web-{F14293B8-3692-1B8F-904B-0B58CCE9C42F}"/>
    <pc:docChg chg="modSld">
      <pc:chgData name="Chiara Wu" userId="S::chiarawu@cpp.edu::e5537b01-ca6e-4a19-9126-62a0cdfa9f81" providerId="AD" clId="Web-{F14293B8-3692-1B8F-904B-0B58CCE9C42F}" dt="2025-05-20T00:08:50.143" v="70" actId="20577"/>
      <pc:docMkLst>
        <pc:docMk/>
      </pc:docMkLst>
      <pc:sldChg chg="addSp delSp modSp">
        <pc:chgData name="Chiara Wu" userId="S::chiarawu@cpp.edu::e5537b01-ca6e-4a19-9126-62a0cdfa9f81" providerId="AD" clId="Web-{F14293B8-3692-1B8F-904B-0B58CCE9C42F}" dt="2025-05-20T00:04:02.576" v="6" actId="1076"/>
        <pc:sldMkLst>
          <pc:docMk/>
          <pc:sldMk cId="2029238427" sldId="273"/>
        </pc:sldMkLst>
        <pc:spChg chg="add del mod">
          <ac:chgData name="Chiara Wu" userId="S::chiarawu@cpp.edu::e5537b01-ca6e-4a19-9126-62a0cdfa9f81" providerId="AD" clId="Web-{F14293B8-3692-1B8F-904B-0B58CCE9C42F}" dt="2025-05-20T00:03:41.060" v="2"/>
          <ac:spMkLst>
            <pc:docMk/>
            <pc:sldMk cId="2029238427" sldId="273"/>
            <ac:spMk id="7" creationId="{4D84D3F0-55BD-DE4A-78DA-B8315BFE3C1A}"/>
          </ac:spMkLst>
        </pc:spChg>
        <pc:picChg chg="del">
          <ac:chgData name="Chiara Wu" userId="S::chiarawu@cpp.edu::e5537b01-ca6e-4a19-9126-62a0cdfa9f81" providerId="AD" clId="Web-{F14293B8-3692-1B8F-904B-0B58CCE9C42F}" dt="2025-05-20T00:03:39.545" v="1"/>
          <ac:picMkLst>
            <pc:docMk/>
            <pc:sldMk cId="2029238427" sldId="273"/>
            <ac:picMk id="6" creationId="{FFDF30A2-C196-E60F-45D8-F8B1BDB0D6FE}"/>
          </ac:picMkLst>
        </pc:picChg>
        <pc:picChg chg="add mod ord">
          <ac:chgData name="Chiara Wu" userId="S::chiarawu@cpp.edu::e5537b01-ca6e-4a19-9126-62a0cdfa9f81" providerId="AD" clId="Web-{F14293B8-3692-1B8F-904B-0B58CCE9C42F}" dt="2025-05-20T00:04:02.576" v="6" actId="1076"/>
          <ac:picMkLst>
            <pc:docMk/>
            <pc:sldMk cId="2029238427" sldId="273"/>
            <ac:picMk id="8" creationId="{A9E03518-414C-1541-51EE-CA5A557A5CF3}"/>
          </ac:picMkLst>
        </pc:picChg>
      </pc:sldChg>
      <pc:sldChg chg="modSp">
        <pc:chgData name="Chiara Wu" userId="S::chiarawu@cpp.edu::e5537b01-ca6e-4a19-9126-62a0cdfa9f81" providerId="AD" clId="Web-{F14293B8-3692-1B8F-904B-0B58CCE9C42F}" dt="2025-05-20T00:08:50.143" v="70" actId="20577"/>
        <pc:sldMkLst>
          <pc:docMk/>
          <pc:sldMk cId="4008771669" sldId="276"/>
        </pc:sldMkLst>
        <pc:spChg chg="mod">
          <ac:chgData name="Chiara Wu" userId="S::chiarawu@cpp.edu::e5537b01-ca6e-4a19-9126-62a0cdfa9f81" providerId="AD" clId="Web-{F14293B8-3692-1B8F-904B-0B58CCE9C42F}" dt="2025-05-20T00:08:50.143" v="70" actId="20577"/>
          <ac:spMkLst>
            <pc:docMk/>
            <pc:sldMk cId="4008771669" sldId="276"/>
            <ac:spMk id="9" creationId="{96ED035B-3434-562F-70A5-201E9B902DC0}"/>
          </ac:spMkLst>
        </pc:spChg>
      </pc:sldChg>
      <pc:sldChg chg="addSp delSp modSp">
        <pc:chgData name="Chiara Wu" userId="S::chiarawu@cpp.edu::e5537b01-ca6e-4a19-9126-62a0cdfa9f81" providerId="AD" clId="Web-{F14293B8-3692-1B8F-904B-0B58CCE9C42F}" dt="2025-05-20T00:06:48.503" v="31" actId="1076"/>
        <pc:sldMkLst>
          <pc:docMk/>
          <pc:sldMk cId="443771408" sldId="277"/>
        </pc:sldMkLst>
        <pc:picChg chg="add mod">
          <ac:chgData name="Chiara Wu" userId="S::chiarawu@cpp.edu::e5537b01-ca6e-4a19-9126-62a0cdfa9f81" providerId="AD" clId="Web-{F14293B8-3692-1B8F-904B-0B58CCE9C42F}" dt="2025-05-20T00:06:48.503" v="31" actId="1076"/>
          <ac:picMkLst>
            <pc:docMk/>
            <pc:sldMk cId="443771408" sldId="277"/>
            <ac:picMk id="5" creationId="{DE1D0421-D6C3-AABA-D379-F7FF57AE5960}"/>
          </ac:picMkLst>
        </pc:picChg>
        <pc:picChg chg="del">
          <ac:chgData name="Chiara Wu" userId="S::chiarawu@cpp.edu::e5537b01-ca6e-4a19-9126-62a0cdfa9f81" providerId="AD" clId="Web-{F14293B8-3692-1B8F-904B-0B58CCE9C42F}" dt="2025-05-20T00:06:42.596" v="28"/>
          <ac:picMkLst>
            <pc:docMk/>
            <pc:sldMk cId="443771408" sldId="277"/>
            <ac:picMk id="8" creationId="{CE2C8F78-F335-57B2-DF28-ACB6FE139413}"/>
          </ac:picMkLst>
        </pc:picChg>
      </pc:sldChg>
      <pc:sldChg chg="modSp">
        <pc:chgData name="Chiara Wu" userId="S::chiarawu@cpp.edu::e5537b01-ca6e-4a19-9126-62a0cdfa9f81" providerId="AD" clId="Web-{F14293B8-3692-1B8F-904B-0B58CCE9C42F}" dt="2025-05-20T00:02:59.998" v="0" actId="20577"/>
        <pc:sldMkLst>
          <pc:docMk/>
          <pc:sldMk cId="1267165146" sldId="282"/>
        </pc:sldMkLst>
        <pc:spChg chg="mod">
          <ac:chgData name="Chiara Wu" userId="S::chiarawu@cpp.edu::e5537b01-ca6e-4a19-9126-62a0cdfa9f81" providerId="AD" clId="Web-{F14293B8-3692-1B8F-904B-0B58CCE9C42F}" dt="2025-05-20T00:02:59.998" v="0" actId="20577"/>
          <ac:spMkLst>
            <pc:docMk/>
            <pc:sldMk cId="1267165146" sldId="282"/>
            <ac:spMk id="3" creationId="{89266D9C-A1B7-CCE9-D5CB-02E85A8C4863}"/>
          </ac:spMkLst>
        </pc:spChg>
      </pc:sldChg>
    </pc:docChg>
  </pc:docChgLst>
  <pc:docChgLst>
    <pc:chgData name="Maghen E. Saltzman" userId="S::mesaltzman@cpp.edu::f56137b9-22b8-4b90-8ca5-62b1765b6d8b" providerId="AD" clId="Web-{86918B82-414A-9FE7-6551-8D240FC85A25}"/>
    <pc:docChg chg="modSld">
      <pc:chgData name="Maghen E. Saltzman" userId="S::mesaltzman@cpp.edu::f56137b9-22b8-4b90-8ca5-62b1765b6d8b" providerId="AD" clId="Web-{86918B82-414A-9FE7-6551-8D240FC85A25}" dt="2025-05-09T01:31:38.092" v="21" actId="1076"/>
      <pc:docMkLst>
        <pc:docMk/>
      </pc:docMkLst>
      <pc:sldChg chg="addSp modSp">
        <pc:chgData name="Maghen E. Saltzman" userId="S::mesaltzman@cpp.edu::f56137b9-22b8-4b90-8ca5-62b1765b6d8b" providerId="AD" clId="Web-{86918B82-414A-9FE7-6551-8D240FC85A25}" dt="2025-05-09T01:31:38.092" v="21" actId="1076"/>
        <pc:sldMkLst>
          <pc:docMk/>
          <pc:sldMk cId="3603217625" sldId="272"/>
        </pc:sldMkLst>
        <pc:spChg chg="mod">
          <ac:chgData name="Maghen E. Saltzman" userId="S::mesaltzman@cpp.edu::f56137b9-22b8-4b90-8ca5-62b1765b6d8b" providerId="AD" clId="Web-{86918B82-414A-9FE7-6551-8D240FC85A25}" dt="2025-05-09T01:31:36.232" v="20" actId="1076"/>
          <ac:spMkLst>
            <pc:docMk/>
            <pc:sldMk cId="3603217625" sldId="272"/>
            <ac:spMk id="3" creationId="{3D418E77-FFAE-72D9-85D5-4E9A8DCE5E57}"/>
          </ac:spMkLst>
        </pc:spChg>
      </pc:sldChg>
    </pc:docChg>
  </pc:docChgLst>
  <pc:docChgLst>
    <pc:chgData name="Maghen E. Saltzman" userId="S::mesaltzman@cpp.edu::f56137b9-22b8-4b90-8ca5-62b1765b6d8b" providerId="AD" clId="Web-{79562936-5A8D-FF5B-224B-2E8EA6895A76}"/>
    <pc:docChg chg="addSld modSld modMainMaster">
      <pc:chgData name="Maghen E. Saltzman" userId="S::mesaltzman@cpp.edu::f56137b9-22b8-4b90-8ca5-62b1765b6d8b" providerId="AD" clId="Web-{79562936-5A8D-FF5B-224B-2E8EA6895A76}" dt="2025-05-09T02:35:02.078" v="366" actId="1076"/>
      <pc:docMkLst>
        <pc:docMk/>
      </pc:docMkLst>
      <pc:sldChg chg="addSp modSp">
        <pc:chgData name="Maghen E. Saltzman" userId="S::mesaltzman@cpp.edu::f56137b9-22b8-4b90-8ca5-62b1765b6d8b" providerId="AD" clId="Web-{79562936-5A8D-FF5B-224B-2E8EA6895A76}" dt="2025-05-09T02:32:32.901" v="347"/>
        <pc:sldMkLst>
          <pc:docMk/>
          <pc:sldMk cId="3242709419" sldId="256"/>
        </pc:sldMkLst>
        <pc:spChg chg="add mod">
          <ac:chgData name="Maghen E. Saltzman" userId="S::mesaltzman@cpp.edu::f56137b9-22b8-4b90-8ca5-62b1765b6d8b" providerId="AD" clId="Web-{79562936-5A8D-FF5B-224B-2E8EA6895A76}" dt="2025-05-09T02:32:32.901" v="347"/>
          <ac:spMkLst>
            <pc:docMk/>
            <pc:sldMk cId="3242709419" sldId="256"/>
            <ac:spMk id="4" creationId="{9A890961-07D1-49D1-18FE-6FEFBC04538C}"/>
          </ac:spMkLst>
        </pc:spChg>
      </pc:sldChg>
      <pc:sldChg chg="addSp modSp">
        <pc:chgData name="Maghen E. Saltzman" userId="S::mesaltzman@cpp.edu::f56137b9-22b8-4b90-8ca5-62b1765b6d8b" providerId="AD" clId="Web-{79562936-5A8D-FF5B-224B-2E8EA6895A76}" dt="2025-05-09T02:32:32.901" v="347"/>
        <pc:sldMkLst>
          <pc:docMk/>
          <pc:sldMk cId="3673730758" sldId="257"/>
        </pc:sldMkLst>
        <pc:spChg chg="add mod">
          <ac:chgData name="Maghen E. Saltzman" userId="S::mesaltzman@cpp.edu::f56137b9-22b8-4b90-8ca5-62b1765b6d8b" providerId="AD" clId="Web-{79562936-5A8D-FF5B-224B-2E8EA6895A76}" dt="2025-05-09T02:32:32.901" v="347"/>
          <ac:spMkLst>
            <pc:docMk/>
            <pc:sldMk cId="3673730758" sldId="257"/>
            <ac:spMk id="4" creationId="{9D61535B-6F88-C32F-4FE1-8C38DA673971}"/>
          </ac:spMkLst>
        </pc:spChg>
        <pc:spChg chg="mod">
          <ac:chgData name="Maghen E. Saltzman" userId="S::mesaltzman@cpp.edu::f56137b9-22b8-4b90-8ca5-62b1765b6d8b" providerId="AD" clId="Web-{79562936-5A8D-FF5B-224B-2E8EA6895A76}" dt="2025-05-09T02:01:46.516" v="69" actId="20577"/>
          <ac:spMkLst>
            <pc:docMk/>
            <pc:sldMk cId="3673730758" sldId="257"/>
            <ac:spMk id="5" creationId="{07006E4C-25EE-6CEC-E883-2C835E151341}"/>
          </ac:spMkLst>
        </pc:spChg>
      </pc:sldChg>
      <pc:sldChg chg="addSp modSp">
        <pc:chgData name="Maghen E. Saltzman" userId="S::mesaltzman@cpp.edu::f56137b9-22b8-4b90-8ca5-62b1765b6d8b" providerId="AD" clId="Web-{79562936-5A8D-FF5B-224B-2E8EA6895A76}" dt="2025-05-09T02:32:32.901" v="347"/>
        <pc:sldMkLst>
          <pc:docMk/>
          <pc:sldMk cId="421806423" sldId="258"/>
        </pc:sldMkLst>
        <pc:spChg chg="add mod">
          <ac:chgData name="Maghen E. Saltzman" userId="S::mesaltzman@cpp.edu::f56137b9-22b8-4b90-8ca5-62b1765b6d8b" providerId="AD" clId="Web-{79562936-5A8D-FF5B-224B-2E8EA6895A76}" dt="2025-05-09T02:32:32.901" v="347"/>
          <ac:spMkLst>
            <pc:docMk/>
            <pc:sldMk cId="421806423" sldId="258"/>
            <ac:spMk id="3" creationId="{DDCAC215-ACB9-710A-79E7-F1B08D50011F}"/>
          </ac:spMkLst>
        </pc:spChg>
      </pc:sldChg>
      <pc:sldChg chg="addSp modSp">
        <pc:chgData name="Maghen E. Saltzman" userId="S::mesaltzman@cpp.edu::f56137b9-22b8-4b90-8ca5-62b1765b6d8b" providerId="AD" clId="Web-{79562936-5A8D-FF5B-224B-2E8EA6895A76}" dt="2025-05-09T02:32:32.901" v="347"/>
        <pc:sldMkLst>
          <pc:docMk/>
          <pc:sldMk cId="4246907168" sldId="259"/>
        </pc:sldMkLst>
        <pc:spChg chg="add mod">
          <ac:chgData name="Maghen E. Saltzman" userId="S::mesaltzman@cpp.edu::f56137b9-22b8-4b90-8ca5-62b1765b6d8b" providerId="AD" clId="Web-{79562936-5A8D-FF5B-224B-2E8EA6895A76}" dt="2025-05-09T02:32:32.901" v="347"/>
          <ac:spMkLst>
            <pc:docMk/>
            <pc:sldMk cId="4246907168" sldId="259"/>
            <ac:spMk id="3" creationId="{2511A737-C7D0-01A2-459D-1FC063F64C11}"/>
          </ac:spMkLst>
        </pc:spChg>
      </pc:sldChg>
      <pc:sldChg chg="addSp delSp modSp">
        <pc:chgData name="Maghen E. Saltzman" userId="S::mesaltzman@cpp.edu::f56137b9-22b8-4b90-8ca5-62b1765b6d8b" providerId="AD" clId="Web-{79562936-5A8D-FF5B-224B-2E8EA6895A76}" dt="2025-05-09T02:32:32.901" v="347"/>
        <pc:sldMkLst>
          <pc:docMk/>
          <pc:sldMk cId="3200921863" sldId="260"/>
        </pc:sldMkLst>
        <pc:spChg chg="add mod">
          <ac:chgData name="Maghen E. Saltzman" userId="S::mesaltzman@cpp.edu::f56137b9-22b8-4b90-8ca5-62b1765b6d8b" providerId="AD" clId="Web-{79562936-5A8D-FF5B-224B-2E8EA6895A76}" dt="2025-05-09T02:12:29.635" v="210" actId="20577"/>
          <ac:spMkLst>
            <pc:docMk/>
            <pc:sldMk cId="3200921863" sldId="260"/>
            <ac:spMk id="3" creationId="{36A84E7D-18E1-0322-1ED2-7DE8B9B442E3}"/>
          </ac:spMkLst>
        </pc:spChg>
        <pc:spChg chg="add mod">
          <ac:chgData name="Maghen E. Saltzman" userId="S::mesaltzman@cpp.edu::f56137b9-22b8-4b90-8ca5-62b1765b6d8b" providerId="AD" clId="Web-{79562936-5A8D-FF5B-224B-2E8EA6895A76}" dt="2025-05-09T02:17:52.929" v="345" actId="20577"/>
          <ac:spMkLst>
            <pc:docMk/>
            <pc:sldMk cId="3200921863" sldId="260"/>
            <ac:spMk id="5" creationId="{F7759E1E-06B7-DA71-1461-037DA434BFB1}"/>
          </ac:spMkLst>
        </pc:spChg>
        <pc:spChg chg="add mod">
          <ac:chgData name="Maghen E. Saltzman" userId="S::mesaltzman@cpp.edu::f56137b9-22b8-4b90-8ca5-62b1765b6d8b" providerId="AD" clId="Web-{79562936-5A8D-FF5B-224B-2E8EA6895A76}" dt="2025-05-09T02:32:32.901" v="347"/>
          <ac:spMkLst>
            <pc:docMk/>
            <pc:sldMk cId="3200921863" sldId="260"/>
            <ac:spMk id="6" creationId="{B17CDC78-6994-D337-07AC-5A8C449DAEF7}"/>
          </ac:spMkLst>
        </pc:spChg>
        <pc:spChg chg="mod">
          <ac:chgData name="Maghen E. Saltzman" userId="S::mesaltzman@cpp.edu::f56137b9-22b8-4b90-8ca5-62b1765b6d8b" providerId="AD" clId="Web-{79562936-5A8D-FF5B-224B-2E8EA6895A76}" dt="2025-05-09T01:42:11.623" v="47" actId="20577"/>
          <ac:spMkLst>
            <pc:docMk/>
            <pc:sldMk cId="3200921863" sldId="260"/>
            <ac:spMk id="10" creationId="{8424A078-CF30-B9DE-9F99-81274734C436}"/>
          </ac:spMkLst>
        </pc:spChg>
      </pc:sldChg>
      <pc:sldChg chg="addSp modSp">
        <pc:chgData name="Maghen E. Saltzman" userId="S::mesaltzman@cpp.edu::f56137b9-22b8-4b90-8ca5-62b1765b6d8b" providerId="AD" clId="Web-{79562936-5A8D-FF5B-224B-2E8EA6895A76}" dt="2025-05-09T02:32:32.901" v="347"/>
        <pc:sldMkLst>
          <pc:docMk/>
          <pc:sldMk cId="2879667185" sldId="261"/>
        </pc:sldMkLst>
        <pc:spChg chg="add mod">
          <ac:chgData name="Maghen E. Saltzman" userId="S::mesaltzman@cpp.edu::f56137b9-22b8-4b90-8ca5-62b1765b6d8b" providerId="AD" clId="Web-{79562936-5A8D-FF5B-224B-2E8EA6895A76}" dt="2025-05-09T02:32:32.901" v="347"/>
          <ac:spMkLst>
            <pc:docMk/>
            <pc:sldMk cId="2879667185" sldId="261"/>
            <ac:spMk id="6" creationId="{DD9AA363-22B4-DD68-AE15-56366714A5E5}"/>
          </ac:spMkLst>
        </pc:spChg>
      </pc:sldChg>
      <pc:sldChg chg="addSp modSp">
        <pc:chgData name="Maghen E. Saltzman" userId="S::mesaltzman@cpp.edu::f56137b9-22b8-4b90-8ca5-62b1765b6d8b" providerId="AD" clId="Web-{79562936-5A8D-FF5B-224B-2E8EA6895A76}" dt="2025-05-09T02:32:32.901" v="347"/>
        <pc:sldMkLst>
          <pc:docMk/>
          <pc:sldMk cId="3107977276" sldId="262"/>
        </pc:sldMkLst>
      </pc:sldChg>
      <pc:sldChg chg="addSp modSp">
        <pc:chgData name="Maghen E. Saltzman" userId="S::mesaltzman@cpp.edu::f56137b9-22b8-4b90-8ca5-62b1765b6d8b" providerId="AD" clId="Web-{79562936-5A8D-FF5B-224B-2E8EA6895A76}" dt="2025-05-09T02:35:02.078" v="366" actId="1076"/>
        <pc:sldMkLst>
          <pc:docMk/>
          <pc:sldMk cId="2138907215" sldId="263"/>
        </pc:sldMkLst>
        <pc:spChg chg="mod">
          <ac:chgData name="Maghen E. Saltzman" userId="S::mesaltzman@cpp.edu::f56137b9-22b8-4b90-8ca5-62b1765b6d8b" providerId="AD" clId="Web-{79562936-5A8D-FF5B-224B-2E8EA6895A76}" dt="2025-05-09T02:35:02.078" v="366" actId="1076"/>
          <ac:spMkLst>
            <pc:docMk/>
            <pc:sldMk cId="2138907215" sldId="263"/>
            <ac:spMk id="3" creationId="{87E4AEF8-B798-74D1-AB5C-D09A11DA3415}"/>
          </ac:spMkLst>
        </pc:spChg>
        <pc:spChg chg="add mod">
          <ac:chgData name="Maghen E. Saltzman" userId="S::mesaltzman@cpp.edu::f56137b9-22b8-4b90-8ca5-62b1765b6d8b" providerId="AD" clId="Web-{79562936-5A8D-FF5B-224B-2E8EA6895A76}" dt="2025-05-09T02:32:32.901" v="347"/>
          <ac:spMkLst>
            <pc:docMk/>
            <pc:sldMk cId="2138907215" sldId="263"/>
            <ac:spMk id="5" creationId="{77F93C6B-8FBB-61AF-8603-59FF384F2A3F}"/>
          </ac:spMkLst>
        </pc:spChg>
        <pc:picChg chg="add mod">
          <ac:chgData name="Maghen E. Saltzman" userId="S::mesaltzman@cpp.edu::f56137b9-22b8-4b90-8ca5-62b1765b6d8b" providerId="AD" clId="Web-{79562936-5A8D-FF5B-224B-2E8EA6895A76}" dt="2025-05-09T02:34:53.328" v="364" actId="1076"/>
          <ac:picMkLst>
            <pc:docMk/>
            <pc:sldMk cId="2138907215" sldId="263"/>
            <ac:picMk id="4" creationId="{6F5F6144-403F-286C-4BB0-188C049295C9}"/>
          </ac:picMkLst>
        </pc:picChg>
      </pc:sldChg>
      <pc:sldChg chg="addSp modSp">
        <pc:chgData name="Maghen E. Saltzman" userId="S::mesaltzman@cpp.edu::f56137b9-22b8-4b90-8ca5-62b1765b6d8b" providerId="AD" clId="Web-{79562936-5A8D-FF5B-224B-2E8EA6895A76}" dt="2025-05-09T02:32:32.901" v="347"/>
        <pc:sldMkLst>
          <pc:docMk/>
          <pc:sldMk cId="3187485797" sldId="264"/>
        </pc:sldMkLst>
        <pc:spChg chg="add mod">
          <ac:chgData name="Maghen E. Saltzman" userId="S::mesaltzman@cpp.edu::f56137b9-22b8-4b90-8ca5-62b1765b6d8b" providerId="AD" clId="Web-{79562936-5A8D-FF5B-224B-2E8EA6895A76}" dt="2025-05-09T02:32:32.901" v="347"/>
          <ac:spMkLst>
            <pc:docMk/>
            <pc:sldMk cId="3187485797" sldId="264"/>
            <ac:spMk id="4" creationId="{76E72726-78E0-555A-34A6-D877FC8EEB56}"/>
          </ac:spMkLst>
        </pc:spChg>
      </pc:sldChg>
      <pc:sldChg chg="addSp modSp">
        <pc:chgData name="Maghen E. Saltzman" userId="S::mesaltzman@cpp.edu::f56137b9-22b8-4b90-8ca5-62b1765b6d8b" providerId="AD" clId="Web-{79562936-5A8D-FF5B-224B-2E8EA6895A76}" dt="2025-05-09T02:32:32.901" v="347"/>
        <pc:sldMkLst>
          <pc:docMk/>
          <pc:sldMk cId="4247264167" sldId="265"/>
        </pc:sldMkLst>
        <pc:spChg chg="add mod">
          <ac:chgData name="Maghen E. Saltzman" userId="S::mesaltzman@cpp.edu::f56137b9-22b8-4b90-8ca5-62b1765b6d8b" providerId="AD" clId="Web-{79562936-5A8D-FF5B-224B-2E8EA6895A76}" dt="2025-05-09T02:32:32.901" v="347"/>
          <ac:spMkLst>
            <pc:docMk/>
            <pc:sldMk cId="4247264167" sldId="265"/>
            <ac:spMk id="3" creationId="{48BF510B-03BD-8BAB-3C95-FD750AE72618}"/>
          </ac:spMkLst>
        </pc:spChg>
      </pc:sldChg>
      <pc:sldChg chg="addSp modSp">
        <pc:chgData name="Maghen E. Saltzman" userId="S::mesaltzman@cpp.edu::f56137b9-22b8-4b90-8ca5-62b1765b6d8b" providerId="AD" clId="Web-{79562936-5A8D-FF5B-224B-2E8EA6895A76}" dt="2025-05-09T02:32:32.901" v="347"/>
        <pc:sldMkLst>
          <pc:docMk/>
          <pc:sldMk cId="1996653551" sldId="266"/>
        </pc:sldMkLst>
        <pc:spChg chg="add mod">
          <ac:chgData name="Maghen E. Saltzman" userId="S::mesaltzman@cpp.edu::f56137b9-22b8-4b90-8ca5-62b1765b6d8b" providerId="AD" clId="Web-{79562936-5A8D-FF5B-224B-2E8EA6895A76}" dt="2025-05-09T02:32:32.901" v="347"/>
          <ac:spMkLst>
            <pc:docMk/>
            <pc:sldMk cId="1996653551" sldId="266"/>
            <ac:spMk id="4" creationId="{AEDF44BB-FD83-FB3D-5D1A-CB0B7621E0E3}"/>
          </ac:spMkLst>
        </pc:spChg>
      </pc:sldChg>
      <pc:sldChg chg="addSp modSp">
        <pc:chgData name="Maghen E. Saltzman" userId="S::mesaltzman@cpp.edu::f56137b9-22b8-4b90-8ca5-62b1765b6d8b" providerId="AD" clId="Web-{79562936-5A8D-FF5B-224B-2E8EA6895A76}" dt="2025-05-09T02:32:32.901" v="347"/>
        <pc:sldMkLst>
          <pc:docMk/>
          <pc:sldMk cId="3200920963" sldId="268"/>
        </pc:sldMkLst>
      </pc:sldChg>
      <pc:sldChg chg="addSp modSp">
        <pc:chgData name="Maghen E. Saltzman" userId="S::mesaltzman@cpp.edu::f56137b9-22b8-4b90-8ca5-62b1765b6d8b" providerId="AD" clId="Web-{79562936-5A8D-FF5B-224B-2E8EA6895A76}" dt="2025-05-09T02:32:32.901" v="347"/>
        <pc:sldMkLst>
          <pc:docMk/>
          <pc:sldMk cId="257538718" sldId="269"/>
        </pc:sldMkLst>
      </pc:sldChg>
      <pc:sldChg chg="addSp modSp">
        <pc:chgData name="Maghen E. Saltzman" userId="S::mesaltzman@cpp.edu::f56137b9-22b8-4b90-8ca5-62b1765b6d8b" providerId="AD" clId="Web-{79562936-5A8D-FF5B-224B-2E8EA6895A76}" dt="2025-05-09T02:32:32.901" v="347"/>
        <pc:sldMkLst>
          <pc:docMk/>
          <pc:sldMk cId="3802612925" sldId="270"/>
        </pc:sldMkLst>
        <pc:spChg chg="add mod">
          <ac:chgData name="Maghen E. Saltzman" userId="S::mesaltzman@cpp.edu::f56137b9-22b8-4b90-8ca5-62b1765b6d8b" providerId="AD" clId="Web-{79562936-5A8D-FF5B-224B-2E8EA6895A76}" dt="2025-05-09T02:32:32.901" v="347"/>
          <ac:spMkLst>
            <pc:docMk/>
            <pc:sldMk cId="3802612925" sldId="270"/>
            <ac:spMk id="3" creationId="{9C3D1CDF-9618-758E-3C6F-C7143AE1506B}"/>
          </ac:spMkLst>
        </pc:spChg>
      </pc:sldChg>
      <pc:sldChg chg="addSp modSp">
        <pc:chgData name="Maghen E. Saltzman" userId="S::mesaltzman@cpp.edu::f56137b9-22b8-4b90-8ca5-62b1765b6d8b" providerId="AD" clId="Web-{79562936-5A8D-FF5B-224B-2E8EA6895A76}" dt="2025-05-09T02:32:32.901" v="347"/>
        <pc:sldMkLst>
          <pc:docMk/>
          <pc:sldMk cId="2677057437" sldId="271"/>
        </pc:sldMkLst>
        <pc:spChg chg="add mod">
          <ac:chgData name="Maghen E. Saltzman" userId="S::mesaltzman@cpp.edu::f56137b9-22b8-4b90-8ca5-62b1765b6d8b" providerId="AD" clId="Web-{79562936-5A8D-FF5B-224B-2E8EA6895A76}" dt="2025-05-09T02:32:32.901" v="347"/>
          <ac:spMkLst>
            <pc:docMk/>
            <pc:sldMk cId="2677057437" sldId="271"/>
            <ac:spMk id="2" creationId="{1839944B-FC90-B542-147B-553723BF4E64}"/>
          </ac:spMkLst>
        </pc:spChg>
      </pc:sldChg>
      <pc:sldChg chg="addSp modSp">
        <pc:chgData name="Maghen E. Saltzman" userId="S::mesaltzman@cpp.edu::f56137b9-22b8-4b90-8ca5-62b1765b6d8b" providerId="AD" clId="Web-{79562936-5A8D-FF5B-224B-2E8EA6895A76}" dt="2025-05-09T02:32:26.338" v="346"/>
        <pc:sldMkLst>
          <pc:docMk/>
          <pc:sldMk cId="3603217625" sldId="272"/>
        </pc:sldMkLst>
        <pc:spChg chg="mod">
          <ac:chgData name="Maghen E. Saltzman" userId="S::mesaltzman@cpp.edu::f56137b9-22b8-4b90-8ca5-62b1765b6d8b" providerId="AD" clId="Web-{79562936-5A8D-FF5B-224B-2E8EA6895A76}" dt="2025-05-09T02:09:41.785" v="170" actId="14100"/>
          <ac:spMkLst>
            <pc:docMk/>
            <pc:sldMk cId="3603217625" sldId="272"/>
            <ac:spMk id="3" creationId="{3D418E77-FFAE-72D9-85D5-4E9A8DCE5E57}"/>
          </ac:spMkLst>
        </pc:spChg>
        <pc:spChg chg="add mod">
          <ac:chgData name="Maghen E. Saltzman" userId="S::mesaltzman@cpp.edu::f56137b9-22b8-4b90-8ca5-62b1765b6d8b" providerId="AD" clId="Web-{79562936-5A8D-FF5B-224B-2E8EA6895A76}" dt="2025-05-09T02:32:26.338" v="346"/>
          <ac:spMkLst>
            <pc:docMk/>
            <pc:sldMk cId="3603217625" sldId="272"/>
            <ac:spMk id="7" creationId="{3A36B903-4BAE-55E1-68F5-E14A7D9112F6}"/>
          </ac:spMkLst>
        </pc:spChg>
        <pc:picChg chg="add mod">
          <ac:chgData name="Maghen E. Saltzman" userId="S::mesaltzman@cpp.edu::f56137b9-22b8-4b90-8ca5-62b1765b6d8b" providerId="AD" clId="Web-{79562936-5A8D-FF5B-224B-2E8EA6895A76}" dt="2025-05-09T01:40:12.318" v="6" actId="1076"/>
          <ac:picMkLst>
            <pc:docMk/>
            <pc:sldMk cId="3603217625" sldId="272"/>
            <ac:picMk id="6" creationId="{556290EB-BB54-B47C-E226-CCFEFAA4DAB1}"/>
          </ac:picMkLst>
        </pc:picChg>
      </pc:sldChg>
      <pc:sldChg chg="addSp modSp">
        <pc:chgData name="Maghen E. Saltzman" userId="S::mesaltzman@cpp.edu::f56137b9-22b8-4b90-8ca5-62b1765b6d8b" providerId="AD" clId="Web-{79562936-5A8D-FF5B-224B-2E8EA6895A76}" dt="2025-05-09T02:32:32.901" v="347"/>
        <pc:sldMkLst>
          <pc:docMk/>
          <pc:sldMk cId="2029238427" sldId="273"/>
        </pc:sldMkLst>
        <pc:spChg chg="add mod">
          <ac:chgData name="Maghen E. Saltzman" userId="S::mesaltzman@cpp.edu::f56137b9-22b8-4b90-8ca5-62b1765b6d8b" providerId="AD" clId="Web-{79562936-5A8D-FF5B-224B-2E8EA6895A76}" dt="2025-05-09T02:32:32.901" v="347"/>
          <ac:spMkLst>
            <pc:docMk/>
            <pc:sldMk cId="2029238427" sldId="273"/>
            <ac:spMk id="3" creationId="{8546DEAA-597B-4568-8A47-7DE0973D6357}"/>
          </ac:spMkLst>
        </pc:spChg>
      </pc:sldChg>
      <pc:sldChg chg="addSp modSp">
        <pc:chgData name="Maghen E. Saltzman" userId="S::mesaltzman@cpp.edu::f56137b9-22b8-4b90-8ca5-62b1765b6d8b" providerId="AD" clId="Web-{79562936-5A8D-FF5B-224B-2E8EA6895A76}" dt="2025-05-09T02:32:32.901" v="347"/>
        <pc:sldMkLst>
          <pc:docMk/>
          <pc:sldMk cId="1326788259" sldId="274"/>
        </pc:sldMkLst>
        <pc:spChg chg="add mod">
          <ac:chgData name="Maghen E. Saltzman" userId="S::mesaltzman@cpp.edu::f56137b9-22b8-4b90-8ca5-62b1765b6d8b" providerId="AD" clId="Web-{79562936-5A8D-FF5B-224B-2E8EA6895A76}" dt="2025-05-09T02:32:32.901" v="347"/>
          <ac:spMkLst>
            <pc:docMk/>
            <pc:sldMk cId="1326788259" sldId="274"/>
            <ac:spMk id="3" creationId="{02DBB904-FCE7-5DDB-4B42-40A0DD3AB0EF}"/>
          </ac:spMkLst>
        </pc:spChg>
      </pc:sldChg>
      <pc:sldChg chg="addSp modSp">
        <pc:chgData name="Maghen E. Saltzman" userId="S::mesaltzman@cpp.edu::f56137b9-22b8-4b90-8ca5-62b1765b6d8b" providerId="AD" clId="Web-{79562936-5A8D-FF5B-224B-2E8EA6895A76}" dt="2025-05-09T02:32:32.901" v="347"/>
        <pc:sldMkLst>
          <pc:docMk/>
          <pc:sldMk cId="1041124427" sldId="275"/>
        </pc:sldMkLst>
        <pc:spChg chg="add mod">
          <ac:chgData name="Maghen E. Saltzman" userId="S::mesaltzman@cpp.edu::f56137b9-22b8-4b90-8ca5-62b1765b6d8b" providerId="AD" clId="Web-{79562936-5A8D-FF5B-224B-2E8EA6895A76}" dt="2025-05-09T02:32:32.901" v="347"/>
          <ac:spMkLst>
            <pc:docMk/>
            <pc:sldMk cId="1041124427" sldId="275"/>
            <ac:spMk id="3" creationId="{E3278075-E7A1-B2AC-A1E5-839763ECBC91}"/>
          </ac:spMkLst>
        </pc:spChg>
      </pc:sldChg>
      <pc:sldChg chg="addSp modSp">
        <pc:chgData name="Maghen E. Saltzman" userId="S::mesaltzman@cpp.edu::f56137b9-22b8-4b90-8ca5-62b1765b6d8b" providerId="AD" clId="Web-{79562936-5A8D-FF5B-224B-2E8EA6895A76}" dt="2025-05-09T02:32:32.901" v="347"/>
        <pc:sldMkLst>
          <pc:docMk/>
          <pc:sldMk cId="4008771669" sldId="276"/>
        </pc:sldMkLst>
        <pc:spChg chg="add mod">
          <ac:chgData name="Maghen E. Saltzman" userId="S::mesaltzman@cpp.edu::f56137b9-22b8-4b90-8ca5-62b1765b6d8b" providerId="AD" clId="Web-{79562936-5A8D-FF5B-224B-2E8EA6895A76}" dt="2025-05-09T02:32:32.901" v="347"/>
          <ac:spMkLst>
            <pc:docMk/>
            <pc:sldMk cId="4008771669" sldId="276"/>
            <ac:spMk id="3" creationId="{72BB6926-FD33-F394-5261-E21B344E945E}"/>
          </ac:spMkLst>
        </pc:spChg>
      </pc:sldChg>
      <pc:sldChg chg="addSp modSp">
        <pc:chgData name="Maghen E. Saltzman" userId="S::mesaltzman@cpp.edu::f56137b9-22b8-4b90-8ca5-62b1765b6d8b" providerId="AD" clId="Web-{79562936-5A8D-FF5B-224B-2E8EA6895A76}" dt="2025-05-09T02:32:32.901" v="347"/>
        <pc:sldMkLst>
          <pc:docMk/>
          <pc:sldMk cId="443771408" sldId="277"/>
        </pc:sldMkLst>
        <pc:spChg chg="add mod">
          <ac:chgData name="Maghen E. Saltzman" userId="S::mesaltzman@cpp.edu::f56137b9-22b8-4b90-8ca5-62b1765b6d8b" providerId="AD" clId="Web-{79562936-5A8D-FF5B-224B-2E8EA6895A76}" dt="2025-05-09T02:32:32.901" v="347"/>
          <ac:spMkLst>
            <pc:docMk/>
            <pc:sldMk cId="443771408" sldId="277"/>
            <ac:spMk id="3" creationId="{9CA2BD68-C10B-A202-FEFB-E409A9C04433}"/>
          </ac:spMkLst>
        </pc:spChg>
      </pc:sldChg>
      <pc:sldChg chg="addSp modSp">
        <pc:chgData name="Maghen E. Saltzman" userId="S::mesaltzman@cpp.edu::f56137b9-22b8-4b90-8ca5-62b1765b6d8b" providerId="AD" clId="Web-{79562936-5A8D-FF5B-224B-2E8EA6895A76}" dt="2025-05-09T02:32:32.901" v="347"/>
        <pc:sldMkLst>
          <pc:docMk/>
          <pc:sldMk cId="3594701875" sldId="278"/>
        </pc:sldMkLst>
        <pc:spChg chg="add mod">
          <ac:chgData name="Maghen E. Saltzman" userId="S::mesaltzman@cpp.edu::f56137b9-22b8-4b90-8ca5-62b1765b6d8b" providerId="AD" clId="Web-{79562936-5A8D-FF5B-224B-2E8EA6895A76}" dt="2025-05-09T02:32:32.901" v="347"/>
          <ac:spMkLst>
            <pc:docMk/>
            <pc:sldMk cId="3594701875" sldId="278"/>
            <ac:spMk id="3" creationId="{15092B6B-221F-435B-6015-721A60075D93}"/>
          </ac:spMkLst>
        </pc:spChg>
      </pc:sldChg>
      <pc:sldChg chg="addSp delSp modSp new mod modShow">
        <pc:chgData name="Maghen E. Saltzman" userId="S::mesaltzman@cpp.edu::f56137b9-22b8-4b90-8ca5-62b1765b6d8b" providerId="AD" clId="Web-{79562936-5A8D-FF5B-224B-2E8EA6895A76}" dt="2025-05-09T02:32:32.901" v="347"/>
        <pc:sldMkLst>
          <pc:docMk/>
          <pc:sldMk cId="1777326680" sldId="279"/>
        </pc:sldMkLst>
      </pc:sldChg>
      <pc:sldMasterChg chg="mod modSldLayout">
        <pc:chgData name="Maghen E. Saltzman" userId="S::mesaltzman@cpp.edu::f56137b9-22b8-4b90-8ca5-62b1765b6d8b" providerId="AD" clId="Web-{79562936-5A8D-FF5B-224B-2E8EA6895A76}" dt="2025-05-09T02:32:32.901" v="347"/>
        <pc:sldMasterMkLst>
          <pc:docMk/>
          <pc:sldMasterMk cId="1661101554" sldId="2147483648"/>
        </pc:sldMasterMkLst>
        <pc:sldLayoutChg chg="mod">
          <pc:chgData name="Maghen E. Saltzman" userId="S::mesaltzman@cpp.edu::f56137b9-22b8-4b90-8ca5-62b1765b6d8b" providerId="AD" clId="Web-{79562936-5A8D-FF5B-224B-2E8EA6895A76}" dt="2025-05-09T02:32:32.901" v="347"/>
          <pc:sldLayoutMkLst>
            <pc:docMk/>
            <pc:sldMasterMk cId="1661101554" sldId="2147483648"/>
            <pc:sldLayoutMk cId="4258687376" sldId="2147483649"/>
          </pc:sldLayoutMkLst>
        </pc:sldLayoutChg>
        <pc:sldLayoutChg chg="mod">
          <pc:chgData name="Maghen E. Saltzman" userId="S::mesaltzman@cpp.edu::f56137b9-22b8-4b90-8ca5-62b1765b6d8b" providerId="AD" clId="Web-{79562936-5A8D-FF5B-224B-2E8EA6895A76}" dt="2025-05-09T02:32:32.901" v="347"/>
          <pc:sldLayoutMkLst>
            <pc:docMk/>
            <pc:sldMasterMk cId="1661101554" sldId="2147483648"/>
            <pc:sldLayoutMk cId="3263012571" sldId="2147483650"/>
          </pc:sldLayoutMkLst>
        </pc:sldLayoutChg>
        <pc:sldLayoutChg chg="mod">
          <pc:chgData name="Maghen E. Saltzman" userId="S::mesaltzman@cpp.edu::f56137b9-22b8-4b90-8ca5-62b1765b6d8b" providerId="AD" clId="Web-{79562936-5A8D-FF5B-224B-2E8EA6895A76}" dt="2025-05-09T02:32:32.901" v="347"/>
          <pc:sldLayoutMkLst>
            <pc:docMk/>
            <pc:sldMasterMk cId="1661101554" sldId="2147483648"/>
            <pc:sldLayoutMk cId="1893098517" sldId="2147483651"/>
          </pc:sldLayoutMkLst>
        </pc:sldLayoutChg>
        <pc:sldLayoutChg chg="mod">
          <pc:chgData name="Maghen E. Saltzman" userId="S::mesaltzman@cpp.edu::f56137b9-22b8-4b90-8ca5-62b1765b6d8b" providerId="AD" clId="Web-{79562936-5A8D-FF5B-224B-2E8EA6895A76}" dt="2025-05-09T02:32:32.901" v="347"/>
          <pc:sldLayoutMkLst>
            <pc:docMk/>
            <pc:sldMasterMk cId="1661101554" sldId="2147483648"/>
            <pc:sldLayoutMk cId="1321235643" sldId="2147483652"/>
          </pc:sldLayoutMkLst>
        </pc:sldLayoutChg>
        <pc:sldLayoutChg chg="mod">
          <pc:chgData name="Maghen E. Saltzman" userId="S::mesaltzman@cpp.edu::f56137b9-22b8-4b90-8ca5-62b1765b6d8b" providerId="AD" clId="Web-{79562936-5A8D-FF5B-224B-2E8EA6895A76}" dt="2025-05-09T02:32:32.901" v="347"/>
          <pc:sldLayoutMkLst>
            <pc:docMk/>
            <pc:sldMasterMk cId="1661101554" sldId="2147483648"/>
            <pc:sldLayoutMk cId="2552336180" sldId="2147483653"/>
          </pc:sldLayoutMkLst>
        </pc:sldLayoutChg>
        <pc:sldLayoutChg chg="mod">
          <pc:chgData name="Maghen E. Saltzman" userId="S::mesaltzman@cpp.edu::f56137b9-22b8-4b90-8ca5-62b1765b6d8b" providerId="AD" clId="Web-{79562936-5A8D-FF5B-224B-2E8EA6895A76}" dt="2025-05-09T02:32:32.901" v="347"/>
          <pc:sldLayoutMkLst>
            <pc:docMk/>
            <pc:sldMasterMk cId="1661101554" sldId="2147483648"/>
            <pc:sldLayoutMk cId="3070048946" sldId="2147483654"/>
          </pc:sldLayoutMkLst>
        </pc:sldLayoutChg>
        <pc:sldLayoutChg chg="mod">
          <pc:chgData name="Maghen E. Saltzman" userId="S::mesaltzman@cpp.edu::f56137b9-22b8-4b90-8ca5-62b1765b6d8b" providerId="AD" clId="Web-{79562936-5A8D-FF5B-224B-2E8EA6895A76}" dt="2025-05-09T02:32:32.901" v="347"/>
          <pc:sldLayoutMkLst>
            <pc:docMk/>
            <pc:sldMasterMk cId="1661101554" sldId="2147483648"/>
            <pc:sldLayoutMk cId="1016077572" sldId="2147483655"/>
          </pc:sldLayoutMkLst>
        </pc:sldLayoutChg>
        <pc:sldLayoutChg chg="mod">
          <pc:chgData name="Maghen E. Saltzman" userId="S::mesaltzman@cpp.edu::f56137b9-22b8-4b90-8ca5-62b1765b6d8b" providerId="AD" clId="Web-{79562936-5A8D-FF5B-224B-2E8EA6895A76}" dt="2025-05-09T02:32:32.901" v="347"/>
          <pc:sldLayoutMkLst>
            <pc:docMk/>
            <pc:sldMasterMk cId="1661101554" sldId="2147483648"/>
            <pc:sldLayoutMk cId="1873489638" sldId="2147483656"/>
          </pc:sldLayoutMkLst>
        </pc:sldLayoutChg>
        <pc:sldLayoutChg chg="mod">
          <pc:chgData name="Maghen E. Saltzman" userId="S::mesaltzman@cpp.edu::f56137b9-22b8-4b90-8ca5-62b1765b6d8b" providerId="AD" clId="Web-{79562936-5A8D-FF5B-224B-2E8EA6895A76}" dt="2025-05-09T02:32:32.901" v="347"/>
          <pc:sldLayoutMkLst>
            <pc:docMk/>
            <pc:sldMasterMk cId="1661101554" sldId="2147483648"/>
            <pc:sldLayoutMk cId="2677127508" sldId="2147483657"/>
          </pc:sldLayoutMkLst>
        </pc:sldLayoutChg>
        <pc:sldLayoutChg chg="mod">
          <pc:chgData name="Maghen E. Saltzman" userId="S::mesaltzman@cpp.edu::f56137b9-22b8-4b90-8ca5-62b1765b6d8b" providerId="AD" clId="Web-{79562936-5A8D-FF5B-224B-2E8EA6895A76}" dt="2025-05-09T02:32:32.901" v="347"/>
          <pc:sldLayoutMkLst>
            <pc:docMk/>
            <pc:sldMasterMk cId="1661101554" sldId="2147483648"/>
            <pc:sldLayoutMk cId="3139647645" sldId="2147483658"/>
          </pc:sldLayoutMkLst>
        </pc:sldLayoutChg>
        <pc:sldLayoutChg chg="mod">
          <pc:chgData name="Maghen E. Saltzman" userId="S::mesaltzman@cpp.edu::f56137b9-22b8-4b90-8ca5-62b1765b6d8b" providerId="AD" clId="Web-{79562936-5A8D-FF5B-224B-2E8EA6895A76}" dt="2025-05-09T02:32:32.901" v="347"/>
          <pc:sldLayoutMkLst>
            <pc:docMk/>
            <pc:sldMasterMk cId="1661101554" sldId="2147483648"/>
            <pc:sldLayoutMk cId="4258592716" sldId="2147483659"/>
          </pc:sldLayoutMkLst>
        </pc:sldLayoutChg>
      </pc:sldMasterChg>
    </pc:docChg>
  </pc:docChgLst>
  <pc:docChgLst>
    <pc:chgData name="Shruthika Ilavarasu" userId="3b2045e4-118d-4e65-9d6a-faac523d3f3d" providerId="ADAL" clId="{14AC0418-76F8-47E9-A080-24363EFE4401}"/>
    <pc:docChg chg="undo redo custSel addSld delSld modSld sldOrd">
      <pc:chgData name="Shruthika Ilavarasu" userId="3b2045e4-118d-4e65-9d6a-faac523d3f3d" providerId="ADAL" clId="{14AC0418-76F8-47E9-A080-24363EFE4401}" dt="2025-05-09T00:53:52.820" v="1133" actId="20577"/>
      <pc:docMkLst>
        <pc:docMk/>
      </pc:docMkLst>
      <pc:sldChg chg="modSp new mod">
        <pc:chgData name="Shruthika Ilavarasu" userId="3b2045e4-118d-4e65-9d6a-faac523d3f3d" providerId="ADAL" clId="{14AC0418-76F8-47E9-A080-24363EFE4401}" dt="2025-05-07T02:57:55.147" v="47" actId="20577"/>
        <pc:sldMkLst>
          <pc:docMk/>
          <pc:sldMk cId="3242709419" sldId="256"/>
        </pc:sldMkLst>
        <pc:spChg chg="mod">
          <ac:chgData name="Shruthika Ilavarasu" userId="3b2045e4-118d-4e65-9d6a-faac523d3f3d" providerId="ADAL" clId="{14AC0418-76F8-47E9-A080-24363EFE4401}" dt="2025-05-07T02:57:47.585" v="37" actId="20577"/>
          <ac:spMkLst>
            <pc:docMk/>
            <pc:sldMk cId="3242709419" sldId="256"/>
            <ac:spMk id="2" creationId="{FF83FA9A-2DA7-6F53-0FDC-C725E1301F32}"/>
          </ac:spMkLst>
        </pc:spChg>
        <pc:spChg chg="mod">
          <ac:chgData name="Shruthika Ilavarasu" userId="3b2045e4-118d-4e65-9d6a-faac523d3f3d" providerId="ADAL" clId="{14AC0418-76F8-47E9-A080-24363EFE4401}" dt="2025-05-07T02:57:55.147" v="47" actId="20577"/>
          <ac:spMkLst>
            <pc:docMk/>
            <pc:sldMk cId="3242709419" sldId="256"/>
            <ac:spMk id="3" creationId="{FE2A89B2-B720-64C8-7F75-02010E1072F6}"/>
          </ac:spMkLst>
        </pc:spChg>
      </pc:sldChg>
      <pc:sldChg chg="modSp new mod">
        <pc:chgData name="Shruthika Ilavarasu" userId="3b2045e4-118d-4e65-9d6a-faac523d3f3d" providerId="ADAL" clId="{14AC0418-76F8-47E9-A080-24363EFE4401}" dt="2025-05-08T03:00:01.138" v="223" actId="6549"/>
        <pc:sldMkLst>
          <pc:docMk/>
          <pc:sldMk cId="3673730758" sldId="257"/>
        </pc:sldMkLst>
        <pc:spChg chg="mod">
          <ac:chgData name="Shruthika Ilavarasu" userId="3b2045e4-118d-4e65-9d6a-faac523d3f3d" providerId="ADAL" clId="{14AC0418-76F8-47E9-A080-24363EFE4401}" dt="2025-05-08T02:58:44.620" v="120" actId="20577"/>
          <ac:spMkLst>
            <pc:docMk/>
            <pc:sldMk cId="3673730758" sldId="257"/>
            <ac:spMk id="2" creationId="{832BCD1E-87B7-200B-B3A8-4E4FBB10C717}"/>
          </ac:spMkLst>
        </pc:spChg>
        <pc:spChg chg="mod">
          <ac:chgData name="Shruthika Ilavarasu" userId="3b2045e4-118d-4e65-9d6a-faac523d3f3d" providerId="ADAL" clId="{14AC0418-76F8-47E9-A080-24363EFE4401}" dt="2025-05-08T03:00:01.138" v="223" actId="6549"/>
          <ac:spMkLst>
            <pc:docMk/>
            <pc:sldMk cId="3673730758" sldId="257"/>
            <ac:spMk id="3" creationId="{DAEBDD1F-FC43-C9DE-DA0C-9C6EBD93AA32}"/>
          </ac:spMkLst>
        </pc:spChg>
      </pc:sldChg>
      <pc:sldChg chg="modSp new mod">
        <pc:chgData name="Shruthika Ilavarasu" userId="3b2045e4-118d-4e65-9d6a-faac523d3f3d" providerId="ADAL" clId="{14AC0418-76F8-47E9-A080-24363EFE4401}" dt="2025-05-08T03:00:23.103" v="255" actId="20577"/>
        <pc:sldMkLst>
          <pc:docMk/>
          <pc:sldMk cId="421806423" sldId="258"/>
        </pc:sldMkLst>
        <pc:spChg chg="mod">
          <ac:chgData name="Shruthika Ilavarasu" userId="3b2045e4-118d-4e65-9d6a-faac523d3f3d" providerId="ADAL" clId="{14AC0418-76F8-47E9-A080-24363EFE4401}" dt="2025-05-08T03:00:23.103" v="255" actId="20577"/>
          <ac:spMkLst>
            <pc:docMk/>
            <pc:sldMk cId="421806423" sldId="258"/>
            <ac:spMk id="2" creationId="{32F7BEFA-1594-5C0D-1D06-2DA306AC3AA9}"/>
          </ac:spMkLst>
        </pc:spChg>
      </pc:sldChg>
      <pc:sldChg chg="modSp new mod">
        <pc:chgData name="Shruthika Ilavarasu" userId="3b2045e4-118d-4e65-9d6a-faac523d3f3d" providerId="ADAL" clId="{14AC0418-76F8-47E9-A080-24363EFE4401}" dt="2025-05-08T03:00:29.420" v="276" actId="20577"/>
        <pc:sldMkLst>
          <pc:docMk/>
          <pc:sldMk cId="4246907168" sldId="259"/>
        </pc:sldMkLst>
        <pc:spChg chg="mod">
          <ac:chgData name="Shruthika Ilavarasu" userId="3b2045e4-118d-4e65-9d6a-faac523d3f3d" providerId="ADAL" clId="{14AC0418-76F8-47E9-A080-24363EFE4401}" dt="2025-05-08T03:00:29.420" v="276" actId="20577"/>
          <ac:spMkLst>
            <pc:docMk/>
            <pc:sldMk cId="4246907168" sldId="259"/>
            <ac:spMk id="2" creationId="{1955503C-9135-7EB7-B301-BCFD7727AC3F}"/>
          </ac:spMkLst>
        </pc:spChg>
      </pc:sldChg>
      <pc:sldChg chg="modSp new mod">
        <pc:chgData name="Shruthika Ilavarasu" userId="3b2045e4-118d-4e65-9d6a-faac523d3f3d" providerId="ADAL" clId="{14AC0418-76F8-47E9-A080-24363EFE4401}" dt="2025-05-08T03:00:36.079" v="296" actId="20577"/>
        <pc:sldMkLst>
          <pc:docMk/>
          <pc:sldMk cId="3200921863" sldId="260"/>
        </pc:sldMkLst>
        <pc:spChg chg="mod">
          <ac:chgData name="Shruthika Ilavarasu" userId="3b2045e4-118d-4e65-9d6a-faac523d3f3d" providerId="ADAL" clId="{14AC0418-76F8-47E9-A080-24363EFE4401}" dt="2025-05-08T03:00:36.079" v="296" actId="20577"/>
          <ac:spMkLst>
            <pc:docMk/>
            <pc:sldMk cId="3200921863" sldId="260"/>
            <ac:spMk id="2" creationId="{A5C88E0E-15E8-F6BE-F0B3-8903384F187E}"/>
          </ac:spMkLst>
        </pc:spChg>
      </pc:sldChg>
      <pc:sldChg chg="modSp new mod">
        <pc:chgData name="Shruthika Ilavarasu" userId="3b2045e4-118d-4e65-9d6a-faac523d3f3d" providerId="ADAL" clId="{14AC0418-76F8-47E9-A080-24363EFE4401}" dt="2025-05-08T03:00:55.974" v="331" actId="20577"/>
        <pc:sldMkLst>
          <pc:docMk/>
          <pc:sldMk cId="2879667185" sldId="261"/>
        </pc:sldMkLst>
        <pc:spChg chg="mod">
          <ac:chgData name="Shruthika Ilavarasu" userId="3b2045e4-118d-4e65-9d6a-faac523d3f3d" providerId="ADAL" clId="{14AC0418-76F8-47E9-A080-24363EFE4401}" dt="2025-05-08T03:00:55.974" v="331" actId="20577"/>
          <ac:spMkLst>
            <pc:docMk/>
            <pc:sldMk cId="2879667185" sldId="261"/>
            <ac:spMk id="2" creationId="{91F2E8ED-5AD0-A7A4-C332-93133E11EE84}"/>
          </ac:spMkLst>
        </pc:spChg>
      </pc:sldChg>
      <pc:sldChg chg="modSp new mod">
        <pc:chgData name="Shruthika Ilavarasu" userId="3b2045e4-118d-4e65-9d6a-faac523d3f3d" providerId="ADAL" clId="{14AC0418-76F8-47E9-A080-24363EFE4401}" dt="2025-05-08T03:01:05.661" v="361" actId="20577"/>
        <pc:sldMkLst>
          <pc:docMk/>
          <pc:sldMk cId="3107977276" sldId="262"/>
        </pc:sldMkLst>
      </pc:sldChg>
      <pc:sldChg chg="modSp new mod ord">
        <pc:chgData name="Shruthika Ilavarasu" userId="3b2045e4-118d-4e65-9d6a-faac523d3f3d" providerId="ADAL" clId="{14AC0418-76F8-47E9-A080-24363EFE4401}" dt="2025-05-08T03:01:21.792" v="391" actId="20577"/>
        <pc:sldMkLst>
          <pc:docMk/>
          <pc:sldMk cId="2138907215" sldId="263"/>
        </pc:sldMkLst>
        <pc:spChg chg="mod">
          <ac:chgData name="Shruthika Ilavarasu" userId="3b2045e4-118d-4e65-9d6a-faac523d3f3d" providerId="ADAL" clId="{14AC0418-76F8-47E9-A080-24363EFE4401}" dt="2025-05-08T03:01:21.792" v="391" actId="20577"/>
          <ac:spMkLst>
            <pc:docMk/>
            <pc:sldMk cId="2138907215" sldId="263"/>
            <ac:spMk id="2" creationId="{28C54491-3516-6632-F057-DC6C9143BA6D}"/>
          </ac:spMkLst>
        </pc:spChg>
      </pc:sldChg>
      <pc:sldChg chg="modSp new mod ord">
        <pc:chgData name="Shruthika Ilavarasu" userId="3b2045e4-118d-4e65-9d6a-faac523d3f3d" providerId="ADAL" clId="{14AC0418-76F8-47E9-A080-24363EFE4401}" dt="2025-05-09T00:53:52.820" v="1133" actId="20577"/>
        <pc:sldMkLst>
          <pc:docMk/>
          <pc:sldMk cId="3187485797" sldId="264"/>
        </pc:sldMkLst>
        <pc:spChg chg="mod">
          <ac:chgData name="Shruthika Ilavarasu" userId="3b2045e4-118d-4e65-9d6a-faac523d3f3d" providerId="ADAL" clId="{14AC0418-76F8-47E9-A080-24363EFE4401}" dt="2025-05-08T03:09:42.446" v="499" actId="20577"/>
          <ac:spMkLst>
            <pc:docMk/>
            <pc:sldMk cId="3187485797" sldId="264"/>
            <ac:spMk id="2" creationId="{89E86E3B-9D6C-3A20-5F81-36978786E29A}"/>
          </ac:spMkLst>
        </pc:spChg>
        <pc:spChg chg="mod">
          <ac:chgData name="Shruthika Ilavarasu" userId="3b2045e4-118d-4e65-9d6a-faac523d3f3d" providerId="ADAL" clId="{14AC0418-76F8-47E9-A080-24363EFE4401}" dt="2025-05-09T00:53:52.820" v="1133" actId="20577"/>
          <ac:spMkLst>
            <pc:docMk/>
            <pc:sldMk cId="3187485797" sldId="264"/>
            <ac:spMk id="3" creationId="{F2CF7A03-B181-EF89-9D3C-94F56D8D7674}"/>
          </ac:spMkLst>
        </pc:spChg>
        <pc:spChg chg="mod">
          <ac:chgData name="Shruthika Ilavarasu" userId="3b2045e4-118d-4e65-9d6a-faac523d3f3d" providerId="ADAL" clId="{14AC0418-76F8-47E9-A080-24363EFE4401}" dt="2025-05-09T00:44:02.592" v="1025" actId="20577"/>
          <ac:spMkLst>
            <pc:docMk/>
            <pc:sldMk cId="3187485797" sldId="264"/>
            <ac:spMk id="5" creationId="{F2D611A2-1E6E-D193-308F-0CEAC0F780F5}"/>
          </ac:spMkLst>
        </pc:spChg>
      </pc:sldChg>
      <pc:sldChg chg="modSp new mod">
        <pc:chgData name="Shruthika Ilavarasu" userId="3b2045e4-118d-4e65-9d6a-faac523d3f3d" providerId="ADAL" clId="{14AC0418-76F8-47E9-A080-24363EFE4401}" dt="2025-05-08T03:01:46.992" v="438" actId="20577"/>
        <pc:sldMkLst>
          <pc:docMk/>
          <pc:sldMk cId="4247264167" sldId="265"/>
        </pc:sldMkLst>
        <pc:spChg chg="mod">
          <ac:chgData name="Shruthika Ilavarasu" userId="3b2045e4-118d-4e65-9d6a-faac523d3f3d" providerId="ADAL" clId="{14AC0418-76F8-47E9-A080-24363EFE4401}" dt="2025-05-08T03:01:46.992" v="438" actId="20577"/>
          <ac:spMkLst>
            <pc:docMk/>
            <pc:sldMk cId="4247264167" sldId="265"/>
            <ac:spMk id="2" creationId="{CF2FFB35-009F-A51D-A023-DCC0F4D3428D}"/>
          </ac:spMkLst>
        </pc:spChg>
      </pc:sldChg>
      <pc:sldChg chg="addSp modSp new mod">
        <pc:chgData name="Shruthika Ilavarasu" userId="3b2045e4-118d-4e65-9d6a-faac523d3f3d" providerId="ADAL" clId="{14AC0418-76F8-47E9-A080-24363EFE4401}" dt="2025-05-09T00:44:12.914" v="1038" actId="20577"/>
        <pc:sldMkLst>
          <pc:docMk/>
          <pc:sldMk cId="1996653551" sldId="266"/>
        </pc:sldMkLst>
        <pc:spChg chg="mod">
          <ac:chgData name="Shruthika Ilavarasu" userId="3b2045e4-118d-4e65-9d6a-faac523d3f3d" providerId="ADAL" clId="{14AC0418-76F8-47E9-A080-24363EFE4401}" dt="2025-05-08T03:08:14.379" v="476" actId="20577"/>
          <ac:spMkLst>
            <pc:docMk/>
            <pc:sldMk cId="1996653551" sldId="266"/>
            <ac:spMk id="2" creationId="{27C33F0D-A247-770A-67C3-86898A82FE10}"/>
          </ac:spMkLst>
        </pc:spChg>
        <pc:spChg chg="mod">
          <ac:chgData name="Shruthika Ilavarasu" userId="3b2045e4-118d-4e65-9d6a-faac523d3f3d" providerId="ADAL" clId="{14AC0418-76F8-47E9-A080-24363EFE4401}" dt="2025-05-09T00:44:12.914" v="1038" actId="20577"/>
          <ac:spMkLst>
            <pc:docMk/>
            <pc:sldMk cId="1996653551" sldId="266"/>
            <ac:spMk id="6" creationId="{2265A08F-261B-EAFE-52C5-7D36AB12BACF}"/>
          </ac:spMkLst>
        </pc:spChg>
        <pc:picChg chg="add mod">
          <ac:chgData name="Shruthika Ilavarasu" userId="3b2045e4-118d-4e65-9d6a-faac523d3f3d" providerId="ADAL" clId="{14AC0418-76F8-47E9-A080-24363EFE4401}" dt="2025-05-08T03:08:25.488" v="480" actId="1076"/>
          <ac:picMkLst>
            <pc:docMk/>
            <pc:sldMk cId="1996653551" sldId="266"/>
            <ac:picMk id="5" creationId="{85DA00B1-92B4-A618-2EFB-F518F584F053}"/>
          </ac:picMkLst>
        </pc:picChg>
      </pc:sldChg>
      <pc:sldChg chg="addSp delSp modSp new del mod">
        <pc:chgData name="Shruthika Ilavarasu" userId="3b2045e4-118d-4e65-9d6a-faac523d3f3d" providerId="ADAL" clId="{14AC0418-76F8-47E9-A080-24363EFE4401}" dt="2025-05-08T03:32:40.432" v="964" actId="47"/>
        <pc:sldMkLst>
          <pc:docMk/>
          <pc:sldMk cId="326210423" sldId="267"/>
        </pc:sldMkLst>
      </pc:sldChg>
      <pc:sldChg chg="addSp delSp modSp new mod">
        <pc:chgData name="Shruthika Ilavarasu" userId="3b2045e4-118d-4e65-9d6a-faac523d3f3d" providerId="ADAL" clId="{14AC0418-76F8-47E9-A080-24363EFE4401}" dt="2025-05-09T00:45:01.761" v="1058" actId="1076"/>
        <pc:sldMkLst>
          <pc:docMk/>
          <pc:sldMk cId="2677057437" sldId="271"/>
        </pc:sldMkLst>
        <pc:spChg chg="mod">
          <ac:chgData name="Shruthika Ilavarasu" userId="3b2045e4-118d-4e65-9d6a-faac523d3f3d" providerId="ADAL" clId="{14AC0418-76F8-47E9-A080-24363EFE4401}" dt="2025-05-09T00:44:51.722" v="1056" actId="20577"/>
          <ac:spMkLst>
            <pc:docMk/>
            <pc:sldMk cId="2677057437" sldId="271"/>
            <ac:spMk id="3" creationId="{8065896F-4ABE-5365-35B7-FF1D55242AF0}"/>
          </ac:spMkLst>
        </pc:spChg>
        <pc:picChg chg="add mod">
          <ac:chgData name="Shruthika Ilavarasu" userId="3b2045e4-118d-4e65-9d6a-faac523d3f3d" providerId="ADAL" clId="{14AC0418-76F8-47E9-A080-24363EFE4401}" dt="2025-05-09T00:44:34.369" v="1041" actId="1076"/>
          <ac:picMkLst>
            <pc:docMk/>
            <pc:sldMk cId="2677057437" sldId="271"/>
            <ac:picMk id="9" creationId="{15C57B1E-075F-7C7C-CFC1-1BF213744691}"/>
          </ac:picMkLst>
        </pc:picChg>
        <pc:picChg chg="add mod">
          <ac:chgData name="Shruthika Ilavarasu" userId="3b2045e4-118d-4e65-9d6a-faac523d3f3d" providerId="ADAL" clId="{14AC0418-76F8-47E9-A080-24363EFE4401}" dt="2025-05-09T00:44:57.392" v="1057" actId="1076"/>
          <ac:picMkLst>
            <pc:docMk/>
            <pc:sldMk cId="2677057437" sldId="271"/>
            <ac:picMk id="11" creationId="{2FF4F9F6-983D-D938-898C-467320B8F61F}"/>
          </ac:picMkLst>
        </pc:picChg>
        <pc:picChg chg="add mod">
          <ac:chgData name="Shruthika Ilavarasu" userId="3b2045e4-118d-4e65-9d6a-faac523d3f3d" providerId="ADAL" clId="{14AC0418-76F8-47E9-A080-24363EFE4401}" dt="2025-05-09T00:44:40.271" v="1042" actId="1076"/>
          <ac:picMkLst>
            <pc:docMk/>
            <pc:sldMk cId="2677057437" sldId="271"/>
            <ac:picMk id="13" creationId="{CEA959D5-72FA-796B-72DD-7AEAF867AACA}"/>
          </ac:picMkLst>
        </pc:picChg>
        <pc:picChg chg="add mod">
          <ac:chgData name="Shruthika Ilavarasu" userId="3b2045e4-118d-4e65-9d6a-faac523d3f3d" providerId="ADAL" clId="{14AC0418-76F8-47E9-A080-24363EFE4401}" dt="2025-05-09T00:45:01.761" v="1058" actId="1076"/>
          <ac:picMkLst>
            <pc:docMk/>
            <pc:sldMk cId="2677057437" sldId="271"/>
            <ac:picMk id="15" creationId="{47160D54-7145-741A-9BBC-99B96AA51F98}"/>
          </ac:picMkLst>
        </pc:picChg>
      </pc:sldChg>
    </pc:docChg>
  </pc:docChgLst>
  <pc:docChgLst>
    <pc:chgData name="Chiara Wu" userId="S::chiarawu@cpp.edu::e5537b01-ca6e-4a19-9126-62a0cdfa9f81" providerId="AD" clId="Web-{083D1395-3B6F-910C-8C84-D08564ED69B3}"/>
    <pc:docChg chg="modSld">
      <pc:chgData name="Chiara Wu" userId="S::chiarawu@cpp.edu::e5537b01-ca6e-4a19-9126-62a0cdfa9f81" providerId="AD" clId="Web-{083D1395-3B6F-910C-8C84-D08564ED69B3}" dt="2025-05-15T23:13:24.851" v="18" actId="20577"/>
      <pc:docMkLst>
        <pc:docMk/>
      </pc:docMkLst>
      <pc:sldChg chg="modSp modCm">
        <pc:chgData name="Chiara Wu" userId="S::chiarawu@cpp.edu::e5537b01-ca6e-4a19-9126-62a0cdfa9f81" providerId="AD" clId="Web-{083D1395-3B6F-910C-8C84-D08564ED69B3}" dt="2025-05-15T23:13:24.851" v="18" actId="20577"/>
        <pc:sldMkLst>
          <pc:docMk/>
          <pc:sldMk cId="2879667185" sldId="261"/>
        </pc:sldMkLst>
        <pc:spChg chg="mod">
          <ac:chgData name="Chiara Wu" userId="S::chiarawu@cpp.edu::e5537b01-ca6e-4a19-9126-62a0cdfa9f81" providerId="AD" clId="Web-{083D1395-3B6F-910C-8C84-D08564ED69B3}" dt="2025-05-15T23:13:24.851" v="18" actId="20577"/>
          <ac:spMkLst>
            <pc:docMk/>
            <pc:sldMk cId="2879667185" sldId="261"/>
            <ac:spMk id="5" creationId="{626ECFF0-8E1A-17DE-37BC-AE7F015F7E0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hiara Wu" userId="S::chiarawu@cpp.edu::e5537b01-ca6e-4a19-9126-62a0cdfa9f81" providerId="AD" clId="Web-{083D1395-3B6F-910C-8C84-D08564ED69B3}" dt="2025-05-15T23:12:48.192" v="17" actId="20577"/>
              <pc2:cmMkLst xmlns:pc2="http://schemas.microsoft.com/office/powerpoint/2019/9/main/command">
                <pc:docMk/>
                <pc:sldMk cId="2879667185" sldId="261"/>
                <pc2:cmMk id="{953082A1-56BB-4EA6-9857-BE16AB00122E}"/>
              </pc2:cmMkLst>
            </pc226:cmChg>
          </p:ext>
        </pc:extLst>
      </pc:sldChg>
    </pc:docChg>
  </pc:docChgLst>
  <pc:docChgLst>
    <pc:chgData name="Isabella S. Davila" userId="4430b2a1-7cc1-44fc-a1de-32658dc26786" providerId="ADAL" clId="{0DF0EAFF-7A60-4EB8-94FE-798671B1A0A1}"/>
    <pc:docChg chg="custSel modSld">
      <pc:chgData name="Isabella S. Davila" userId="4430b2a1-7cc1-44fc-a1de-32658dc26786" providerId="ADAL" clId="{0DF0EAFF-7A60-4EB8-94FE-798671B1A0A1}" dt="2025-05-16T03:45:03.251" v="189" actId="1076"/>
      <pc:docMkLst>
        <pc:docMk/>
      </pc:docMkLst>
      <pc:sldChg chg="addSp modSp mod">
        <pc:chgData name="Isabella S. Davila" userId="4430b2a1-7cc1-44fc-a1de-32658dc26786" providerId="ADAL" clId="{0DF0EAFF-7A60-4EB8-94FE-798671B1A0A1}" dt="2025-05-16T03:45:03.251" v="189" actId="1076"/>
        <pc:sldMkLst>
          <pc:docMk/>
          <pc:sldMk cId="4246907168" sldId="259"/>
        </pc:sldMkLst>
        <pc:spChg chg="add mod">
          <ac:chgData name="Isabella S. Davila" userId="4430b2a1-7cc1-44fc-a1de-32658dc26786" providerId="ADAL" clId="{0DF0EAFF-7A60-4EB8-94FE-798671B1A0A1}" dt="2025-05-16T03:45:03.251" v="189" actId="1076"/>
          <ac:spMkLst>
            <pc:docMk/>
            <pc:sldMk cId="4246907168" sldId="259"/>
            <ac:spMk id="4" creationId="{E40CA7D5-2A0F-D3F0-09A5-B28E1215F1A7}"/>
          </ac:spMkLst>
        </pc:spChg>
        <pc:picChg chg="mod">
          <ac:chgData name="Isabella S. Davila" userId="4430b2a1-7cc1-44fc-a1de-32658dc26786" providerId="ADAL" clId="{0DF0EAFF-7A60-4EB8-94FE-798671B1A0A1}" dt="2025-05-16T03:44:42.120" v="187" actId="1076"/>
          <ac:picMkLst>
            <pc:docMk/>
            <pc:sldMk cId="4246907168" sldId="259"/>
            <ac:picMk id="8" creationId="{8790AAC5-6CCC-84CB-4355-DF62F5FCC51E}"/>
          </ac:picMkLst>
        </pc:picChg>
      </pc:sldChg>
    </pc:docChg>
  </pc:docChgLst>
  <pc:docChgLst>
    <pc:chgData name="Chiara Wu" userId="S::chiarawu@cpp.edu::e5537b01-ca6e-4a19-9126-62a0cdfa9f81" providerId="AD" clId="Web-{132E4A80-A579-BCD2-3BC3-7F7BFE9B8928}"/>
    <pc:docChg chg="addSld delSld modSld sldOrd">
      <pc:chgData name="Chiara Wu" userId="S::chiarawu@cpp.edu::e5537b01-ca6e-4a19-9126-62a0cdfa9f81" providerId="AD" clId="Web-{132E4A80-A579-BCD2-3BC3-7F7BFE9B8928}" dt="2025-05-09T01:49:41.528" v="917" actId="20577"/>
      <pc:docMkLst>
        <pc:docMk/>
      </pc:docMkLst>
      <pc:sldChg chg="addSp delSp modSp">
        <pc:chgData name="Chiara Wu" userId="S::chiarawu@cpp.edu::e5537b01-ca6e-4a19-9126-62a0cdfa9f81" providerId="AD" clId="Web-{132E4A80-A579-BCD2-3BC3-7F7BFE9B8928}" dt="2025-05-09T01:49:41.528" v="917" actId="20577"/>
        <pc:sldMkLst>
          <pc:docMk/>
          <pc:sldMk cId="2879667185" sldId="261"/>
        </pc:sldMkLst>
        <pc:spChg chg="mod">
          <ac:chgData name="Chiara Wu" userId="S::chiarawu@cpp.edu::e5537b01-ca6e-4a19-9126-62a0cdfa9f81" providerId="AD" clId="Web-{132E4A80-A579-BCD2-3BC3-7F7BFE9B8928}" dt="2025-05-09T01:02:35.827" v="345" actId="20577"/>
          <ac:spMkLst>
            <pc:docMk/>
            <pc:sldMk cId="2879667185" sldId="261"/>
            <ac:spMk id="2" creationId="{91F2E8ED-5AD0-A7A4-C332-93133E11EE84}"/>
          </ac:spMkLst>
        </pc:spChg>
        <pc:spChg chg="mod">
          <ac:chgData name="Chiara Wu" userId="S::chiarawu@cpp.edu::e5537b01-ca6e-4a19-9126-62a0cdfa9f81" providerId="AD" clId="Web-{132E4A80-A579-BCD2-3BC3-7F7BFE9B8928}" dt="2025-05-09T00:43:50.991" v="3" actId="20577"/>
          <ac:spMkLst>
            <pc:docMk/>
            <pc:sldMk cId="2879667185" sldId="261"/>
            <ac:spMk id="4" creationId="{AF5435E2-A116-CD5D-7124-C5858238FAE2}"/>
          </ac:spMkLst>
        </pc:spChg>
        <pc:spChg chg="add mod">
          <ac:chgData name="Chiara Wu" userId="S::chiarawu@cpp.edu::e5537b01-ca6e-4a19-9126-62a0cdfa9f81" providerId="AD" clId="Web-{132E4A80-A579-BCD2-3BC3-7F7BFE9B8928}" dt="2025-05-09T01:49:41.528" v="917" actId="20577"/>
          <ac:spMkLst>
            <pc:docMk/>
            <pc:sldMk cId="2879667185" sldId="261"/>
            <ac:spMk id="5" creationId="{626ECFF0-8E1A-17DE-37BC-AE7F015F7E02}"/>
          </ac:spMkLst>
        </pc:spChg>
      </pc:sldChg>
      <pc:sldChg chg="addSp delSp modSp add replId">
        <pc:chgData name="Chiara Wu" userId="S::chiarawu@cpp.edu::e5537b01-ca6e-4a19-9126-62a0cdfa9f81" providerId="AD" clId="Web-{132E4A80-A579-BCD2-3BC3-7F7BFE9B8928}" dt="2025-05-09T01:02:33.014" v="344" actId="20577"/>
        <pc:sldMkLst>
          <pc:docMk/>
          <pc:sldMk cId="2029238427" sldId="273"/>
        </pc:sldMkLst>
        <pc:spChg chg="mod">
          <ac:chgData name="Chiara Wu" userId="S::chiarawu@cpp.edu::e5537b01-ca6e-4a19-9126-62a0cdfa9f81" providerId="AD" clId="Web-{132E4A80-A579-BCD2-3BC3-7F7BFE9B8928}" dt="2025-05-09T01:02:33.014" v="344" actId="20577"/>
          <ac:spMkLst>
            <pc:docMk/>
            <pc:sldMk cId="2029238427" sldId="273"/>
            <ac:spMk id="2" creationId="{E1B65DE7-E40F-6A4D-78EC-9A774F0716F3}"/>
          </ac:spMkLst>
        </pc:spChg>
        <pc:spChg chg="mod">
          <ac:chgData name="Chiara Wu" userId="S::chiarawu@cpp.edu::e5537b01-ca6e-4a19-9126-62a0cdfa9f81" providerId="AD" clId="Web-{132E4A80-A579-BCD2-3BC3-7F7BFE9B8928}" dt="2025-05-09T00:43:55.929" v="6" actId="20577"/>
          <ac:spMkLst>
            <pc:docMk/>
            <pc:sldMk cId="2029238427" sldId="273"/>
            <ac:spMk id="4" creationId="{17A4E151-22A8-157B-C6F7-8BDA286E03C2}"/>
          </ac:spMkLst>
        </pc:spChg>
        <pc:picChg chg="add mod ord">
          <ac:chgData name="Chiara Wu" userId="S::chiarawu@cpp.edu::e5537b01-ca6e-4a19-9126-62a0cdfa9f81" providerId="AD" clId="Web-{132E4A80-A579-BCD2-3BC3-7F7BFE9B8928}" dt="2025-05-09T00:51:48.121" v="213" actId="1076"/>
          <ac:picMkLst>
            <pc:docMk/>
            <pc:sldMk cId="2029238427" sldId="273"/>
            <ac:picMk id="6" creationId="{FFDF30A2-C196-E60F-45D8-F8B1BDB0D6FE}"/>
          </ac:picMkLst>
        </pc:picChg>
      </pc:sldChg>
      <pc:sldChg chg="addSp delSp modSp add replId">
        <pc:chgData name="Chiara Wu" userId="S::chiarawu@cpp.edu::e5537b01-ca6e-4a19-9126-62a0cdfa9f81" providerId="AD" clId="Web-{132E4A80-A579-BCD2-3BC3-7F7BFE9B8928}" dt="2025-05-09T01:09:03.076" v="403" actId="20577"/>
        <pc:sldMkLst>
          <pc:docMk/>
          <pc:sldMk cId="1326788259" sldId="274"/>
        </pc:sldMkLst>
        <pc:spChg chg="mod">
          <ac:chgData name="Chiara Wu" userId="S::chiarawu@cpp.edu::e5537b01-ca6e-4a19-9126-62a0cdfa9f81" providerId="AD" clId="Web-{132E4A80-A579-BCD2-3BC3-7F7BFE9B8928}" dt="2025-05-09T01:09:03.076" v="403" actId="20577"/>
          <ac:spMkLst>
            <pc:docMk/>
            <pc:sldMk cId="1326788259" sldId="274"/>
            <ac:spMk id="2" creationId="{F2FAF45F-25D9-0A51-67F2-C305EBF40C6B}"/>
          </ac:spMkLst>
        </pc:spChg>
        <pc:picChg chg="add mod ord">
          <ac:chgData name="Chiara Wu" userId="S::chiarawu@cpp.edu::e5537b01-ca6e-4a19-9126-62a0cdfa9f81" providerId="AD" clId="Web-{132E4A80-A579-BCD2-3BC3-7F7BFE9B8928}" dt="2025-05-09T01:04:03.928" v="384" actId="1076"/>
          <ac:picMkLst>
            <pc:docMk/>
            <pc:sldMk cId="1326788259" sldId="274"/>
            <ac:picMk id="16" creationId="{C86BE6F8-D591-3CF7-9AC7-807E0968A417}"/>
          </ac:picMkLst>
        </pc:picChg>
      </pc:sldChg>
      <pc:sldChg chg="addSp delSp modSp add replId">
        <pc:chgData name="Chiara Wu" userId="S::chiarawu@cpp.edu::e5537b01-ca6e-4a19-9126-62a0cdfa9f81" providerId="AD" clId="Web-{132E4A80-A579-BCD2-3BC3-7F7BFE9B8928}" dt="2025-05-09T01:30:21.939" v="641" actId="1076"/>
        <pc:sldMkLst>
          <pc:docMk/>
          <pc:sldMk cId="1041124427" sldId="275"/>
        </pc:sldMkLst>
        <pc:spChg chg="mod">
          <ac:chgData name="Chiara Wu" userId="S::chiarawu@cpp.edu::e5537b01-ca6e-4a19-9126-62a0cdfa9f81" providerId="AD" clId="Web-{132E4A80-A579-BCD2-3BC3-7F7BFE9B8928}" dt="2025-05-09T01:02:56.626" v="374" actId="20577"/>
          <ac:spMkLst>
            <pc:docMk/>
            <pc:sldMk cId="1041124427" sldId="275"/>
            <ac:spMk id="2" creationId="{F44708C1-D31D-67BD-A34F-25AD56A14F83}"/>
          </ac:spMkLst>
        </pc:spChg>
        <pc:spChg chg="add mod">
          <ac:chgData name="Chiara Wu" userId="S::chiarawu@cpp.edu::e5537b01-ca6e-4a19-9126-62a0cdfa9f81" providerId="AD" clId="Web-{132E4A80-A579-BCD2-3BC3-7F7BFE9B8928}" dt="2025-05-09T01:29:44.389" v="633" actId="20577"/>
          <ac:spMkLst>
            <pc:docMk/>
            <pc:sldMk cId="1041124427" sldId="275"/>
            <ac:spMk id="9" creationId="{4A6984AA-D22E-313E-E5D4-2D632CAF4581}"/>
          </ac:spMkLst>
        </pc:spChg>
        <pc:picChg chg="add mod ord">
          <ac:chgData name="Chiara Wu" userId="S::chiarawu@cpp.edu::e5537b01-ca6e-4a19-9126-62a0cdfa9f81" providerId="AD" clId="Web-{132E4A80-A579-BCD2-3BC3-7F7BFE9B8928}" dt="2025-05-09T01:30:21.939" v="641" actId="1076"/>
          <ac:picMkLst>
            <pc:docMk/>
            <pc:sldMk cId="1041124427" sldId="275"/>
            <ac:picMk id="7" creationId="{7A665479-A93C-F79C-6EFD-4D941AFCB640}"/>
          </ac:picMkLst>
        </pc:picChg>
      </pc:sldChg>
      <pc:sldChg chg="addSp delSp modSp add ord replId">
        <pc:chgData name="Chiara Wu" userId="S::chiarawu@cpp.edu::e5537b01-ca6e-4a19-9126-62a0cdfa9f81" providerId="AD" clId="Web-{132E4A80-A579-BCD2-3BC3-7F7BFE9B8928}" dt="2025-05-09T01:46:54.812" v="906" actId="20577"/>
        <pc:sldMkLst>
          <pc:docMk/>
          <pc:sldMk cId="4008771669" sldId="276"/>
        </pc:sldMkLst>
        <pc:spChg chg="mod">
          <ac:chgData name="Chiara Wu" userId="S::chiarawu@cpp.edu::e5537b01-ca6e-4a19-9126-62a0cdfa9f81" providerId="AD" clId="Web-{132E4A80-A579-BCD2-3BC3-7F7BFE9B8928}" dt="2025-05-09T01:30:42.566" v="665" actId="20577"/>
          <ac:spMkLst>
            <pc:docMk/>
            <pc:sldMk cId="4008771669" sldId="276"/>
            <ac:spMk id="2" creationId="{087E8FE6-81A0-849B-D8B6-5AF94A4D36C5}"/>
          </ac:spMkLst>
        </pc:spChg>
        <pc:spChg chg="add mod">
          <ac:chgData name="Chiara Wu" userId="S::chiarawu@cpp.edu::e5537b01-ca6e-4a19-9126-62a0cdfa9f81" providerId="AD" clId="Web-{132E4A80-A579-BCD2-3BC3-7F7BFE9B8928}" dt="2025-05-09T01:46:54.812" v="906" actId="20577"/>
          <ac:spMkLst>
            <pc:docMk/>
            <pc:sldMk cId="4008771669" sldId="276"/>
            <ac:spMk id="9" creationId="{96ED035B-3434-562F-70A5-201E9B902DC0}"/>
          </ac:spMkLst>
        </pc:spChg>
        <pc:picChg chg="add mod ord">
          <ac:chgData name="Chiara Wu" userId="S::chiarawu@cpp.edu::e5537b01-ca6e-4a19-9126-62a0cdfa9f81" providerId="AD" clId="Web-{132E4A80-A579-BCD2-3BC3-7F7BFE9B8928}" dt="2025-05-09T01:31:42.070" v="720" actId="1076"/>
          <ac:picMkLst>
            <pc:docMk/>
            <pc:sldMk cId="4008771669" sldId="276"/>
            <ac:picMk id="7" creationId="{F8D7EADD-8337-28F1-CF84-3B1DA6201D97}"/>
          </ac:picMkLst>
        </pc:picChg>
      </pc:sldChg>
      <pc:sldChg chg="addSp delSp modSp add replId">
        <pc:chgData name="Chiara Wu" userId="S::chiarawu@cpp.edu::e5537b01-ca6e-4a19-9126-62a0cdfa9f81" providerId="AD" clId="Web-{132E4A80-A579-BCD2-3BC3-7F7BFE9B8928}" dt="2025-05-09T01:47:52.379" v="914" actId="1076"/>
        <pc:sldMkLst>
          <pc:docMk/>
          <pc:sldMk cId="443771408" sldId="277"/>
        </pc:sldMkLst>
        <pc:spChg chg="mod">
          <ac:chgData name="Chiara Wu" userId="S::chiarawu@cpp.edu::e5537b01-ca6e-4a19-9126-62a0cdfa9f81" providerId="AD" clId="Web-{132E4A80-A579-BCD2-3BC3-7F7BFE9B8928}" dt="2025-05-09T01:44:39.020" v="847" actId="20577"/>
          <ac:spMkLst>
            <pc:docMk/>
            <pc:sldMk cId="443771408" sldId="277"/>
            <ac:spMk id="2" creationId="{2A983B1D-DCD0-BF0B-4F33-C1F38CEFA57D}"/>
          </ac:spMkLst>
        </pc:spChg>
        <pc:picChg chg="add mod ord">
          <ac:chgData name="Chiara Wu" userId="S::chiarawu@cpp.edu::e5537b01-ca6e-4a19-9126-62a0cdfa9f81" providerId="AD" clId="Web-{132E4A80-A579-BCD2-3BC3-7F7BFE9B8928}" dt="2025-05-09T01:47:48.191" v="912" actId="1076"/>
          <ac:picMkLst>
            <pc:docMk/>
            <pc:sldMk cId="443771408" sldId="277"/>
            <ac:picMk id="6" creationId="{51457111-FA18-FC4C-5BC3-DD6599866BFA}"/>
          </ac:picMkLst>
        </pc:picChg>
        <pc:picChg chg="add mod ord">
          <ac:chgData name="Chiara Wu" userId="S::chiarawu@cpp.edu::e5537b01-ca6e-4a19-9126-62a0cdfa9f81" providerId="AD" clId="Web-{132E4A80-A579-BCD2-3BC3-7F7BFE9B8928}" dt="2025-05-09T01:47:52.379" v="914" actId="1076"/>
          <ac:picMkLst>
            <pc:docMk/>
            <pc:sldMk cId="443771408" sldId="277"/>
            <ac:picMk id="8" creationId="{CE2C8F78-F335-57B2-DF28-ACB6FE139413}"/>
          </ac:picMkLst>
        </pc:picChg>
      </pc:sldChg>
      <pc:sldChg chg="addSp delSp modSp add replId">
        <pc:chgData name="Chiara Wu" userId="S::chiarawu@cpp.edu::e5537b01-ca6e-4a19-9126-62a0cdfa9f81" providerId="AD" clId="Web-{132E4A80-A579-BCD2-3BC3-7F7BFE9B8928}" dt="2025-05-09T01:09:09.420" v="404" actId="20577"/>
        <pc:sldMkLst>
          <pc:docMk/>
          <pc:sldMk cId="3594701875" sldId="278"/>
        </pc:sldMkLst>
        <pc:spChg chg="mod">
          <ac:chgData name="Chiara Wu" userId="S::chiarawu@cpp.edu::e5537b01-ca6e-4a19-9126-62a0cdfa9f81" providerId="AD" clId="Web-{132E4A80-A579-BCD2-3BC3-7F7BFE9B8928}" dt="2025-05-09T01:09:09.420" v="404" actId="20577"/>
          <ac:spMkLst>
            <pc:docMk/>
            <pc:sldMk cId="3594701875" sldId="278"/>
            <ac:spMk id="2" creationId="{8903BE9F-D0DD-77CD-D3BC-5ABE17086D4E}"/>
          </ac:spMkLst>
        </pc:spChg>
        <pc:spChg chg="add mod">
          <ac:chgData name="Chiara Wu" userId="S::chiarawu@cpp.edu::e5537b01-ca6e-4a19-9126-62a0cdfa9f81" providerId="AD" clId="Web-{132E4A80-A579-BCD2-3BC3-7F7BFE9B8928}" dt="2025-05-09T01:01:41.135" v="315" actId="1076"/>
          <ac:spMkLst>
            <pc:docMk/>
            <pc:sldMk cId="3594701875" sldId="278"/>
            <ac:spMk id="7" creationId="{81BD6A6B-6692-675B-F276-D42E8BEED88F}"/>
          </ac:spMkLst>
        </pc:spChg>
        <pc:spChg chg="add mod">
          <ac:chgData name="Chiara Wu" userId="S::chiarawu@cpp.edu::e5537b01-ca6e-4a19-9126-62a0cdfa9f81" providerId="AD" clId="Web-{132E4A80-A579-BCD2-3BC3-7F7BFE9B8928}" dt="2025-05-09T01:01:46.323" v="316" actId="1076"/>
          <ac:spMkLst>
            <pc:docMk/>
            <pc:sldMk cId="3594701875" sldId="278"/>
            <ac:spMk id="11" creationId="{22B5796C-483A-1351-6964-C48439CBF752}"/>
          </ac:spMkLst>
        </pc:spChg>
        <pc:picChg chg="mod">
          <ac:chgData name="Chiara Wu" userId="S::chiarawu@cpp.edu::e5537b01-ca6e-4a19-9126-62a0cdfa9f81" providerId="AD" clId="Web-{132E4A80-A579-BCD2-3BC3-7F7BFE9B8928}" dt="2025-05-09T01:01:27.181" v="313" actId="1076"/>
          <ac:picMkLst>
            <pc:docMk/>
            <pc:sldMk cId="3594701875" sldId="278"/>
            <ac:picMk id="9" creationId="{392F7618-9B9C-EB33-A3BC-28C6ECFF014E}"/>
          </ac:picMkLst>
        </pc:picChg>
        <pc:picChg chg="mod ord">
          <ac:chgData name="Chiara Wu" userId="S::chiarawu@cpp.edu::e5537b01-ca6e-4a19-9126-62a0cdfa9f81" providerId="AD" clId="Web-{132E4A80-A579-BCD2-3BC3-7F7BFE9B8928}" dt="2025-05-09T01:01:28.931" v="314" actId="1076"/>
          <ac:picMkLst>
            <pc:docMk/>
            <pc:sldMk cId="3594701875" sldId="278"/>
            <ac:picMk id="10" creationId="{6156EBBA-126C-B4A7-66E4-06B1DC365B71}"/>
          </ac:picMkLst>
        </pc:picChg>
      </pc:sldChg>
      <pc:sldChg chg="addSp delSp modSp add del replId">
        <pc:chgData name="Chiara Wu" userId="S::chiarawu@cpp.edu::e5537b01-ca6e-4a19-9126-62a0cdfa9f81" providerId="AD" clId="Web-{132E4A80-A579-BCD2-3BC3-7F7BFE9B8928}" dt="2025-05-09T01:07:41.851" v="386"/>
        <pc:sldMkLst>
          <pc:docMk/>
          <pc:sldMk cId="2274267773" sldId="279"/>
        </pc:sldMkLst>
      </pc:sldChg>
    </pc:docChg>
  </pc:docChgLst>
  <pc:docChgLst>
    <pc:chgData name="Chiara Wu" userId="S::chiarawu@cpp.edu::e5537b01-ca6e-4a19-9126-62a0cdfa9f81" providerId="AD" clId="Web-{ACE81CC9-D9CC-1F03-BC47-73C21D2B28DA}"/>
    <pc:docChg chg="modSld">
      <pc:chgData name="Chiara Wu" userId="S::chiarawu@cpp.edu::e5537b01-ca6e-4a19-9126-62a0cdfa9f81" providerId="AD" clId="Web-{ACE81CC9-D9CC-1F03-BC47-73C21D2B28DA}" dt="2025-05-09T02:30:57.958" v="1" actId="1076"/>
      <pc:docMkLst>
        <pc:docMk/>
      </pc:docMkLst>
      <pc:sldChg chg="modSp">
        <pc:chgData name="Chiara Wu" userId="S::chiarawu@cpp.edu::e5537b01-ca6e-4a19-9126-62a0cdfa9f81" providerId="AD" clId="Web-{ACE81CC9-D9CC-1F03-BC47-73C21D2B28DA}" dt="2025-05-09T02:30:57.958" v="1" actId="1076"/>
        <pc:sldMkLst>
          <pc:docMk/>
          <pc:sldMk cId="2879667185" sldId="261"/>
        </pc:sldMkLst>
        <pc:picChg chg="mod">
          <ac:chgData name="Chiara Wu" userId="S::chiarawu@cpp.edu::e5537b01-ca6e-4a19-9126-62a0cdfa9f81" providerId="AD" clId="Web-{ACE81CC9-D9CC-1F03-BC47-73C21D2B28DA}" dt="2025-05-09T02:30:57.958" v="1" actId="1076"/>
          <ac:picMkLst>
            <pc:docMk/>
            <pc:sldMk cId="2879667185" sldId="261"/>
            <ac:picMk id="3" creationId="{EB71F78C-7456-89BF-D845-83A155567700}"/>
          </ac:picMkLst>
        </pc:picChg>
      </pc:sldChg>
    </pc:docChg>
  </pc:docChgLst>
  <pc:docChgLst>
    <pc:chgData name="Isabella S. Davila" userId="S::isdavila@cpp.edu::4430b2a1-7cc1-44fc-a1de-32658dc26786" providerId="AD" clId="Web-{786DA3C1-F130-1BAB-F143-BFC2EA95EE7D}"/>
    <pc:docChg chg="modSld">
      <pc:chgData name="Isabella S. Davila" userId="S::isdavila@cpp.edu::4430b2a1-7cc1-44fc-a1de-32658dc26786" providerId="AD" clId="Web-{786DA3C1-F130-1BAB-F143-BFC2EA95EE7D}" dt="2025-05-09T00:41:39.341" v="9" actId="14100"/>
      <pc:docMkLst>
        <pc:docMk/>
      </pc:docMkLst>
      <pc:sldChg chg="addSp delSp modSp">
        <pc:chgData name="Isabella S. Davila" userId="S::isdavila@cpp.edu::4430b2a1-7cc1-44fc-a1de-32658dc26786" providerId="AD" clId="Web-{786DA3C1-F130-1BAB-F143-BFC2EA95EE7D}" dt="2025-05-09T00:41:39.341" v="9" actId="14100"/>
        <pc:sldMkLst>
          <pc:docMk/>
          <pc:sldMk cId="4246907168" sldId="259"/>
        </pc:sldMkLst>
        <pc:spChg chg="mod">
          <ac:chgData name="Isabella S. Davila" userId="S::isdavila@cpp.edu::4430b2a1-7cc1-44fc-a1de-32658dc26786" providerId="AD" clId="Web-{786DA3C1-F130-1BAB-F143-BFC2EA95EE7D}" dt="2025-05-09T00:41:29.856" v="7" actId="1076"/>
          <ac:spMkLst>
            <pc:docMk/>
            <pc:sldMk cId="4246907168" sldId="259"/>
            <ac:spMk id="2" creationId="{1955503C-9135-7EB7-B301-BCFD7727AC3F}"/>
          </ac:spMkLst>
        </pc:spChg>
      </pc:sldChg>
    </pc:docChg>
  </pc:docChgLst>
  <pc:docChgLst>
    <pc:chgData name="Maghen E. Saltzman" userId="f56137b9-22b8-4b90-8ca5-62b1765b6d8b" providerId="ADAL" clId="{71C8672B-E110-4B46-BE1E-AE95887E6EDB}"/>
    <pc:docChg chg="custSel delSld modSld">
      <pc:chgData name="Maghen E. Saltzman" userId="f56137b9-22b8-4b90-8ca5-62b1765b6d8b" providerId="ADAL" clId="{71C8672B-E110-4B46-BE1E-AE95887E6EDB}" dt="2025-05-13T22:58:23.342" v="17" actId="47"/>
      <pc:docMkLst>
        <pc:docMk/>
      </pc:docMkLst>
      <pc:sldChg chg="modSp mod">
        <pc:chgData name="Maghen E. Saltzman" userId="f56137b9-22b8-4b90-8ca5-62b1765b6d8b" providerId="ADAL" clId="{71C8672B-E110-4B46-BE1E-AE95887E6EDB}" dt="2025-05-13T22:58:08.995" v="16" actId="20577"/>
        <pc:sldMkLst>
          <pc:docMk/>
          <pc:sldMk cId="4246907168" sldId="259"/>
        </pc:sldMkLst>
        <pc:spChg chg="mod">
          <ac:chgData name="Maghen E. Saltzman" userId="f56137b9-22b8-4b90-8ca5-62b1765b6d8b" providerId="ADAL" clId="{71C8672B-E110-4B46-BE1E-AE95887E6EDB}" dt="2025-05-13T22:58:08.995" v="16" actId="20577"/>
          <ac:spMkLst>
            <pc:docMk/>
            <pc:sldMk cId="4246907168" sldId="259"/>
            <ac:spMk id="5" creationId="{AB8D4C25-5C75-8F82-EC25-B04967E11D6C}"/>
          </ac:spMkLst>
        </pc:spChg>
      </pc:sldChg>
      <pc:sldChg chg="modSp mod">
        <pc:chgData name="Maghen E. Saltzman" userId="f56137b9-22b8-4b90-8ca5-62b1765b6d8b" providerId="ADAL" clId="{71C8672B-E110-4B46-BE1E-AE95887E6EDB}" dt="2025-05-13T22:57:41.623" v="9" actId="20577"/>
        <pc:sldMkLst>
          <pc:docMk/>
          <pc:sldMk cId="3187485797" sldId="264"/>
        </pc:sldMkLst>
        <pc:spChg chg="mod">
          <ac:chgData name="Maghen E. Saltzman" userId="f56137b9-22b8-4b90-8ca5-62b1765b6d8b" providerId="ADAL" clId="{71C8672B-E110-4B46-BE1E-AE95887E6EDB}" dt="2025-05-13T22:57:41.623" v="9" actId="20577"/>
          <ac:spMkLst>
            <pc:docMk/>
            <pc:sldMk cId="3187485797" sldId="264"/>
            <ac:spMk id="3" creationId="{F2CF7A03-B181-EF89-9D3C-94F56D8D7674}"/>
          </ac:spMkLst>
        </pc:spChg>
      </pc:sldChg>
      <pc:sldChg chg="addSp delSp modSp mod">
        <pc:chgData name="Maghen E. Saltzman" userId="f56137b9-22b8-4b90-8ca5-62b1765b6d8b" providerId="ADAL" clId="{71C8672B-E110-4B46-BE1E-AE95887E6EDB}" dt="2025-05-13T22:57:06.642" v="2" actId="1076"/>
        <pc:sldMkLst>
          <pc:docMk/>
          <pc:sldMk cId="3603217625" sldId="272"/>
        </pc:sldMkLst>
        <pc:spChg chg="add mod">
          <ac:chgData name="Maghen E. Saltzman" userId="f56137b9-22b8-4b90-8ca5-62b1765b6d8b" providerId="ADAL" clId="{71C8672B-E110-4B46-BE1E-AE95887E6EDB}" dt="2025-05-13T22:57:06.642" v="2" actId="1076"/>
          <ac:spMkLst>
            <pc:docMk/>
            <pc:sldMk cId="3603217625" sldId="272"/>
            <ac:spMk id="8" creationId="{623B0580-36EC-22E7-64A5-AACA45C8AD23}"/>
          </ac:spMkLst>
        </pc:spChg>
        <pc:spChg chg="add mod">
          <ac:chgData name="Maghen E. Saltzman" userId="f56137b9-22b8-4b90-8ca5-62b1765b6d8b" providerId="ADAL" clId="{71C8672B-E110-4B46-BE1E-AE95887E6EDB}" dt="2025-05-13T22:57:06.642" v="2" actId="1076"/>
          <ac:spMkLst>
            <pc:docMk/>
            <pc:sldMk cId="3603217625" sldId="272"/>
            <ac:spMk id="15" creationId="{2E9EEB20-7760-6A96-610E-86BD419E1474}"/>
          </ac:spMkLst>
        </pc:spChg>
        <pc:spChg chg="add mod">
          <ac:chgData name="Maghen E. Saltzman" userId="f56137b9-22b8-4b90-8ca5-62b1765b6d8b" providerId="ADAL" clId="{71C8672B-E110-4B46-BE1E-AE95887E6EDB}" dt="2025-05-13T22:57:06.642" v="2" actId="1076"/>
          <ac:spMkLst>
            <pc:docMk/>
            <pc:sldMk cId="3603217625" sldId="272"/>
            <ac:spMk id="16" creationId="{5071D64D-AF4B-8640-8080-3C008D88E382}"/>
          </ac:spMkLst>
        </pc:spChg>
        <pc:spChg chg="add mod">
          <ac:chgData name="Maghen E. Saltzman" userId="f56137b9-22b8-4b90-8ca5-62b1765b6d8b" providerId="ADAL" clId="{71C8672B-E110-4B46-BE1E-AE95887E6EDB}" dt="2025-05-13T22:57:06.642" v="2" actId="1076"/>
          <ac:spMkLst>
            <pc:docMk/>
            <pc:sldMk cId="3603217625" sldId="272"/>
            <ac:spMk id="17" creationId="{3C703BE5-54FB-60DA-EB7C-A93BB27973BB}"/>
          </ac:spMkLst>
        </pc:spChg>
        <pc:spChg chg="add mod">
          <ac:chgData name="Maghen E. Saltzman" userId="f56137b9-22b8-4b90-8ca5-62b1765b6d8b" providerId="ADAL" clId="{71C8672B-E110-4B46-BE1E-AE95887E6EDB}" dt="2025-05-13T22:57:06.642" v="2" actId="1076"/>
          <ac:spMkLst>
            <pc:docMk/>
            <pc:sldMk cId="3603217625" sldId="272"/>
            <ac:spMk id="18" creationId="{DE479CBE-C9AF-FF3A-F371-84A8F73C0A03}"/>
          </ac:spMkLst>
        </pc:spChg>
        <pc:spChg chg="add mod">
          <ac:chgData name="Maghen E. Saltzman" userId="f56137b9-22b8-4b90-8ca5-62b1765b6d8b" providerId="ADAL" clId="{71C8672B-E110-4B46-BE1E-AE95887E6EDB}" dt="2025-05-13T22:57:06.642" v="2" actId="1076"/>
          <ac:spMkLst>
            <pc:docMk/>
            <pc:sldMk cId="3603217625" sldId="272"/>
            <ac:spMk id="19" creationId="{88F5694A-BA70-76B7-F56A-674EB3DFFFE9}"/>
          </ac:spMkLst>
        </pc:spChg>
        <pc:spChg chg="add mod">
          <ac:chgData name="Maghen E. Saltzman" userId="f56137b9-22b8-4b90-8ca5-62b1765b6d8b" providerId="ADAL" clId="{71C8672B-E110-4B46-BE1E-AE95887E6EDB}" dt="2025-05-13T22:57:06.642" v="2" actId="1076"/>
          <ac:spMkLst>
            <pc:docMk/>
            <pc:sldMk cId="3603217625" sldId="272"/>
            <ac:spMk id="20" creationId="{5CD14E88-4665-3E30-B927-49981B21009A}"/>
          </ac:spMkLst>
        </pc:spChg>
        <pc:spChg chg="add mod">
          <ac:chgData name="Maghen E. Saltzman" userId="f56137b9-22b8-4b90-8ca5-62b1765b6d8b" providerId="ADAL" clId="{71C8672B-E110-4B46-BE1E-AE95887E6EDB}" dt="2025-05-13T22:57:06.642" v="2" actId="1076"/>
          <ac:spMkLst>
            <pc:docMk/>
            <pc:sldMk cId="3603217625" sldId="272"/>
            <ac:spMk id="22" creationId="{B5BF84B0-7ADC-C7AF-244A-C9F2A90838AA}"/>
          </ac:spMkLst>
        </pc:spChg>
        <pc:spChg chg="add mod">
          <ac:chgData name="Maghen E. Saltzman" userId="f56137b9-22b8-4b90-8ca5-62b1765b6d8b" providerId="ADAL" clId="{71C8672B-E110-4B46-BE1E-AE95887E6EDB}" dt="2025-05-13T22:57:06.642" v="2" actId="1076"/>
          <ac:spMkLst>
            <pc:docMk/>
            <pc:sldMk cId="3603217625" sldId="272"/>
            <ac:spMk id="23" creationId="{0FA030D9-1192-F5E8-B265-F8FA0A0F90BA}"/>
          </ac:spMkLst>
        </pc:spChg>
        <pc:cxnChg chg="add mod">
          <ac:chgData name="Maghen E. Saltzman" userId="f56137b9-22b8-4b90-8ca5-62b1765b6d8b" providerId="ADAL" clId="{71C8672B-E110-4B46-BE1E-AE95887E6EDB}" dt="2025-05-13T22:57:06.642" v="2" actId="1076"/>
          <ac:cxnSpMkLst>
            <pc:docMk/>
            <pc:sldMk cId="3603217625" sldId="272"/>
            <ac:cxnSpMk id="13" creationId="{E2D198D0-BF1F-7495-2B8B-A3712AA5191C}"/>
          </ac:cxnSpMkLst>
        </pc:cxnChg>
      </pc:sldChg>
      <pc:sldChg chg="del">
        <pc:chgData name="Maghen E. Saltzman" userId="f56137b9-22b8-4b90-8ca5-62b1765b6d8b" providerId="ADAL" clId="{71C8672B-E110-4B46-BE1E-AE95887E6EDB}" dt="2025-05-13T22:58:23.342" v="17" actId="47"/>
        <pc:sldMkLst>
          <pc:docMk/>
          <pc:sldMk cId="1777326680" sldId="279"/>
        </pc:sldMkLst>
      </pc:sldChg>
    </pc:docChg>
  </pc:docChgLst>
</pc:chgInfo>
</file>

<file path=ppt/comments/modernComment_103_FD22A92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6A22A1-BCB5-4318-9A36-AD987A06D939}" authorId="{43CEC5AF-E7B5-EDE7-1F0D-14E8E319CFA5}" created="2025-05-13T23:00:12.87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46907168" sldId="259"/>
      <ac:picMk id="4" creationId="{A8170A7E-82F9-B2A9-8AA8-6DC824D00E16}"/>
    </ac:deMkLst>
    <p188:txBody>
      <a:bodyPr/>
      <a:lstStyle/>
      <a:p>
        <a:r>
          <a:rPr lang="en-US"/>
          <a:t>Reference and spec for thermal paste</a:t>
        </a:r>
      </a:p>
    </p188:txBody>
  </p188:cm>
  <p188:cm id="{8DAB610C-6E3B-4A56-8B84-17924236E387}" authorId="{43CEC5AF-E7B5-EDE7-1F0D-14E8E319CFA5}" created="2025-05-13T23:00:23.44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46907168" sldId="259"/>
      <ac:picMk id="4" creationId="{A8170A7E-82F9-B2A9-8AA8-6DC824D00E16}"/>
    </ac:deMkLst>
    <p188:txBody>
      <a:bodyPr/>
      <a:lstStyle/>
      <a:p>
        <a:r>
          <a:rPr lang="en-US"/>
          <a:t>New screenshot of model</a:t>
        </a:r>
      </a:p>
    </p188:txBody>
  </p188:cm>
  <p188:cm id="{340B43E8-EC6E-4471-A61A-25492742810A}" authorId="{1C759793-56EC-A773-3382-1C6C4542042D}" created="2025-05-16T03:34:51.269">
    <pc:sldMkLst xmlns:pc="http://schemas.microsoft.com/office/powerpoint/2013/main/command">
      <pc:docMk/>
      <pc:sldMk cId="4246907168" sldId="259"/>
    </pc:sldMkLst>
    <p188:txBody>
      <a:bodyPr/>
      <a:lstStyle/>
      <a:p>
        <a:r>
          <a:rPr lang="en-US"/>
          <a:t>Pipe has been descritized and specs have been added</a:t>
        </a:r>
      </a:p>
    </p188:txBody>
  </p188:cm>
</p188:cmLst>
</file>

<file path=ppt/comments/modernComment_104_BECA310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E0F1235-DD89-4DAD-A4C8-C879DDD569FA}" authorId="{43CEC5AF-E7B5-EDE7-1F0D-14E8E319CFA5}" created="2025-05-13T23:01:08.06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00921863" sldId="260"/>
      <ac:picMk id="7" creationId="{B336C449-635C-F520-BB50-E1AD392D4521}"/>
    </ac:deMkLst>
    <p188:txBody>
      <a:bodyPr/>
      <a:lstStyle/>
      <a:p>
        <a:r>
          <a:rPr lang="en-US"/>
          <a:t>New screenshot of model</a:t>
        </a:r>
      </a:p>
    </p188:txBody>
  </p188:cm>
</p188:cmLst>
</file>

<file path=ppt/comments/modernComment_105_ABA43BF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53082A1-56BB-4EA6-9857-BE16AB00122E}" authorId="{43CEC5AF-E7B5-EDE7-1F0D-14E8E319CFA5}" status="resolved" created="2025-05-13T22:59:46.381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879667185" sldId="261"/>
      <ac:spMk id="5" creationId="{626ECFF0-8E1A-17DE-37BC-AE7F015F7E02}"/>
      <ac:txMk cp="112" len="13">
        <ac:context len="221" hash="419199931"/>
      </ac:txMk>
    </ac:txMkLst>
    <p188:pos x="4976191" y="2741958"/>
    <p188:txBody>
      <a:bodyPr/>
      <a:lstStyle/>
      <a:p>
        <a:r>
          <a:rPr lang="en-US"/>
          <a:t>Reference for COP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5-05-19T19:48:17.539" authorId="{BD7250B3-2510-FD00-BE21-5F3E4C7AA06D}"/>
          </p223:rxn>
        </p223:reactions>
      </p:ext>
    </p188:extLst>
  </p188:cm>
</p188:cmLst>
</file>

<file path=ppt/comments/modernComment_108_BDFD2C6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9B0643A-34F9-4278-B454-958CEA1DF04D}" authorId="{43CEC5AF-E7B5-EDE7-1F0D-14E8E319CFA5}" status="resolved" created="2025-05-13T23:03:19.17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87485797" sldId="264"/>
      <ac:spMk id="3" creationId="{F2CF7A03-B181-EF89-9D3C-94F56D8D7674}"/>
    </ac:deMkLst>
    <p188:txBody>
      <a:bodyPr/>
      <a:lstStyle/>
      <a:p>
        <a:r>
          <a:rPr lang="en-US"/>
          <a:t>35 C</a:t>
        </a:r>
      </a:p>
    </p188:txBody>
  </p188:cm>
</p188:cmLst>
</file>

<file path=ppt/comments/modernComment_110_D6C4BCD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CB35203-B028-49D7-9DBC-7DA48842669F}" authorId="{43CEC5AF-E7B5-EDE7-1F0D-14E8E319CFA5}" status="resolved" created="2025-05-13T23:02:57.050" complete="100000">
    <pc:sldMkLst xmlns:pc="http://schemas.microsoft.com/office/powerpoint/2013/main/command">
      <pc:docMk/>
      <pc:sldMk cId="3603217625" sldId="272"/>
    </pc:sldMkLst>
    <p188:txBody>
      <a:bodyPr/>
      <a:lstStyle/>
      <a:p>
        <a:r>
          <a:rPr lang="en-US"/>
          <a:t>Fix FBD</a:t>
        </a:r>
      </a:p>
    </p188:txBody>
  </p188:cm>
</p188:cmLst>
</file>

<file path=ppt/comments/modernComment_111_78F3B89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DD45F1-3833-4D8B-9537-BAAA5B283689}" authorId="{43CEC5AF-E7B5-EDE7-1F0D-14E8E319CFA5}" status="resolved" created="2025-05-13T23:02:31.88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29238427" sldId="273"/>
      <ac:picMk id="6" creationId="{FFDF30A2-C196-E60F-45D8-F8B1BDB0D6FE}"/>
    </ac:deMkLst>
    <p188:txBody>
      <a:bodyPr/>
      <a:lstStyle/>
      <a:p>
        <a:r>
          <a:rPr lang="en-US"/>
          <a:t>Update screenshot if applicable</a:t>
        </a:r>
      </a:p>
    </p188:txBody>
  </p188:cm>
</p188:cmLst>
</file>

<file path=ppt/comments/modernComment_119_81C1640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1BBD4C2-AE5B-464A-B5B8-EFE1EA76E61A}" authorId="{43CEC5AF-E7B5-EDE7-1F0D-14E8E319CFA5}" created="2025-05-13T23:00:12.87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76934927" sldId="281"/>
      <ac:spMk id="4" creationId="{A3008BF0-0482-BE25-8A24-F86D82F46559}"/>
    </ac:deMkLst>
    <p188:txBody>
      <a:bodyPr/>
      <a:lstStyle/>
      <a:p>
        <a:r>
          <a:rPr lang="en-US"/>
          <a:t>Reference and spec for thermal paste</a:t>
        </a:r>
      </a:p>
    </p188:txBody>
  </p188:cm>
  <p188:cm id="{AEE321DC-0C90-4766-9F70-B1F05BA1A298}" authorId="{43CEC5AF-E7B5-EDE7-1F0D-14E8E319CFA5}" created="2025-05-13T23:00:23.44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76934927" sldId="281"/>
      <ac:spMk id="4" creationId="{A3008BF0-0482-BE25-8A24-F86D82F46559}"/>
    </ac:deMkLst>
    <p188:txBody>
      <a:bodyPr/>
      <a:lstStyle/>
      <a:p>
        <a:r>
          <a:rPr lang="en-US"/>
          <a:t>New screenshot of model</a:t>
        </a:r>
      </a:p>
    </p188:txBody>
  </p188:cm>
  <p188:cm id="{C641F59F-2BDD-4707-BF6E-31AEDFD0D524}" authorId="{1C759793-56EC-A773-3382-1C6C4542042D}" created="2025-05-16T03:34:51.269">
    <pc:sldMkLst xmlns:pc="http://schemas.microsoft.com/office/powerpoint/2013/main/command">
      <pc:docMk/>
      <pc:sldMk cId="4246907168" sldId="259"/>
    </pc:sldMkLst>
    <p188:txBody>
      <a:bodyPr/>
      <a:lstStyle/>
      <a:p>
        <a:r>
          <a:rPr lang="en-US"/>
          <a:t>Pipe has been descritized and specs have been added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A1C8-C53B-08CC-42E4-2D4503E22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3642C-EE06-CA60-F2FC-2BDD6E0D7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C095-7D0A-BFBC-E8E6-C5D289BD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4165-0BFF-489B-92F0-7BE585A0D69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65B28-9265-38E1-BF8D-95274E7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FDE4E-B8D1-E964-05CA-6CE9D0D9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873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1E63-2BBC-71D9-A53F-5D9CD73A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47830-C353-5D05-FADE-BFB5EE90F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EBCAA-BD72-4292-1A0B-3681C75A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4165-0BFF-489B-92F0-7BE585A0D69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13991-8455-B235-2DFC-E3B53550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C13E-8AC6-26B2-648D-D82C46DD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476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55478-C953-3471-BBB8-5F08451AE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D45E5-30B2-DA52-D414-2A432D227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4408D-0C84-45F4-2BD6-FD470B6A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4165-0BFF-489B-92F0-7BE585A0D69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F1250-65BE-5E74-1B58-6156DAC4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43392-0C3A-1B99-8220-CB798A3E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927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9553-377A-8687-97D9-7FD50C20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672D-77F0-13E0-34F6-C4A7DB6F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481C4-B8CF-A791-25E2-32F3EECB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4165-0BFF-489B-92F0-7BE585A0D69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C27FE-A37B-F613-7A65-D42FC2EA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3FEF0-DB3D-AD38-A450-D810A0F6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1257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AB46-7B94-4029-3C79-6C2B8314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D1D8C-24C1-33B4-6E7C-24689AEF7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099EB-F788-09DE-FF7F-C71F659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4165-0BFF-489B-92F0-7BE585A0D69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866DB-FC3D-387C-F4E1-6A80454D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3BD31-6006-61AD-0DCC-3151AF1A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9851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E6E1-18FB-6E09-581E-4360B741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A282-D5E2-A2F7-A0C0-3F98FA3A6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F42B8-0FA8-0D5C-8228-32AA9B8D9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BA0E2-27AC-7452-9635-4C2F690E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4165-0BFF-489B-92F0-7BE585A0D69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6527A-4AD7-21AE-5A57-AF0BF98D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ADD9D-782C-A465-EBEC-01F815B9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356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46A1-F9E3-3DE5-592F-812A0571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9378A-5CF5-79E8-CAE3-3C2C5BCB2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9F241-BF25-F138-B573-69123CA69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3606C-B802-B06A-24C0-A83B593D5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17992-322E-760A-37C6-74384C843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C0272-7088-C3A1-1A79-1F2FB9B5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4165-0BFF-489B-92F0-7BE585A0D69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E7939-7F53-2A78-47B4-38E00211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89C84-E760-1743-07D9-95B2DF0B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361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59B2-7178-96DE-49A5-F0632C8F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101C5-73B0-B08A-BFE8-3A9868DB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4165-0BFF-489B-92F0-7BE585A0D69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F1F79-5575-D5DD-3811-EFC47AE3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5CE84-68EB-2566-3071-DFA3D42E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489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6EE9D-CB61-3395-9555-709ACB1A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4165-0BFF-489B-92F0-7BE585A0D69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605D8-5B17-710D-AB78-E3A32224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279A6-D7FA-91B8-3299-EF60E120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757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8DEE-B27C-E8B0-7CC5-350A4F8F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390E-9150-4F49-88CD-36685E56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40B93-D2EC-C2D7-2DE6-CEBAD2691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9860E-60D2-D23C-BCEA-C117E08B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4165-0BFF-489B-92F0-7BE585A0D69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CA88E-2C25-0AEE-A38A-704AD4FF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8C69B-D938-A408-1ADF-15D4DCA4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896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C679-324B-82C1-A175-98486918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1CBF8-FD95-2BA3-F1DD-2DAB748B6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A38E3-853D-339E-FCC0-4444697BF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8B2BD-21E4-DC73-BA51-B9DD9BC5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4165-0BFF-489B-92F0-7BE585A0D69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0131D-4B8C-E44E-5D8F-5F6E43F4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67364-D4A5-4F75-B95D-7FC28DDC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2750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EBAB8-B6C6-5BB1-D633-513C5FF1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5A0F2-6AF9-0510-08CF-2A18B3AD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8694B-CD71-068F-2AAE-F7DBB9565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D84165-0BFF-489B-92F0-7BE585A0D69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BEC83-61C1-EFCC-6040-3483FAD28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3D9F8-3558-3A46-2C3F-BD07E1853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737F8D-5E16-4D37-BB93-6DFFB24E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0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03_FD22A92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19_81C1640F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8/10/relationships/comments" Target="../comments/modernComment_104_BECA310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05_ABA43BF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8/10/relationships/comments" Target="../comments/modernComment_111_78F3B89B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7516462/" TargetMode="External"/><Relationship Id="rId2" Type="http://schemas.openxmlformats.org/officeDocument/2006/relationships/hyperlink" Target="https://www.engineeringtoolbox.com/duct-velocity-d_928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.gov/vehicle-and-fuel-emissions-testing/dynamometer-drive-schedules" TargetMode="External"/><Relationship Id="rId2" Type="http://schemas.openxmlformats.org/officeDocument/2006/relationships/hyperlink" Target="https://epoxies.com/wp-content/uploads/2022/05/50-3186NC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vlithium.com/nmc-battery/d21-50ah-lithium-pouch-battery-cell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10_D6C4BCD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8_BDFD2C6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FA9A-2DA7-6F53-0FDC-C725E1301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246" y="621321"/>
            <a:ext cx="9237945" cy="2711189"/>
          </a:xfrm>
        </p:spPr>
        <p:txBody>
          <a:bodyPr>
            <a:normAutofit/>
          </a:bodyPr>
          <a:lstStyle/>
          <a:p>
            <a:r>
              <a:rPr lang="en-US"/>
              <a:t>ME 4271 Final Project:</a:t>
            </a:r>
            <a:br>
              <a:rPr lang="en-US"/>
            </a:br>
            <a:r>
              <a:rPr lang="en-US"/>
              <a:t>Thermal System of an Electric Vehicle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A89B2-B720-64C8-7F75-02010E107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79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Group 3:</a:t>
            </a:r>
          </a:p>
          <a:p>
            <a:r>
              <a:rPr lang="en-US"/>
              <a:t>Isai Alcaraz</a:t>
            </a:r>
          </a:p>
          <a:p>
            <a:r>
              <a:rPr lang="en-US"/>
              <a:t>Isabella Davila</a:t>
            </a:r>
          </a:p>
          <a:p>
            <a:r>
              <a:rPr lang="en-US"/>
              <a:t>Shruthika </a:t>
            </a:r>
            <a:r>
              <a:rPr lang="en-US" err="1"/>
              <a:t>Ilavarasu</a:t>
            </a:r>
            <a:endParaRPr lang="en-US"/>
          </a:p>
          <a:p>
            <a:r>
              <a:rPr lang="en-US"/>
              <a:t>Maghen Saltzman</a:t>
            </a:r>
          </a:p>
          <a:p>
            <a:r>
              <a:rPr lang="en-US"/>
              <a:t>Chiara Wu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90961-07D1-49D1-18FE-6FEFBC04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09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503C-9135-7EB7-B301-BCFD7727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5" y="1710"/>
            <a:ext cx="5661765" cy="970659"/>
          </a:xfrm>
        </p:spPr>
        <p:txBody>
          <a:bodyPr/>
          <a:lstStyle/>
          <a:p>
            <a:r>
              <a:rPr lang="en-US"/>
              <a:t>Electrical Inverter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D4C25-5C75-8F82-EC25-B04967E11D6C}"/>
              </a:ext>
            </a:extLst>
          </p:cNvPr>
          <p:cNvSpPr txBox="1"/>
          <p:nvPr/>
        </p:nvSpPr>
        <p:spPr>
          <a:xfrm>
            <a:off x="270186" y="6356350"/>
            <a:ext cx="4574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 Bella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11A737-C7D0-01A2-459D-1FC063F6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diagram of a copper thermal mass&#10;&#10;AI-generated content may be incorrect.">
            <a:extLst>
              <a:ext uri="{FF2B5EF4-FFF2-40B4-BE49-F238E27FC236}">
                <a16:creationId xmlns:a16="http://schemas.microsoft.com/office/drawing/2014/main" id="{8790AAC5-6CCC-84CB-4355-DF62F5FCC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96" y="1090613"/>
            <a:ext cx="9803293" cy="5265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CA7D5-2A0F-D3F0-09A5-B28E1215F1A7}"/>
              </a:ext>
            </a:extLst>
          </p:cNvPr>
          <p:cNvSpPr txBox="1"/>
          <p:nvPr/>
        </p:nvSpPr>
        <p:spPr>
          <a:xfrm>
            <a:off x="9558903" y="3518719"/>
            <a:ext cx="2439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Artic Silver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 = 8.9 W/m/K</a:t>
            </a:r>
          </a:p>
          <a:p>
            <a:r>
              <a:rPr lang="en-US"/>
              <a:t>Cold Plate: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Copper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 = 401 W/m/K </a:t>
            </a:r>
          </a:p>
          <a:p>
            <a:r>
              <a:rPr lang="en-US"/>
              <a:t>IGBT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Rjc = 0.1 K/W</a:t>
            </a:r>
          </a:p>
        </p:txBody>
      </p:sp>
    </p:spTree>
    <p:extLst>
      <p:ext uri="{BB962C8B-B14F-4D97-AF65-F5344CB8AC3E}">
        <p14:creationId xmlns:p14="http://schemas.microsoft.com/office/powerpoint/2010/main" val="424690716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DB4E-D9C2-C319-E1BD-9E292F1C8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0099-F754-CF46-1BB2-D465A46A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5" y="1710"/>
            <a:ext cx="5661765" cy="970659"/>
          </a:xfrm>
        </p:spPr>
        <p:txBody>
          <a:bodyPr>
            <a:normAutofit fontScale="90000"/>
          </a:bodyPr>
          <a:lstStyle/>
          <a:p>
            <a:r>
              <a:rPr lang="en-US"/>
              <a:t>Electrical Inverter – Coolant Attachment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BDD4B-21C0-1DCA-E407-5F182BF69C92}"/>
              </a:ext>
            </a:extLst>
          </p:cNvPr>
          <p:cNvSpPr txBox="1"/>
          <p:nvPr/>
        </p:nvSpPr>
        <p:spPr>
          <a:xfrm>
            <a:off x="270186" y="6356350"/>
            <a:ext cx="4574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 Bella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0B44D-2B8E-5538-E10D-93281DE4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D13856-2B1A-65BF-1DE9-DC5CD74FA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459" y="1345222"/>
            <a:ext cx="9082018" cy="492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349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8E0E-15E8-F6BE-F0B3-8903384F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Battery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4A078-CF30-B9DE-9F99-81274734C436}"/>
              </a:ext>
            </a:extLst>
          </p:cNvPr>
          <p:cNvSpPr txBox="1"/>
          <p:nvPr/>
        </p:nvSpPr>
        <p:spPr>
          <a:xfrm>
            <a:off x="280018" y="6328413"/>
            <a:ext cx="4574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 Maghen Saltzman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59E1E-06B7-DA71-1461-037DA434BFB1}"/>
              </a:ext>
            </a:extLst>
          </p:cNvPr>
          <p:cNvSpPr txBox="1"/>
          <p:nvPr/>
        </p:nvSpPr>
        <p:spPr>
          <a:xfrm>
            <a:off x="462778" y="2031201"/>
            <a:ext cx="494602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8 batteries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Connected to cooling water jacket via 50-3186 NC epoxy (k = 1.38 W/m/K)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Water jacket uses system coolant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/>
              <a:t>50% water/ethylene glycol</a:t>
            </a:r>
          </a:p>
          <a:p>
            <a:endParaRPr lang="en-US"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CDC78-6994-D337-07AC-5A8C449D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12</a:t>
            </a:fld>
            <a:endParaRPr lang="en-US"/>
          </a:p>
        </p:txBody>
      </p:sp>
      <p:pic>
        <p:nvPicPr>
          <p:cNvPr id="9" name="Content Placeholder 8" descr="Picture 532856224, Picture">
            <a:extLst>
              <a:ext uri="{FF2B5EF4-FFF2-40B4-BE49-F238E27FC236}">
                <a16:creationId xmlns:a16="http://schemas.microsoft.com/office/drawing/2014/main" id="{E32C74C8-2AD6-E459-CC64-20D2A7242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5816" y="228556"/>
            <a:ext cx="4551655" cy="6282433"/>
          </a:xfrm>
        </p:spPr>
      </p:pic>
    </p:spTree>
    <p:extLst>
      <p:ext uri="{BB962C8B-B14F-4D97-AF65-F5344CB8AC3E}">
        <p14:creationId xmlns:p14="http://schemas.microsoft.com/office/powerpoint/2010/main" val="32009218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B419-1006-1FF5-1F5B-C12693B4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</a:t>
            </a:r>
          </a:p>
        </p:txBody>
      </p:sp>
      <p:pic>
        <p:nvPicPr>
          <p:cNvPr id="5" name="Content Placeholder 4" descr="Picture 1912081257, Picture">
            <a:extLst>
              <a:ext uri="{FF2B5EF4-FFF2-40B4-BE49-F238E27FC236}">
                <a16:creationId xmlns:a16="http://schemas.microsoft.com/office/drawing/2014/main" id="{15700CF8-AB50-0984-58C9-8730BA80B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5702" y="134611"/>
            <a:ext cx="3328157" cy="672084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867F-040C-1CB7-1E06-870EAA57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3D7A1-C431-5EC1-1B89-B7DBF0AA0C69}"/>
              </a:ext>
            </a:extLst>
          </p:cNvPr>
          <p:cNvSpPr txBox="1"/>
          <p:nvPr/>
        </p:nvSpPr>
        <p:spPr>
          <a:xfrm>
            <a:off x="910059" y="1708111"/>
            <a:ext cx="39902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Each battery is a stack up of 5 </a:t>
            </a:r>
            <a:r>
              <a:rPr lang="en-US" err="1"/>
              <a:t>Lithum</a:t>
            </a:r>
            <a:r>
              <a:rPr lang="en-US" dirty="0"/>
              <a:t> NMC cells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Physical rendering shown below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7" name="Picture 6" descr="Picture 1258204314, Picture">
            <a:extLst>
              <a:ext uri="{FF2B5EF4-FFF2-40B4-BE49-F238E27FC236}">
                <a16:creationId xmlns:a16="http://schemas.microsoft.com/office/drawing/2014/main" id="{4795FD11-A5E5-00E7-A300-5851EF53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873" y="3424369"/>
            <a:ext cx="4509762" cy="29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44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E8ED-5AD0-A7A4-C332-93133E11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Cabin Interior &amp; HVAC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435E2-A116-CD5D-7124-C5858238FAE2}"/>
              </a:ext>
            </a:extLst>
          </p:cNvPr>
          <p:cNvSpPr txBox="1"/>
          <p:nvPr/>
        </p:nvSpPr>
        <p:spPr>
          <a:xfrm>
            <a:off x="280018" y="6328413"/>
            <a:ext cx="4574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 Chiara Wu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6ECFF0-8E1A-17DE-37BC-AE7F015F7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92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Loads: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Solar (direct &amp; diffuse)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External temperature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HVAC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Passenger metabolic rate</a:t>
            </a:r>
          </a:p>
          <a:p>
            <a:r>
              <a:rPr lang="en-US"/>
              <a:t>Outputs: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HVAC required power (COP = 2 [X])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HVAC dissipation to coolant loop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Cabin air temperature</a:t>
            </a:r>
          </a:p>
          <a:p>
            <a:r>
              <a:rPr lang="en-US"/>
              <a:t>General dimensions using Ford Sprinter </a:t>
            </a:r>
          </a:p>
        </p:txBody>
      </p:sp>
      <p:pic>
        <p:nvPicPr>
          <p:cNvPr id="3" name="Picture 2" descr="A white van with black trim&#10;&#10;AI-generated content may be incorrect.">
            <a:extLst>
              <a:ext uri="{FF2B5EF4-FFF2-40B4-BE49-F238E27FC236}">
                <a16:creationId xmlns:a16="http://schemas.microsoft.com/office/drawing/2014/main" id="{EB71F78C-7456-89BF-D845-83A155567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047" y="2616284"/>
            <a:ext cx="4259011" cy="238074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AA363-22B4-DD68-AE15-56366714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71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51C71-21BB-CB31-A51A-127B20DB1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5DE7-E40F-6A4D-78EC-9A774F07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Cabin Interior &amp; HVAC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4E151-22A8-157B-C6F7-8BDA286E03C2}"/>
              </a:ext>
            </a:extLst>
          </p:cNvPr>
          <p:cNvSpPr txBox="1"/>
          <p:nvPr/>
        </p:nvSpPr>
        <p:spPr>
          <a:xfrm>
            <a:off x="280018" y="6328413"/>
            <a:ext cx="4574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 Chiara Wu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6DEAA-597B-4568-8A47-7DE0973D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15</a:t>
            </a:fld>
            <a:endParaRPr lang="en-US"/>
          </a:p>
        </p:txBody>
      </p:sp>
      <p:pic>
        <p:nvPicPr>
          <p:cNvPr id="8" name="Content Placeholder 7" descr="A diagram of a window and cabin interior&#10;&#10;AI-generated content may be incorrect.">
            <a:extLst>
              <a:ext uri="{FF2B5EF4-FFF2-40B4-BE49-F238E27FC236}">
                <a16:creationId xmlns:a16="http://schemas.microsoft.com/office/drawing/2014/main" id="{A9E03518-414C-1541-51EE-CA5A557A5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10806"/>
            <a:ext cx="12134850" cy="4457051"/>
          </a:xfrm>
        </p:spPr>
      </p:pic>
    </p:spTree>
    <p:extLst>
      <p:ext uri="{BB962C8B-B14F-4D97-AF65-F5344CB8AC3E}">
        <p14:creationId xmlns:p14="http://schemas.microsoft.com/office/powerpoint/2010/main" val="20292384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D7072-F399-37E4-93DB-F1AC6796E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45F-25D9-0A51-67F2-C305EBF4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Cabin Interior &amp; HVAC – External Temperature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C175D-85E6-5155-8ED8-0515979BA1C3}"/>
              </a:ext>
            </a:extLst>
          </p:cNvPr>
          <p:cNvSpPr txBox="1"/>
          <p:nvPr/>
        </p:nvSpPr>
        <p:spPr>
          <a:xfrm>
            <a:off x="280018" y="6328413"/>
            <a:ext cx="4574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 Chiara Wu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DBB904-FCE7-5DDB-4B42-40A0DD3A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16</a:t>
            </a:fld>
            <a:endParaRPr lang="en-US"/>
          </a:p>
        </p:txBody>
      </p:sp>
      <p:pic>
        <p:nvPicPr>
          <p:cNvPr id="7" name="Content Placeholder 6" descr="A diagram of a temperature measurement&#10;&#10;AI-generated content may be incorrect.">
            <a:extLst>
              <a:ext uri="{FF2B5EF4-FFF2-40B4-BE49-F238E27FC236}">
                <a16:creationId xmlns:a16="http://schemas.microsoft.com/office/drawing/2014/main" id="{B0B554B7-F25D-A245-FF47-CCBC57713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489" y="1463675"/>
            <a:ext cx="6628546" cy="4722813"/>
          </a:xfrm>
        </p:spPr>
      </p:pic>
    </p:spTree>
    <p:extLst>
      <p:ext uri="{BB962C8B-B14F-4D97-AF65-F5344CB8AC3E}">
        <p14:creationId xmlns:p14="http://schemas.microsoft.com/office/powerpoint/2010/main" val="132678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86838-00EF-3497-60E7-4FC59C326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number&#10;&#10;AI-generated content may be incorrect.">
            <a:extLst>
              <a:ext uri="{FF2B5EF4-FFF2-40B4-BE49-F238E27FC236}">
                <a16:creationId xmlns:a16="http://schemas.microsoft.com/office/drawing/2014/main" id="{6156EBBA-126C-B4A7-66E4-06B1DC36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5742"/>
            <a:ext cx="12192000" cy="27142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03BE9F-D0DD-77CD-D3BC-5ABE1708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Cabin Interior &amp; HVAC – Convection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B3B8C-C246-F209-6248-207711AEAA36}"/>
              </a:ext>
            </a:extLst>
          </p:cNvPr>
          <p:cNvSpPr txBox="1"/>
          <p:nvPr/>
        </p:nvSpPr>
        <p:spPr>
          <a:xfrm>
            <a:off x="280018" y="6328413"/>
            <a:ext cx="4574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 Chiara Wu</a:t>
            </a:r>
          </a:p>
        </p:txBody>
      </p:sp>
      <p:pic>
        <p:nvPicPr>
          <p:cNvPr id="9" name="Picture 8" descr="A diagram of a computer&#10;&#10;AI-generated content may be incorrect.">
            <a:extLst>
              <a:ext uri="{FF2B5EF4-FFF2-40B4-BE49-F238E27FC236}">
                <a16:creationId xmlns:a16="http://schemas.microsoft.com/office/drawing/2014/main" id="{392F7618-9B9C-EB33-A3BC-28C6ECFF0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3949"/>
            <a:ext cx="12192000" cy="26336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BD6A6B-6692-675B-F276-D42E8BEED88F}"/>
              </a:ext>
            </a:extLst>
          </p:cNvPr>
          <p:cNvSpPr txBox="1"/>
          <p:nvPr/>
        </p:nvSpPr>
        <p:spPr>
          <a:xfrm>
            <a:off x="9130399" y="1716328"/>
            <a:ext cx="190456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Natural Convection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5796C-483A-1351-6964-C48439CBF752}"/>
              </a:ext>
            </a:extLst>
          </p:cNvPr>
          <p:cNvSpPr txBox="1"/>
          <p:nvPr/>
        </p:nvSpPr>
        <p:spPr>
          <a:xfrm>
            <a:off x="9130399" y="4365666"/>
            <a:ext cx="190456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Forced </a:t>
            </a:r>
            <a:endParaRPr lang="en-US"/>
          </a:p>
          <a:p>
            <a:r>
              <a:rPr lang="en-US" b="1"/>
              <a:t>Convection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092B6B-221F-435B-6015-721A6007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01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A41D0-333F-B455-A3AF-D41C3A214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8FE6-81A0-849B-D8B6-5AF94A4D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Cabin Interior &amp; HVAC – HVAC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8D8D8-4D2A-874E-9F2D-9439C2CC4DD5}"/>
              </a:ext>
            </a:extLst>
          </p:cNvPr>
          <p:cNvSpPr txBox="1"/>
          <p:nvPr/>
        </p:nvSpPr>
        <p:spPr>
          <a:xfrm>
            <a:off x="280018" y="6328413"/>
            <a:ext cx="4574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 Chiara Wu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6ED035B-3434-562F-70A5-201E9B902DC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01507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</a:t>
            </a:r>
            <a:r>
              <a:rPr lang="en-US" baseline="-25000" dirty="0"/>
              <a:t>air</a:t>
            </a:r>
            <a:r>
              <a:rPr lang="en-US" dirty="0"/>
              <a:t> = 100 ft/s (</a:t>
            </a:r>
            <a:r>
              <a:rPr lang="en-US" dirty="0">
                <a:hlinkClick r:id="rId2"/>
              </a:rPr>
              <a:t>h</a:t>
            </a:r>
            <a:r>
              <a:rPr lang="en-US" dirty="0">
                <a:ea typeface="+mn-lt"/>
                <a:cs typeface="+mn-lt"/>
                <a:hlinkClick r:id="rId2"/>
              </a:rPr>
              <a:t>ttps://www.engineeringtoolbox.com/duct-velocity-d_928.html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/>
              <a:t>Assume uniform temperature of cabin air</a:t>
            </a:r>
          </a:p>
          <a:p>
            <a:r>
              <a:rPr lang="en-US" dirty="0"/>
              <a:t>Use a COP of 2 </a:t>
            </a:r>
            <a:r>
              <a:rPr lang="en-US" dirty="0">
                <a:ea typeface="+mn-lt"/>
                <a:cs typeface="+mn-lt"/>
              </a:rPr>
              <a:t>to determine required work in (</a:t>
            </a:r>
            <a:r>
              <a:rPr lang="en-US" dirty="0">
                <a:ea typeface="+mn-lt"/>
                <a:cs typeface="+mn-lt"/>
                <a:hlinkClick r:id="rId3"/>
              </a:rPr>
              <a:t>https://pmc.ncbi.nlm.nih.gov/articles/PMC7516462/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/>
              <a:t>Dissipation to coolant loop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B6926-FD33-F394-5261-E21B344E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18</a:t>
            </a:fld>
            <a:endParaRPr lang="en-US"/>
          </a:p>
        </p:txBody>
      </p:sp>
      <p:pic>
        <p:nvPicPr>
          <p:cNvPr id="8" name="Content Placeholder 7" descr="Picture 1851969542, Picture">
            <a:extLst>
              <a:ext uri="{FF2B5EF4-FFF2-40B4-BE49-F238E27FC236}">
                <a16:creationId xmlns:a16="http://schemas.microsoft.com/office/drawing/2014/main" id="{CC5669E6-04E8-008D-DB34-EEF2686C6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48224" y="1349375"/>
            <a:ext cx="4696226" cy="4827588"/>
          </a:xfrm>
        </p:spPr>
      </p:pic>
    </p:spTree>
    <p:extLst>
      <p:ext uri="{BB962C8B-B14F-4D97-AF65-F5344CB8AC3E}">
        <p14:creationId xmlns:p14="http://schemas.microsoft.com/office/powerpoint/2010/main" val="400877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30EA5-972B-8354-3A8C-33F430317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7A665479-A93C-F79C-6EFD-4D941AFCB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150" y="1265478"/>
            <a:ext cx="4417696" cy="547667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4708C1-D31D-67BD-A34F-25AD56A1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Cabin Interior &amp; HVAC – Windows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B7FC4-389A-45DD-7F62-B6D1CB396DE1}"/>
              </a:ext>
            </a:extLst>
          </p:cNvPr>
          <p:cNvSpPr txBox="1"/>
          <p:nvPr/>
        </p:nvSpPr>
        <p:spPr>
          <a:xfrm>
            <a:off x="280018" y="6328413"/>
            <a:ext cx="4574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 Chiara Wu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A6984AA-D22E-313E-E5D4-2D632CAF458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01507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Ford Sprinter windows</a:t>
            </a:r>
          </a:p>
          <a:p>
            <a:r>
              <a:rPr lang="en-US"/>
              <a:t>Front windshield is angled 60° from horizontal</a:t>
            </a:r>
          </a:p>
          <a:p>
            <a:r>
              <a:rPr lang="en-US"/>
              <a:t>Neglect HVAC forced convection</a:t>
            </a:r>
          </a:p>
          <a:p>
            <a:r>
              <a:rPr lang="en-US"/>
              <a:t>Neglect all radiation but transmittance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78075-E7A1-B2AC-A1E5-839763EC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CD1E-87B7-200B-B3A8-4E4FBB10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BDD1F-FC43-C9DE-DA0C-9C6EBD93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Designing the thermal system of an electric vehicle</a:t>
            </a:r>
          </a:p>
          <a:p>
            <a:r>
              <a:rPr lang="en-US"/>
              <a:t>Total vehicle weight of 8,000 </a:t>
            </a:r>
            <a:r>
              <a:rPr lang="en-US" err="1"/>
              <a:t>lbs</a:t>
            </a:r>
            <a:endParaRPr lang="en-US"/>
          </a:p>
          <a:p>
            <a:r>
              <a:rPr lang="en-US"/>
              <a:t>Rolling friction coefficient of 0.015</a:t>
            </a:r>
          </a:p>
          <a:p>
            <a:r>
              <a:rPr lang="en-US"/>
              <a:t>Constant bluff body drag coefficient of 0.30</a:t>
            </a:r>
          </a:p>
          <a:p>
            <a:r>
              <a:rPr lang="en-US"/>
              <a:t>Constant bluff body lift coefficient of 0.03</a:t>
            </a:r>
          </a:p>
          <a:p>
            <a:r>
              <a:rPr lang="en-US"/>
              <a:t>Acceleration capability of 0 to 65 MPH in 3 seconds time frame</a:t>
            </a:r>
          </a:p>
          <a:p>
            <a:r>
              <a:rPr lang="en-US"/>
              <a:t>Rough dimensions of 221” length, by 84” width, by 77” height</a:t>
            </a:r>
          </a:p>
          <a:p>
            <a:r>
              <a:rPr lang="en-US"/>
              <a:t>Seating for 5 passengers and 1 driver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06E4C-25EE-6CEC-E883-2C835E151341}"/>
              </a:ext>
            </a:extLst>
          </p:cNvPr>
          <p:cNvSpPr txBox="1"/>
          <p:nvPr/>
        </p:nvSpPr>
        <p:spPr>
          <a:xfrm>
            <a:off x="280018" y="6328413"/>
            <a:ext cx="4574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 Isabella Davila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1535B-6F88-C32F-4FE1-8C38DA67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30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D30C9-551A-648A-7C5F-B470BF3F7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cabin&#10;&#10;AI-generated content may be incorrect.">
            <a:extLst>
              <a:ext uri="{FF2B5EF4-FFF2-40B4-BE49-F238E27FC236}">
                <a16:creationId xmlns:a16="http://schemas.microsoft.com/office/drawing/2014/main" id="{51457111-FA18-FC4C-5BC3-DD6599866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78" y="1692664"/>
            <a:ext cx="4307823" cy="376325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83B1D-DCD0-BF0B-4F33-C1F38CEF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Cabin Interior &amp; HVAC – Cabin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68D14-8FD6-7FA7-40D5-8B50F26F8C44}"/>
              </a:ext>
            </a:extLst>
          </p:cNvPr>
          <p:cNvSpPr txBox="1"/>
          <p:nvPr/>
        </p:nvSpPr>
        <p:spPr>
          <a:xfrm>
            <a:off x="280018" y="6328413"/>
            <a:ext cx="4574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 Chiara Wu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2BD68-C10B-A202-FEFB-E409A9C0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A diagram of a solar system&#10;&#10;AI-generated content may be incorrect.">
            <a:extLst>
              <a:ext uri="{FF2B5EF4-FFF2-40B4-BE49-F238E27FC236}">
                <a16:creationId xmlns:a16="http://schemas.microsoft.com/office/drawing/2014/main" id="{DE1D0421-D6C3-AABA-D379-F7FF57AE5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1792809"/>
            <a:ext cx="7496175" cy="375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71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B01DD-407C-25BC-75CD-E08CEE71C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D29183-5A10-3EF2-843A-A3B2E80B7668}"/>
              </a:ext>
            </a:extLst>
          </p:cNvPr>
          <p:cNvSpPr txBox="1"/>
          <p:nvPr/>
        </p:nvSpPr>
        <p:spPr>
          <a:xfrm>
            <a:off x="280018" y="6328413"/>
            <a:ext cx="4574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 Isai Alcaraz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FD4681-659F-8BB3-6448-F1255AE2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21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5BABC9-829A-3B11-FDD8-9517C93E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Radiator 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6BBC22-B219-36F9-C2BD-5C3D2556E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17" y="2099388"/>
            <a:ext cx="10399183" cy="385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56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27436-EC83-A36A-A35D-2895FEC3A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EF69-F95B-B720-0AA1-50B91E3B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Efficiency Subsystem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BFCEF-6777-C149-512D-9B88E5B5B0F6}"/>
              </a:ext>
            </a:extLst>
          </p:cNvPr>
          <p:cNvSpPr txBox="1"/>
          <p:nvPr/>
        </p:nvSpPr>
        <p:spPr>
          <a:xfrm>
            <a:off x="280018" y="6328413"/>
            <a:ext cx="4574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 Isai Alcaraz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D1CDF-9618-758E-3C6F-C7143AE1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1243F6-5273-A003-B8A2-7B8267B2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47" y="1835376"/>
            <a:ext cx="8937905" cy="318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12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FB35-009F-A51D-A023-DCC0F4D3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Model Schematic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C9CD4-A73C-256B-163F-CF24CAE3DE4F}"/>
              </a:ext>
            </a:extLst>
          </p:cNvPr>
          <p:cNvSpPr txBox="1"/>
          <p:nvPr/>
        </p:nvSpPr>
        <p:spPr>
          <a:xfrm>
            <a:off x="280018" y="6328413"/>
            <a:ext cx="4574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 Isai Alcaraz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BF510B-03BD-8BAB-3C95-FD750AE7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29855B-56A2-0E90-EDE0-F7F5FE9F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423" y="1551178"/>
            <a:ext cx="4679652" cy="49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64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5D59-F718-B10C-CD22-40A292E9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6D9C-A1B7-CCE9-D5CB-02E85A8C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[6] Epoxies Etc., “50-3186 NC: Very High Temperature Resistant Epoxy Adhesive,” Accessed: May 20, 2025. [Online]. Available: </a:t>
            </a:r>
            <a:r>
              <a:rPr lang="en-US" u="sng" dirty="0">
                <a:ea typeface="+mn-lt"/>
                <a:cs typeface="+mn-lt"/>
                <a:hlinkClick r:id="rId2"/>
              </a:rPr>
              <a:t>https://epoxies.com/wp-content/uploads/2022/05/50-3186NC.pdf</a:t>
            </a:r>
          </a:p>
          <a:p>
            <a:pPr marL="0" indent="0">
              <a:buNone/>
            </a:pPr>
            <a:r>
              <a:rPr lang="en-US" sz="1200" dirty="0">
                <a:latin typeface="Times New Roman"/>
                <a:ea typeface="+mn-lt"/>
                <a:cs typeface="Times New Roman"/>
              </a:rPr>
              <a:t>[3]</a:t>
            </a:r>
            <a:r>
              <a:rPr lang="en-US" sz="1200" dirty="0">
                <a:latin typeface="Calibri"/>
                <a:ea typeface="Calibri"/>
                <a:cs typeface="Calibri"/>
              </a:rPr>
              <a:t> </a:t>
            </a:r>
            <a:r>
              <a:rPr lang="en-US" sz="1200" dirty="0">
                <a:latin typeface="Times New Roman"/>
                <a:ea typeface="+mn-lt"/>
                <a:cs typeface="Times New Roman"/>
              </a:rPr>
              <a:t>U.S. Environmental Protection Agency, “Dynamometer Drive Schedules.” Accessed: May 20, 2025. [Online]. Available: </a:t>
            </a:r>
            <a:r>
              <a:rPr lang="en-US" sz="1200" u="sng" dirty="0">
                <a:latin typeface="Times New Roman"/>
                <a:ea typeface="+mn-lt"/>
                <a:cs typeface="Times New Roman"/>
                <a:hlinkClick r:id="rId3"/>
              </a:rPr>
              <a:t>https://www.epa.gov/vehicle-and-fuel-emissions-testing/dynamometer-drive-schedules</a:t>
            </a:r>
          </a:p>
          <a:p>
            <a:pPr marL="0" indent="0">
              <a:buNone/>
            </a:pPr>
            <a:r>
              <a:rPr lang="en-US" sz="1200" dirty="0">
                <a:latin typeface="Times New Roman"/>
                <a:ea typeface="+mn-lt"/>
                <a:cs typeface="Times New Roman"/>
              </a:rPr>
              <a:t>[4]</a:t>
            </a:r>
            <a:r>
              <a:rPr lang="en-US" sz="1200" dirty="0">
                <a:latin typeface="Calibri"/>
                <a:ea typeface="Calibri"/>
                <a:cs typeface="Calibri"/>
              </a:rPr>
              <a:t> </a:t>
            </a:r>
            <a:r>
              <a:rPr lang="en-US" sz="1200" dirty="0">
                <a:latin typeface="Times New Roman"/>
                <a:ea typeface="+mn-lt"/>
                <a:cs typeface="Times New Roman"/>
              </a:rPr>
              <a:t>EVE Energy Co., Ltd., “EVE 3.65V 50.5Ah lithium NMC pouch battery cell.” Accessed: May 20, 2025. [Online]. Available: </a:t>
            </a:r>
            <a:r>
              <a:rPr lang="en-US" sz="1200" u="sng" dirty="0">
                <a:latin typeface="Times New Roman"/>
                <a:ea typeface="+mn-lt"/>
                <a:cs typeface="Times New Roman"/>
                <a:hlinkClick r:id="rId4"/>
              </a:rPr>
              <a:t>https://www.evlithium.com/nmc-battery/d21-50ah-lithium-pouch-battery-cell.html</a:t>
            </a:r>
            <a:endParaRPr lang="en-US" sz="1200">
              <a:latin typeface="Times New Roman"/>
              <a:ea typeface="+mn-lt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33738-F3ED-0DC2-6B80-64CC71B2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6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4491-3516-6632-F057-DC6C9143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Drive Cycle Velocity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AEF8-B798-74D1-AB5C-D09A11DA3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3433"/>
            <a:ext cx="10515600" cy="73966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Aggressive driving schedule, </a:t>
            </a:r>
            <a:r>
              <a:rPr lang="en-US" err="1"/>
              <a:t>epanded</a:t>
            </a:r>
            <a:r>
              <a:rPr lang="en-US"/>
              <a:t> over 12 hours</a:t>
            </a:r>
          </a:p>
          <a:p>
            <a:r>
              <a:rPr lang="en-US"/>
              <a:t>Consider 10% grade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D4020-89A2-4FF6-52C0-6BFE345BDF58}"/>
              </a:ext>
            </a:extLst>
          </p:cNvPr>
          <p:cNvSpPr txBox="1"/>
          <p:nvPr/>
        </p:nvSpPr>
        <p:spPr>
          <a:xfrm>
            <a:off x="280018" y="6328413"/>
            <a:ext cx="4574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 Maghen Saltzman</a:t>
            </a:r>
          </a:p>
        </p:txBody>
      </p:sp>
      <p:pic>
        <p:nvPicPr>
          <p:cNvPr id="4" name="Picture 3" descr="A graph showing the number of ftp driving&#10;&#10;AI-generated content may be incorrect.">
            <a:extLst>
              <a:ext uri="{FF2B5EF4-FFF2-40B4-BE49-F238E27FC236}">
                <a16:creationId xmlns:a16="http://schemas.microsoft.com/office/drawing/2014/main" id="{6F5F6144-403F-286C-4BB0-188C04929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134" y="1438732"/>
            <a:ext cx="7490172" cy="398053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93C6B-8FBB-61AF-8603-59FF384F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DF90-A633-5EDE-3E52-8C4A9D43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18E77-FFAE-72D9-85D5-4E9A8DCE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3871"/>
            <a:ext cx="10515600" cy="73966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Power profile calculated in </a:t>
            </a:r>
            <a:r>
              <a:rPr lang="en-US" err="1"/>
              <a:t>matlab</a:t>
            </a:r>
          </a:p>
          <a:p>
            <a:r>
              <a:rPr lang="en-US"/>
              <a:t>Higher for incline, lower for decline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4866B-E334-97F6-3E7E-60261CFB8155}"/>
              </a:ext>
            </a:extLst>
          </p:cNvPr>
          <p:cNvSpPr txBox="1"/>
          <p:nvPr/>
        </p:nvSpPr>
        <p:spPr>
          <a:xfrm>
            <a:off x="280018" y="6328413"/>
            <a:ext cx="4574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 Maghen Saltzman</a:t>
            </a:r>
          </a:p>
        </p:txBody>
      </p:sp>
      <p:pic>
        <p:nvPicPr>
          <p:cNvPr id="6" name="Picture 5" descr="A graph with blue lines&#10;&#10;AI-generated content may be incorrect.">
            <a:extLst>
              <a:ext uri="{FF2B5EF4-FFF2-40B4-BE49-F238E27FC236}">
                <a16:creationId xmlns:a16="http://schemas.microsoft.com/office/drawing/2014/main" id="{556290EB-BB54-B47C-E226-CCFEFAA4D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480" y="1949429"/>
            <a:ext cx="4800600" cy="36480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6B903-4BAE-55E1-68F5-E14A7D91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B0580-36EC-22E7-64A5-AACA45C8AD23}"/>
              </a:ext>
            </a:extLst>
          </p:cNvPr>
          <p:cNvSpPr/>
          <p:nvPr/>
        </p:nvSpPr>
        <p:spPr>
          <a:xfrm rot="20299408">
            <a:off x="2158906" y="2688065"/>
            <a:ext cx="1738859" cy="1648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CA5307-AB32-ACD6-C1CF-E594B8089CC7}"/>
              </a:ext>
            </a:extLst>
          </p:cNvPr>
          <p:cNvCxnSpPr/>
          <p:nvPr/>
        </p:nvCxnSpPr>
        <p:spPr>
          <a:xfrm>
            <a:off x="2733529" y="1788655"/>
            <a:ext cx="0" cy="9363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0EF15-9988-F99C-E74A-45EA64B880F2}"/>
              </a:ext>
            </a:extLst>
          </p:cNvPr>
          <p:cNvCxnSpPr>
            <a:cxnSpLocks/>
          </p:cNvCxnSpPr>
          <p:nvPr/>
        </p:nvCxnSpPr>
        <p:spPr>
          <a:xfrm flipV="1">
            <a:off x="3812821" y="2725032"/>
            <a:ext cx="1004341" cy="427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4F074E-393E-2A7D-49AB-4E7358BCA089}"/>
              </a:ext>
            </a:extLst>
          </p:cNvPr>
          <p:cNvCxnSpPr>
            <a:cxnSpLocks/>
          </p:cNvCxnSpPr>
          <p:nvPr/>
        </p:nvCxnSpPr>
        <p:spPr>
          <a:xfrm flipH="1">
            <a:off x="1210452" y="3780237"/>
            <a:ext cx="1010262" cy="4595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45DE03-3F0C-8ADD-CB06-D725F4E92F15}"/>
              </a:ext>
            </a:extLst>
          </p:cNvPr>
          <p:cNvCxnSpPr>
            <a:cxnSpLocks/>
          </p:cNvCxnSpPr>
          <p:nvPr/>
        </p:nvCxnSpPr>
        <p:spPr>
          <a:xfrm flipH="1" flipV="1">
            <a:off x="3755302" y="4093596"/>
            <a:ext cx="482456" cy="101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D198D0-BF1F-7495-2B8B-A3712AA5191C}"/>
              </a:ext>
            </a:extLst>
          </p:cNvPr>
          <p:cNvCxnSpPr>
            <a:cxnSpLocks/>
          </p:cNvCxnSpPr>
          <p:nvPr/>
        </p:nvCxnSpPr>
        <p:spPr>
          <a:xfrm flipH="1" flipV="1">
            <a:off x="3335577" y="4281278"/>
            <a:ext cx="482456" cy="101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EDD1BF-F498-1485-9500-E06BBF42F3A6}"/>
              </a:ext>
            </a:extLst>
          </p:cNvPr>
          <p:cNvCxnSpPr>
            <a:cxnSpLocks/>
          </p:cNvCxnSpPr>
          <p:nvPr/>
        </p:nvCxnSpPr>
        <p:spPr>
          <a:xfrm flipH="1">
            <a:off x="1489346" y="4481645"/>
            <a:ext cx="1012130" cy="4849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9EEB20-7760-6A96-610E-86BD419E1474}"/>
              </a:ext>
            </a:extLst>
          </p:cNvPr>
          <p:cNvSpPr txBox="1"/>
          <p:nvPr/>
        </p:nvSpPr>
        <p:spPr>
          <a:xfrm>
            <a:off x="2069770" y="1327492"/>
            <a:ext cx="191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W</a:t>
            </a:r>
            <a:r>
              <a:rPr lang="en-US" baseline="-25000" err="1"/>
              <a:t>car</a:t>
            </a:r>
            <a:r>
              <a:rPr lang="en-US"/>
              <a:t> + </a:t>
            </a:r>
            <a:r>
              <a:rPr lang="en-US" err="1"/>
              <a:t>W</a:t>
            </a:r>
            <a:r>
              <a:rPr lang="en-US" baseline="-25000" err="1"/>
              <a:t>people</a:t>
            </a:r>
            <a:endParaRPr lang="en-US" baseline="-25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71D64D-AF4B-8640-8080-3C008D88E382}"/>
              </a:ext>
            </a:extLst>
          </p:cNvPr>
          <p:cNvSpPr txBox="1"/>
          <p:nvPr/>
        </p:nvSpPr>
        <p:spPr>
          <a:xfrm>
            <a:off x="4590516" y="2355700"/>
            <a:ext cx="100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P/V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703BE5-54FB-60DA-EB7C-A93BB27973BB}"/>
              </a:ext>
            </a:extLst>
          </p:cNvPr>
          <p:cNvSpPr txBox="1"/>
          <p:nvPr/>
        </p:nvSpPr>
        <p:spPr>
          <a:xfrm>
            <a:off x="4170504" y="5106041"/>
            <a:ext cx="100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479CBE-C9AF-FF3A-F371-84A8F73C0A03}"/>
              </a:ext>
            </a:extLst>
          </p:cNvPr>
          <p:cNvSpPr txBox="1"/>
          <p:nvPr/>
        </p:nvSpPr>
        <p:spPr>
          <a:xfrm>
            <a:off x="3724639" y="5290707"/>
            <a:ext cx="100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5694A-BA70-76B7-F56A-674EB3DFFFE9}"/>
              </a:ext>
            </a:extLst>
          </p:cNvPr>
          <p:cNvSpPr txBox="1"/>
          <p:nvPr/>
        </p:nvSpPr>
        <p:spPr>
          <a:xfrm>
            <a:off x="916732" y="4146005"/>
            <a:ext cx="100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D14E88-4665-3E30-B927-49981B21009A}"/>
              </a:ext>
            </a:extLst>
          </p:cNvPr>
          <p:cNvSpPr txBox="1"/>
          <p:nvPr/>
        </p:nvSpPr>
        <p:spPr>
          <a:xfrm>
            <a:off x="1243018" y="4826803"/>
            <a:ext cx="100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DB84DD-B234-C317-C89D-5823B3DA7843}"/>
              </a:ext>
            </a:extLst>
          </p:cNvPr>
          <p:cNvCxnSpPr/>
          <p:nvPr/>
        </p:nvCxnSpPr>
        <p:spPr>
          <a:xfrm>
            <a:off x="2539519" y="4599818"/>
            <a:ext cx="2370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B5BF84B0-7ADC-C7AF-244A-C9F2A90838AA}"/>
              </a:ext>
            </a:extLst>
          </p:cNvPr>
          <p:cNvSpPr/>
          <p:nvPr/>
        </p:nvSpPr>
        <p:spPr>
          <a:xfrm>
            <a:off x="3431247" y="4008430"/>
            <a:ext cx="1004341" cy="1226309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A030D9-1192-F5E8-B265-F8FA0A0F90BA}"/>
                  </a:ext>
                </a:extLst>
              </p:cNvPr>
              <p:cNvSpPr txBox="1"/>
              <p:nvPr/>
            </p:nvSpPr>
            <p:spPr>
              <a:xfrm>
                <a:off x="4428973" y="4113580"/>
                <a:ext cx="183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A030D9-1192-F5E8-B265-F8FA0A0F9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973" y="4113580"/>
                <a:ext cx="183063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2176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6E3B-9D6C-3A20-5F81-36978786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Environmental Conditions: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F7A03-B181-EF89-9D3C-94F56D8D7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Varying air temperature and solar flux peaking at 12PM</a:t>
            </a:r>
          </a:p>
          <a:p>
            <a:r>
              <a:rPr lang="en-US"/>
              <a:t>Sunrise time is 6AM and Sunset time is 6PM, making it a 12 hour day.</a:t>
            </a:r>
          </a:p>
          <a:p>
            <a:r>
              <a:rPr lang="en-US"/>
              <a:t>Peak temperature occurs at 35 degrees Celsius (95 F) in the middle of the day</a:t>
            </a:r>
          </a:p>
          <a:p>
            <a:pPr marL="0" indent="0">
              <a:buNone/>
            </a:pPr>
            <a:r>
              <a:rPr lang="en-US"/>
              <a:t>How this effects the system:</a:t>
            </a:r>
          </a:p>
          <a:p>
            <a:r>
              <a:rPr lang="en-US"/>
              <a:t>Included in HVAC subsystem</a:t>
            </a:r>
          </a:p>
          <a:p>
            <a:r>
              <a:rPr lang="en-US"/>
              <a:t>Radiator effects to front of the vehicle: Sunrise-12PM</a:t>
            </a:r>
          </a:p>
          <a:p>
            <a:r>
              <a:rPr lang="en-US"/>
              <a:t>Elevation due to 10% grade: 7.8km from 12PM-3PM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611A2-1E6E-D193-308F-0CEAC0F780F5}"/>
              </a:ext>
            </a:extLst>
          </p:cNvPr>
          <p:cNvSpPr txBox="1"/>
          <p:nvPr/>
        </p:nvSpPr>
        <p:spPr>
          <a:xfrm>
            <a:off x="280018" y="6328413"/>
            <a:ext cx="4574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 Shruthika 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72726-78E0-555A-34A6-D877FC8E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857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3F0D-A247-770A-67C3-86898A82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Environmental Conditions: Subsystem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A00B1-92B4-A618-2EFB-F518F584F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96" y="1425181"/>
            <a:ext cx="8873407" cy="5331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65A08F-261B-EAFE-52C5-7D36AB12BACF}"/>
              </a:ext>
            </a:extLst>
          </p:cNvPr>
          <p:cNvSpPr txBox="1"/>
          <p:nvPr/>
        </p:nvSpPr>
        <p:spPr>
          <a:xfrm>
            <a:off x="280018" y="6328413"/>
            <a:ext cx="4574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 Shruthika 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F44BB-FD83-FB3D-5D1A-CB0B7621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5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C57B1E-075F-7C7C-CFC1-1BF21374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14" y="27547"/>
            <a:ext cx="3726362" cy="3285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F4F9F6-983D-D938-898C-467320B8F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219" y="37744"/>
            <a:ext cx="3726362" cy="3265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A959D5-72FA-796B-72DD-7AEAF867A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315" y="3184310"/>
            <a:ext cx="3726361" cy="32733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160D54-7145-741A-9BBC-99B96AA51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3700" y="3141038"/>
            <a:ext cx="3817399" cy="33166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65896F-4ABE-5365-35B7-FF1D55242AF0}"/>
              </a:ext>
            </a:extLst>
          </p:cNvPr>
          <p:cNvSpPr txBox="1"/>
          <p:nvPr/>
        </p:nvSpPr>
        <p:spPr>
          <a:xfrm>
            <a:off x="268578" y="6457645"/>
            <a:ext cx="4574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 Shruthika I.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9944B-FC90-B542-147B-553723BF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3A54F-D026-8D5D-7FC0-025FF57C2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view of white car isolated on white, FORD TRANSIT VAN long png  transparent background 3d rendering Stock Illustration | Adobe Stock">
            <a:extLst>
              <a:ext uri="{FF2B5EF4-FFF2-40B4-BE49-F238E27FC236}">
                <a16:creationId xmlns:a16="http://schemas.microsoft.com/office/drawing/2014/main" id="{086B878B-7AE8-0E7F-0A22-8C768F27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747713"/>
            <a:ext cx="952500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59BB9-C0A0-580C-F1AB-DF7F3723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 Motor &amp; Gearbox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B2626-C804-3158-4168-7983372C4D71}"/>
              </a:ext>
            </a:extLst>
          </p:cNvPr>
          <p:cNvSpPr txBox="1"/>
          <p:nvPr/>
        </p:nvSpPr>
        <p:spPr>
          <a:xfrm>
            <a:off x="280018" y="6328413"/>
            <a:ext cx="4574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 Isai Alcaraz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D47221-FD3F-1F82-E972-1138C0D8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5A1C5-46A9-B470-20A8-2782036C77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>
            <a:off x="2686050" y="1291958"/>
            <a:ext cx="6554331" cy="49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4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BEFA-1594-5C0D-1D06-2DA306AC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Electric Motor &amp; Gearbox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C4E4A-D926-ABC8-B974-D7CD3428EE86}"/>
              </a:ext>
            </a:extLst>
          </p:cNvPr>
          <p:cNvSpPr txBox="1"/>
          <p:nvPr/>
        </p:nvSpPr>
        <p:spPr>
          <a:xfrm>
            <a:off x="280018" y="6328413"/>
            <a:ext cx="4574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 Isai Alcaraz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CAC215-ACB9-710A-79E7-F1B08D50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7F8D-5E16-4D37-BB93-6DFFB24E76F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7A51A-07D9-C09D-3DEC-05A82D0E9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291958"/>
            <a:ext cx="6554331" cy="49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ME 4271 Final Project: Thermal System of an Electric Vehicle</vt:lpstr>
      <vt:lpstr>Design Parameters</vt:lpstr>
      <vt:lpstr>Drive Cycle Velocity Profile</vt:lpstr>
      <vt:lpstr>Power Calculation</vt:lpstr>
      <vt:lpstr>Environmental Conditions: Requirements</vt:lpstr>
      <vt:lpstr>Environmental Conditions: Subsystem</vt:lpstr>
      <vt:lpstr>PowerPoint Presentation</vt:lpstr>
      <vt:lpstr>Electric Motor &amp; Gearbox</vt:lpstr>
      <vt:lpstr>Electric Motor &amp; Gearbox</vt:lpstr>
      <vt:lpstr>Electrical Inverter</vt:lpstr>
      <vt:lpstr>Electrical Inverter – Coolant Attachment</vt:lpstr>
      <vt:lpstr>Battery System</vt:lpstr>
      <vt:lpstr>Battery</vt:lpstr>
      <vt:lpstr>Cabin Interior &amp; HVAC</vt:lpstr>
      <vt:lpstr>Cabin Interior &amp; HVAC</vt:lpstr>
      <vt:lpstr>Cabin Interior &amp; HVAC – External Temperature</vt:lpstr>
      <vt:lpstr>Cabin Interior &amp; HVAC – Convection</vt:lpstr>
      <vt:lpstr>Cabin Interior &amp; HVAC – HVAC </vt:lpstr>
      <vt:lpstr>Cabin Interior &amp; HVAC – Windows</vt:lpstr>
      <vt:lpstr>Cabin Interior &amp; HVAC – Cabin </vt:lpstr>
      <vt:lpstr>Radiator System</vt:lpstr>
      <vt:lpstr>Efficiency Subsystem</vt:lpstr>
      <vt:lpstr>Full Model Schematic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Shruthika Ilavarasu</dc:creator>
  <cp:revision>63</cp:revision>
  <dcterms:created xsi:type="dcterms:W3CDTF">2025-05-07T02:56:58Z</dcterms:created>
  <dcterms:modified xsi:type="dcterms:W3CDTF">2025-05-20T18:09:10Z</dcterms:modified>
</cp:coreProperties>
</file>