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7193"/>
    <a:srgbClr val="9A3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E61-1E5D-F480-BC49-57A595F25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C30C1-EC11-5CD3-9B62-C813FE048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F55F7-451E-9ED4-251B-A188E8B0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A326-BC49-44B0-A3BC-41E642FE7B17}" type="datetimeFigureOut">
              <a:rPr lang="en-US" smtClean="0"/>
              <a:t>07/23/2024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B4FA-053E-BCB9-5DDD-C438D6BD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504BF-B10B-92DE-7E87-AA977D7D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0F5D-557F-4A30-889E-987D600B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7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E806-AD7B-D541-9C4C-F28F15AF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36326-D32A-75FF-E3C4-5BF405746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F7996-E0F3-625A-6D61-9D9C8229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A326-BC49-44B0-A3BC-41E642FE7B17}" type="datetimeFigureOut">
              <a:rPr lang="en-US" smtClean="0"/>
              <a:t>07/23/2024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3342F-002C-1D03-3617-68CAB5C9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E76BC-51A4-0685-790A-8981A23BB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0F5D-557F-4A30-889E-987D600B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9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AEF3C-A814-A3A4-B771-288F8AC64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61D78-3734-756E-2E90-3EE2A91E0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39E84-92B2-9DA5-B912-2AED81C01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A326-BC49-44B0-A3BC-41E642FE7B17}" type="datetimeFigureOut">
              <a:rPr lang="en-US" smtClean="0"/>
              <a:t>07/23/2024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E2ECD-0793-EB25-F0D3-B2243BAD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EE0CC-F5A9-0CBC-58B1-363C7292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0F5D-557F-4A30-889E-987D600B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3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D930-83B3-9A6C-DE86-133659E8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7B3E-CD56-7F74-7EB7-216B91BA5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DF161-8D6C-D9FF-4630-1D6AFD6CC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A326-BC49-44B0-A3BC-41E642FE7B17}" type="datetimeFigureOut">
              <a:rPr lang="en-US" smtClean="0"/>
              <a:t>07/23/2024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79CF7-621D-BA96-4677-14EE8C70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76BC0-EB3B-A24B-C5DA-2C8C785D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0F5D-557F-4A30-889E-987D600B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5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6494-327A-DACA-0596-5AE6DA48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819CB-13CC-9CAC-0989-D2FD0C00B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196FC-BE5D-767C-0F74-058C7DF8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A326-BC49-44B0-A3BC-41E642FE7B17}" type="datetimeFigureOut">
              <a:rPr lang="en-US" smtClean="0"/>
              <a:t>07/23/2024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32ACB-0CD2-DC86-C052-397DC5DAC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71ED7-E1C7-FBC5-FD65-2990A966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0F5D-557F-4A30-889E-987D600B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8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3D72-D850-C5E7-58F4-BE9E0484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BA3D5-8B28-7523-CD0F-2DF06289F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D907A-2610-F968-D14B-0AB366249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A499B-950B-E2DF-C1A3-94AD3DF9B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A326-BC49-44B0-A3BC-41E642FE7B17}" type="datetimeFigureOut">
              <a:rPr lang="en-US" smtClean="0"/>
              <a:t>07/23/2024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E7E6D-B130-9302-B72D-BBF6ED1C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8EA09-C99C-C7CD-AD1E-F36ADC89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0F5D-557F-4A30-889E-987D600B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0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3E6D-A59B-C8DB-930C-37BB16235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F1D0A-5DF4-B168-1F84-3D1C44037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CB85B-C8BF-510B-0597-C577E37D5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36293-51BF-F1A8-8497-F536B2887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44465-040F-D3BA-318D-43885753B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1EBED7-F56F-CCCD-5A0D-3678BBA11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A326-BC49-44B0-A3BC-41E642FE7B17}" type="datetimeFigureOut">
              <a:rPr lang="en-US" smtClean="0"/>
              <a:t>07/23/2024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BE57B7-4B5C-387F-E4A8-AA6269A6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2ADB1A-EB6B-F888-3962-1F39D7DD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0F5D-557F-4A30-889E-987D600B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0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EA57-0FC7-1D27-C71D-C73D70ACC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59D57-14EC-CE7B-3A17-1EDF9657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A326-BC49-44B0-A3BC-41E642FE7B17}" type="datetimeFigureOut">
              <a:rPr lang="en-US" smtClean="0"/>
              <a:t>07/23/2024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FB758-EABD-B98A-AA59-AFD84A76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5F725-BDED-9B90-1B7D-83DDB082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0F5D-557F-4A30-889E-987D600B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4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C3289-E7BA-AF09-147B-E09871AC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A326-BC49-44B0-A3BC-41E642FE7B17}" type="datetimeFigureOut">
              <a:rPr lang="en-US" smtClean="0"/>
              <a:t>07/23/2024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704AD-BD5F-2E1B-E61E-C9EAD76B1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9C0AA-2FC1-995C-7E08-CA39DEA1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0F5D-557F-4A30-889E-987D600B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2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ECB4-470D-B5D9-FCF9-44323EA54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396EA-EDF7-4E2C-DCEF-E7622CB91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39380-1399-8454-8A62-431F40699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32F2F-9DA8-FE13-1FAE-6A21CD4E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A326-BC49-44B0-A3BC-41E642FE7B17}" type="datetimeFigureOut">
              <a:rPr lang="en-US" smtClean="0"/>
              <a:t>07/23/2024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D5C89-85D2-C7D8-C3C2-D2CB67A5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FA6F0-6CC9-2AEE-4851-E8E75BBD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0F5D-557F-4A30-889E-987D600B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9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4E5D-EA1C-0455-23FF-C69D8E09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E5972-892A-7C03-5478-9C307D2DC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522AC-22FF-4A9B-B7A8-CB0F22165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B907C-EA3A-530F-097E-245C6A71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A326-BC49-44B0-A3BC-41E642FE7B17}" type="datetimeFigureOut">
              <a:rPr lang="en-US" smtClean="0"/>
              <a:t>07/23/2024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72ADF-8C68-4B12-D872-BAD46A7E0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53247-FD22-06DA-3B9F-B58DB730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0F5D-557F-4A30-889E-987D600B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7F577-DF45-2931-E5C5-B481C904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E7B85-D913-E96B-43D7-226C98CD5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577AD-2A81-6368-B4DD-93A4DE9E8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3A326-BC49-44B0-A3BC-41E642FE7B17}" type="datetimeFigureOut">
              <a:rPr lang="en-US" smtClean="0"/>
              <a:t>07/23/2024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F17F4-0F61-8F03-899C-93390E8AB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7E6BE-9263-0AB3-B98D-6EEC6BC6E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F0F5D-557F-4A30-889E-987D600B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98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3915FD-8E9E-37E2-1B48-D93E6770CE92}"/>
              </a:ext>
            </a:extLst>
          </p:cNvPr>
          <p:cNvSpPr txBox="1"/>
          <p:nvPr/>
        </p:nvSpPr>
        <p:spPr>
          <a:xfrm>
            <a:off x="3966315" y="-123111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+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C175B-E70E-32BB-4A0A-4919A1780371}"/>
              </a:ext>
            </a:extLst>
          </p:cNvPr>
          <p:cNvSpPr txBox="1"/>
          <p:nvPr/>
        </p:nvSpPr>
        <p:spPr>
          <a:xfrm>
            <a:off x="6946916" y="-89752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111E9-7C8E-E508-0FCA-E4B2148FB44A}"/>
              </a:ext>
            </a:extLst>
          </p:cNvPr>
          <p:cNvSpPr txBox="1"/>
          <p:nvPr/>
        </p:nvSpPr>
        <p:spPr>
          <a:xfrm>
            <a:off x="4334209" y="1064660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22D6B-DF00-CCF7-61EA-FCAD4D62C458}"/>
              </a:ext>
            </a:extLst>
          </p:cNvPr>
          <p:cNvSpPr txBox="1"/>
          <p:nvPr/>
        </p:nvSpPr>
        <p:spPr>
          <a:xfrm>
            <a:off x="5070671" y="148330"/>
            <a:ext cx="34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9050">
                  <a:solidFill>
                    <a:srgbClr val="D17193"/>
                  </a:solidFill>
                </a:ln>
                <a:noFill/>
              </a:rPr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70E64-E9AF-09B7-FC29-9F5DC1D902CE}"/>
              </a:ext>
            </a:extLst>
          </p:cNvPr>
          <p:cNvSpPr txBox="1"/>
          <p:nvPr/>
        </p:nvSpPr>
        <p:spPr>
          <a:xfrm>
            <a:off x="4215762" y="733241"/>
            <a:ext cx="465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9050">
                  <a:solidFill>
                    <a:srgbClr val="D17193"/>
                  </a:solidFill>
                </a:ln>
                <a:noFill/>
              </a:rPr>
              <a:t>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DB9D0C-351C-F8C4-E429-FD27A87F3436}"/>
              </a:ext>
            </a:extLst>
          </p:cNvPr>
          <p:cNvSpPr txBox="1"/>
          <p:nvPr/>
        </p:nvSpPr>
        <p:spPr>
          <a:xfrm>
            <a:off x="5952600" y="223323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18DD8A-BAAF-9421-7185-8D4053BDD423}"/>
              </a:ext>
            </a:extLst>
          </p:cNvPr>
          <p:cNvSpPr txBox="1"/>
          <p:nvPr/>
        </p:nvSpPr>
        <p:spPr>
          <a:xfrm>
            <a:off x="3813553" y="924159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3F3423-E61A-DEF4-9F98-6E4DA4B8C83D}"/>
              </a:ext>
            </a:extLst>
          </p:cNvPr>
          <p:cNvSpPr txBox="1"/>
          <p:nvPr/>
        </p:nvSpPr>
        <p:spPr>
          <a:xfrm>
            <a:off x="6401140" y="356581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A26143-2762-A437-7E7E-347CC6ED9EC8}"/>
              </a:ext>
            </a:extLst>
          </p:cNvPr>
          <p:cNvSpPr txBox="1"/>
          <p:nvPr/>
        </p:nvSpPr>
        <p:spPr>
          <a:xfrm>
            <a:off x="7238534" y="1180081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EA54C-A19C-A403-63E5-DC8C0D6205B8}"/>
              </a:ext>
            </a:extLst>
          </p:cNvPr>
          <p:cNvSpPr txBox="1"/>
          <p:nvPr/>
        </p:nvSpPr>
        <p:spPr>
          <a:xfrm>
            <a:off x="5691339" y="1221833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CEF107-5D00-F90E-406F-48EFA6AFF58B}"/>
              </a:ext>
            </a:extLst>
          </p:cNvPr>
          <p:cNvSpPr txBox="1"/>
          <p:nvPr/>
        </p:nvSpPr>
        <p:spPr>
          <a:xfrm>
            <a:off x="3899877" y="334593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8153BA-E115-DA8E-A4B7-FD47E009C1D6}"/>
              </a:ext>
            </a:extLst>
          </p:cNvPr>
          <p:cNvSpPr txBox="1"/>
          <p:nvPr/>
        </p:nvSpPr>
        <p:spPr>
          <a:xfrm>
            <a:off x="4785537" y="-208788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0E0D76-828D-32B2-5DB8-AFCDDD9DCB66}"/>
              </a:ext>
            </a:extLst>
          </p:cNvPr>
          <p:cNvSpPr txBox="1"/>
          <p:nvPr/>
        </p:nvSpPr>
        <p:spPr>
          <a:xfrm>
            <a:off x="6454123" y="-157516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DD2C83-7645-1B42-473E-2037AF21FE35}"/>
              </a:ext>
            </a:extLst>
          </p:cNvPr>
          <p:cNvSpPr txBox="1"/>
          <p:nvPr/>
        </p:nvSpPr>
        <p:spPr>
          <a:xfrm>
            <a:off x="4991100" y="1421285"/>
            <a:ext cx="465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9050">
                  <a:solidFill>
                    <a:srgbClr val="D17193"/>
                  </a:solidFill>
                </a:ln>
                <a:noFill/>
              </a:rPr>
              <a:t>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8F7204-4411-DBB0-6E09-FA56CA8CD10C}"/>
              </a:ext>
            </a:extLst>
          </p:cNvPr>
          <p:cNvSpPr txBox="1"/>
          <p:nvPr/>
        </p:nvSpPr>
        <p:spPr>
          <a:xfrm>
            <a:off x="5488829" y="40480"/>
            <a:ext cx="3928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n w="19050">
                  <a:solidFill>
                    <a:srgbClr val="D17193"/>
                  </a:solidFill>
                </a:ln>
                <a:noFill/>
              </a:rPr>
              <a:t>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4E04DB-CEF5-477E-7375-55A4EBB3437D}"/>
              </a:ext>
            </a:extLst>
          </p:cNvPr>
          <p:cNvSpPr txBox="1"/>
          <p:nvPr/>
        </p:nvSpPr>
        <p:spPr>
          <a:xfrm>
            <a:off x="7475187" y="35843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C07A85-77CF-C717-9202-BAB67D20013C}"/>
              </a:ext>
            </a:extLst>
          </p:cNvPr>
          <p:cNvSpPr txBox="1"/>
          <p:nvPr/>
        </p:nvSpPr>
        <p:spPr>
          <a:xfrm>
            <a:off x="4399389" y="239203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*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70A0C1-9814-C642-201C-F72611D9940F}"/>
              </a:ext>
            </a:extLst>
          </p:cNvPr>
          <p:cNvSpPr/>
          <p:nvPr/>
        </p:nvSpPr>
        <p:spPr>
          <a:xfrm>
            <a:off x="3844413" y="39625"/>
            <a:ext cx="4159045" cy="67787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8AC56E-E7E8-AF36-EC35-9434D749C8A5}"/>
              </a:ext>
            </a:extLst>
          </p:cNvPr>
          <p:cNvSpPr txBox="1"/>
          <p:nvPr/>
        </p:nvSpPr>
        <p:spPr>
          <a:xfrm>
            <a:off x="3872848" y="1935470"/>
            <a:ext cx="34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9050">
                  <a:solidFill>
                    <a:srgbClr val="D17193"/>
                  </a:solidFill>
                </a:ln>
                <a:noFill/>
              </a:rPr>
              <a:t>/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EA9BD0-A0F8-E309-C202-D2B006235D35}"/>
              </a:ext>
            </a:extLst>
          </p:cNvPr>
          <p:cNvSpPr txBox="1"/>
          <p:nvPr/>
        </p:nvSpPr>
        <p:spPr>
          <a:xfrm>
            <a:off x="4802884" y="941264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EDFB14-FCC6-2522-6E10-5C1A07801DCD}"/>
              </a:ext>
            </a:extLst>
          </p:cNvPr>
          <p:cNvSpPr txBox="1"/>
          <p:nvPr/>
        </p:nvSpPr>
        <p:spPr>
          <a:xfrm>
            <a:off x="4764243" y="376475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137C9A-B497-E7B5-7C57-08438BD00ED0}"/>
              </a:ext>
            </a:extLst>
          </p:cNvPr>
          <p:cNvSpPr txBox="1"/>
          <p:nvPr/>
        </p:nvSpPr>
        <p:spPr>
          <a:xfrm>
            <a:off x="5235128" y="426252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484280-0AC3-0EBD-8B01-7F328793661F}"/>
              </a:ext>
            </a:extLst>
          </p:cNvPr>
          <p:cNvSpPr txBox="1"/>
          <p:nvPr/>
        </p:nvSpPr>
        <p:spPr>
          <a:xfrm>
            <a:off x="5838595" y="713218"/>
            <a:ext cx="34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9050">
                  <a:solidFill>
                    <a:srgbClr val="D17193"/>
                  </a:solidFill>
                </a:ln>
                <a:noFill/>
              </a:rPr>
              <a:t>/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55C6F6-9A82-419D-E8A3-59DC3206675E}"/>
              </a:ext>
            </a:extLst>
          </p:cNvPr>
          <p:cNvSpPr txBox="1"/>
          <p:nvPr/>
        </p:nvSpPr>
        <p:spPr>
          <a:xfrm>
            <a:off x="7616998" y="388958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7D2783-5C2A-B042-1265-16FF59A310A5}"/>
              </a:ext>
            </a:extLst>
          </p:cNvPr>
          <p:cNvSpPr txBox="1"/>
          <p:nvPr/>
        </p:nvSpPr>
        <p:spPr>
          <a:xfrm>
            <a:off x="7522440" y="992764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*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69B703-05F3-18F2-8127-B3EA289CA171}"/>
              </a:ext>
            </a:extLst>
          </p:cNvPr>
          <p:cNvSpPr txBox="1"/>
          <p:nvPr/>
        </p:nvSpPr>
        <p:spPr>
          <a:xfrm>
            <a:off x="7005938" y="580636"/>
            <a:ext cx="465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9050">
                  <a:solidFill>
                    <a:srgbClr val="D17193"/>
                  </a:solidFill>
                </a:ln>
                <a:noFill/>
              </a:rPr>
              <a:t>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13BCE0-6016-EEE0-2FD9-3FE5023C0004}"/>
              </a:ext>
            </a:extLst>
          </p:cNvPr>
          <p:cNvSpPr txBox="1"/>
          <p:nvPr/>
        </p:nvSpPr>
        <p:spPr>
          <a:xfrm>
            <a:off x="5366647" y="900619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E240FB-2F70-B7AD-78B0-B60F35D721CE}"/>
              </a:ext>
            </a:extLst>
          </p:cNvPr>
          <p:cNvSpPr txBox="1"/>
          <p:nvPr/>
        </p:nvSpPr>
        <p:spPr>
          <a:xfrm>
            <a:off x="6140109" y="1061553"/>
            <a:ext cx="465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9050">
                  <a:solidFill>
                    <a:srgbClr val="D17193"/>
                  </a:solidFill>
                </a:ln>
                <a:noFill/>
              </a:rPr>
              <a:t>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0DC099-D3BD-C5E4-434B-11BA2EDF359A}"/>
              </a:ext>
            </a:extLst>
          </p:cNvPr>
          <p:cNvSpPr txBox="1"/>
          <p:nvPr/>
        </p:nvSpPr>
        <p:spPr>
          <a:xfrm>
            <a:off x="6832911" y="1121647"/>
            <a:ext cx="34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9050">
                  <a:solidFill>
                    <a:srgbClr val="D17193"/>
                  </a:solidFill>
                </a:ln>
                <a:noFill/>
              </a:rPr>
              <a:t>/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C5A6BD-311A-4E9E-F922-09677DD0CD0C}"/>
              </a:ext>
            </a:extLst>
          </p:cNvPr>
          <p:cNvSpPr txBox="1"/>
          <p:nvPr/>
        </p:nvSpPr>
        <p:spPr>
          <a:xfrm>
            <a:off x="6700108" y="1789444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EDC0E4-BB12-6A1A-511E-3794CA23FA5B}"/>
              </a:ext>
            </a:extLst>
          </p:cNvPr>
          <p:cNvSpPr txBox="1"/>
          <p:nvPr/>
        </p:nvSpPr>
        <p:spPr>
          <a:xfrm>
            <a:off x="3970407" y="3017629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-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4C64DF-8739-8FAC-B0CF-B6969F02EE28}"/>
              </a:ext>
            </a:extLst>
          </p:cNvPr>
          <p:cNvSpPr txBox="1"/>
          <p:nvPr/>
        </p:nvSpPr>
        <p:spPr>
          <a:xfrm>
            <a:off x="3977404" y="1495810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*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DDA55A-22B1-31C9-6EED-9262BA2EF681}"/>
              </a:ext>
            </a:extLst>
          </p:cNvPr>
          <p:cNvSpPr txBox="1"/>
          <p:nvPr/>
        </p:nvSpPr>
        <p:spPr>
          <a:xfrm>
            <a:off x="3886452" y="3501512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+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05B25C-4A9D-441B-24A3-CDC1DE1506AB}"/>
              </a:ext>
            </a:extLst>
          </p:cNvPr>
          <p:cNvSpPr txBox="1"/>
          <p:nvPr/>
        </p:nvSpPr>
        <p:spPr>
          <a:xfrm>
            <a:off x="4375209" y="5566365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235579-07DF-33FD-95FC-C82BEF8E6BB6}"/>
              </a:ext>
            </a:extLst>
          </p:cNvPr>
          <p:cNvSpPr txBox="1"/>
          <p:nvPr/>
        </p:nvSpPr>
        <p:spPr>
          <a:xfrm>
            <a:off x="4342078" y="4809739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-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6E65D4-A055-5056-0483-ABEFD9B93FFC}"/>
              </a:ext>
            </a:extLst>
          </p:cNvPr>
          <p:cNvSpPr txBox="1"/>
          <p:nvPr/>
        </p:nvSpPr>
        <p:spPr>
          <a:xfrm>
            <a:off x="5078540" y="3893409"/>
            <a:ext cx="34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9050">
                  <a:solidFill>
                    <a:srgbClr val="D17193"/>
                  </a:solidFill>
                </a:ln>
                <a:noFill/>
              </a:rPr>
              <a:t>/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A15F67-3BCF-55C3-9D8F-6A7A6D695B46}"/>
              </a:ext>
            </a:extLst>
          </p:cNvPr>
          <p:cNvSpPr txBox="1"/>
          <p:nvPr/>
        </p:nvSpPr>
        <p:spPr>
          <a:xfrm>
            <a:off x="4223631" y="4478320"/>
            <a:ext cx="465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9050">
                  <a:solidFill>
                    <a:srgbClr val="D17193"/>
                  </a:solidFill>
                </a:ln>
                <a:noFill/>
              </a:rPr>
              <a:t>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713A11-771C-067B-3E92-FC0DBFB30580}"/>
              </a:ext>
            </a:extLst>
          </p:cNvPr>
          <p:cNvSpPr txBox="1"/>
          <p:nvPr/>
        </p:nvSpPr>
        <p:spPr>
          <a:xfrm>
            <a:off x="5960469" y="3968402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*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558482-5E9B-4735-10FE-7C13C31F3D85}"/>
              </a:ext>
            </a:extLst>
          </p:cNvPr>
          <p:cNvSpPr txBox="1"/>
          <p:nvPr/>
        </p:nvSpPr>
        <p:spPr>
          <a:xfrm>
            <a:off x="3821422" y="4669238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EB84F8-4B88-F470-B47A-C33D7BD600EC}"/>
              </a:ext>
            </a:extLst>
          </p:cNvPr>
          <p:cNvSpPr txBox="1"/>
          <p:nvPr/>
        </p:nvSpPr>
        <p:spPr>
          <a:xfrm>
            <a:off x="6437239" y="3678630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+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5B8ED-8EBD-9188-E6C3-8541F078F1DB}"/>
              </a:ext>
            </a:extLst>
          </p:cNvPr>
          <p:cNvSpPr txBox="1"/>
          <p:nvPr/>
        </p:nvSpPr>
        <p:spPr>
          <a:xfrm>
            <a:off x="7574570" y="5032855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+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747D81A-FC14-BA2B-F87A-DCAA281DC16F}"/>
              </a:ext>
            </a:extLst>
          </p:cNvPr>
          <p:cNvSpPr txBox="1"/>
          <p:nvPr/>
        </p:nvSpPr>
        <p:spPr>
          <a:xfrm>
            <a:off x="5699208" y="4966912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9260CA-CB1C-C52A-264B-79C0E7CFDC91}"/>
              </a:ext>
            </a:extLst>
          </p:cNvPr>
          <p:cNvSpPr txBox="1"/>
          <p:nvPr/>
        </p:nvSpPr>
        <p:spPr>
          <a:xfrm>
            <a:off x="3907746" y="4079672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-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B80DBFC-8E02-043F-A05F-207F6727E572}"/>
              </a:ext>
            </a:extLst>
          </p:cNvPr>
          <p:cNvSpPr txBox="1"/>
          <p:nvPr/>
        </p:nvSpPr>
        <p:spPr>
          <a:xfrm>
            <a:off x="4793406" y="3536291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-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74D4DC-A755-C1DF-C6F8-0B5F16FBEEA3}"/>
              </a:ext>
            </a:extLst>
          </p:cNvPr>
          <p:cNvSpPr txBox="1"/>
          <p:nvPr/>
        </p:nvSpPr>
        <p:spPr>
          <a:xfrm>
            <a:off x="6371954" y="3283520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-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BD7050-421B-B79A-4047-CC1A7F21D747}"/>
              </a:ext>
            </a:extLst>
          </p:cNvPr>
          <p:cNvSpPr txBox="1"/>
          <p:nvPr/>
        </p:nvSpPr>
        <p:spPr>
          <a:xfrm>
            <a:off x="4618132" y="5092285"/>
            <a:ext cx="34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9050">
                  <a:solidFill>
                    <a:srgbClr val="D17193"/>
                  </a:solidFill>
                </a:ln>
                <a:noFill/>
              </a:rPr>
              <a:t>/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E68B24-A66B-3FD1-6432-B97C1C025C14}"/>
              </a:ext>
            </a:extLst>
          </p:cNvPr>
          <p:cNvSpPr txBox="1"/>
          <p:nvPr/>
        </p:nvSpPr>
        <p:spPr>
          <a:xfrm>
            <a:off x="5097921" y="5232903"/>
            <a:ext cx="465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9050">
                  <a:solidFill>
                    <a:srgbClr val="D17193"/>
                  </a:solidFill>
                </a:ln>
                <a:noFill/>
              </a:rPr>
              <a:t>%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D08CC6-E29A-DD4A-EA23-316770339D9A}"/>
              </a:ext>
            </a:extLst>
          </p:cNvPr>
          <p:cNvSpPr txBox="1"/>
          <p:nvPr/>
        </p:nvSpPr>
        <p:spPr>
          <a:xfrm>
            <a:off x="5517312" y="3875333"/>
            <a:ext cx="3928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n w="19050">
                  <a:solidFill>
                    <a:srgbClr val="D17193"/>
                  </a:solidFill>
                </a:ln>
                <a:noFill/>
              </a:rPr>
              <a:t>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CCAA10-5C36-39AC-5E1D-E682AF265141}"/>
              </a:ext>
            </a:extLst>
          </p:cNvPr>
          <p:cNvSpPr txBox="1"/>
          <p:nvPr/>
        </p:nvSpPr>
        <p:spPr>
          <a:xfrm>
            <a:off x="7483056" y="3780922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*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08138A-DA51-1B67-6981-91C831F8D297}"/>
              </a:ext>
            </a:extLst>
          </p:cNvPr>
          <p:cNvSpPr txBox="1"/>
          <p:nvPr/>
        </p:nvSpPr>
        <p:spPr>
          <a:xfrm>
            <a:off x="4407258" y="3984282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D2CE0D9-9527-39B5-D9C6-EDFA3A1E8CE6}"/>
              </a:ext>
            </a:extLst>
          </p:cNvPr>
          <p:cNvSpPr txBox="1"/>
          <p:nvPr/>
        </p:nvSpPr>
        <p:spPr>
          <a:xfrm>
            <a:off x="3871688" y="5748720"/>
            <a:ext cx="34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9050">
                  <a:solidFill>
                    <a:srgbClr val="D17193"/>
                  </a:solidFill>
                </a:ln>
                <a:noFill/>
              </a:rPr>
              <a:t>/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6D4554-DFEA-6911-56AD-45950DE6170C}"/>
              </a:ext>
            </a:extLst>
          </p:cNvPr>
          <p:cNvSpPr txBox="1"/>
          <p:nvPr/>
        </p:nvSpPr>
        <p:spPr>
          <a:xfrm>
            <a:off x="4810753" y="4686343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*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775CCD-A395-CC15-A30E-174C5566CFFC}"/>
              </a:ext>
            </a:extLst>
          </p:cNvPr>
          <p:cNvSpPr txBox="1"/>
          <p:nvPr/>
        </p:nvSpPr>
        <p:spPr>
          <a:xfrm>
            <a:off x="4772112" y="4121554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-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3685B1-0E5B-326D-F5F1-03F4F5109973}"/>
              </a:ext>
            </a:extLst>
          </p:cNvPr>
          <p:cNvSpPr txBox="1"/>
          <p:nvPr/>
        </p:nvSpPr>
        <p:spPr>
          <a:xfrm>
            <a:off x="5242997" y="4171331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+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70F82A-BB39-62BA-BF80-83782BA162C5}"/>
              </a:ext>
            </a:extLst>
          </p:cNvPr>
          <p:cNvSpPr txBox="1"/>
          <p:nvPr/>
        </p:nvSpPr>
        <p:spPr>
          <a:xfrm>
            <a:off x="5846464" y="4458297"/>
            <a:ext cx="34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9050">
                  <a:solidFill>
                    <a:srgbClr val="D17193"/>
                  </a:solidFill>
                </a:ln>
                <a:noFill/>
              </a:rPr>
              <a:t>/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828CFD9-A475-6879-E752-BE9D2B07DCCD}"/>
              </a:ext>
            </a:extLst>
          </p:cNvPr>
          <p:cNvSpPr txBox="1"/>
          <p:nvPr/>
        </p:nvSpPr>
        <p:spPr>
          <a:xfrm>
            <a:off x="7624867" y="4134037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-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D712E8-980F-0279-69E9-5CA0D197C0EF}"/>
              </a:ext>
            </a:extLst>
          </p:cNvPr>
          <p:cNvSpPr txBox="1"/>
          <p:nvPr/>
        </p:nvSpPr>
        <p:spPr>
          <a:xfrm>
            <a:off x="7352905" y="4706653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1FCA1A2-D06A-6FEF-32A9-A486AF41DD48}"/>
              </a:ext>
            </a:extLst>
          </p:cNvPr>
          <p:cNvSpPr txBox="1"/>
          <p:nvPr/>
        </p:nvSpPr>
        <p:spPr>
          <a:xfrm>
            <a:off x="3952279" y="6319528"/>
            <a:ext cx="465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9050">
                  <a:solidFill>
                    <a:srgbClr val="D17193"/>
                  </a:solidFill>
                </a:ln>
                <a:noFill/>
              </a:rPr>
              <a:t>%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DEA6BBE-12EE-4A75-2D20-36D2A68EBDCC}"/>
              </a:ext>
            </a:extLst>
          </p:cNvPr>
          <p:cNvSpPr txBox="1"/>
          <p:nvPr/>
        </p:nvSpPr>
        <p:spPr>
          <a:xfrm>
            <a:off x="5374516" y="4645698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-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4BF7629-02D5-E00E-6B2E-72A878001663}"/>
              </a:ext>
            </a:extLst>
          </p:cNvPr>
          <p:cNvSpPr txBox="1"/>
          <p:nvPr/>
        </p:nvSpPr>
        <p:spPr>
          <a:xfrm>
            <a:off x="6147978" y="4806632"/>
            <a:ext cx="465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9050">
                  <a:solidFill>
                    <a:srgbClr val="D17193"/>
                  </a:solidFill>
                </a:ln>
                <a:noFill/>
              </a:rPr>
              <a:t>%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5D8F31-70AC-0FFE-4161-B37F38745BD1}"/>
              </a:ext>
            </a:extLst>
          </p:cNvPr>
          <p:cNvSpPr txBox="1"/>
          <p:nvPr/>
        </p:nvSpPr>
        <p:spPr>
          <a:xfrm>
            <a:off x="6840780" y="4866726"/>
            <a:ext cx="34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9050">
                  <a:solidFill>
                    <a:srgbClr val="D17193"/>
                  </a:solidFill>
                </a:ln>
                <a:noFill/>
              </a:rPr>
              <a:t>/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C19F88-F02C-3910-B564-0C4B41EC5523}"/>
              </a:ext>
            </a:extLst>
          </p:cNvPr>
          <p:cNvSpPr txBox="1"/>
          <p:nvPr/>
        </p:nvSpPr>
        <p:spPr>
          <a:xfrm>
            <a:off x="6433487" y="5289562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*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35A57D5-AD02-758E-DB47-FEA8C95D5878}"/>
              </a:ext>
            </a:extLst>
          </p:cNvPr>
          <p:cNvSpPr txBox="1"/>
          <p:nvPr/>
        </p:nvSpPr>
        <p:spPr>
          <a:xfrm>
            <a:off x="7034774" y="5087591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-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0405316-6D4F-48D1-B777-4D158232F1F3}"/>
              </a:ext>
            </a:extLst>
          </p:cNvPr>
          <p:cNvSpPr txBox="1"/>
          <p:nvPr/>
        </p:nvSpPr>
        <p:spPr>
          <a:xfrm>
            <a:off x="3985273" y="5240889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*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D91ADFF-58A6-5623-6F55-42552F4F04F2}"/>
              </a:ext>
            </a:extLst>
          </p:cNvPr>
          <p:cNvSpPr txBox="1"/>
          <p:nvPr/>
        </p:nvSpPr>
        <p:spPr>
          <a:xfrm>
            <a:off x="4465982" y="1484392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+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9436D6-E7B6-9107-200D-CAF06BD8A314}"/>
              </a:ext>
            </a:extLst>
          </p:cNvPr>
          <p:cNvSpPr txBox="1"/>
          <p:nvPr/>
        </p:nvSpPr>
        <p:spPr>
          <a:xfrm>
            <a:off x="4959949" y="6189654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+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DF26838-EAC3-2902-2EC4-EC9102D18E08}"/>
              </a:ext>
            </a:extLst>
          </p:cNvPr>
          <p:cNvSpPr txBox="1"/>
          <p:nvPr/>
        </p:nvSpPr>
        <p:spPr>
          <a:xfrm>
            <a:off x="4844451" y="2773410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-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49BCA23-7F56-38E9-6661-D423684EDE5B}"/>
              </a:ext>
            </a:extLst>
          </p:cNvPr>
          <p:cNvSpPr txBox="1"/>
          <p:nvPr/>
        </p:nvSpPr>
        <p:spPr>
          <a:xfrm>
            <a:off x="5580913" y="1857080"/>
            <a:ext cx="34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9050">
                  <a:solidFill>
                    <a:srgbClr val="D17193"/>
                  </a:solidFill>
                </a:ln>
                <a:noFill/>
              </a:rPr>
              <a:t>/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841A55-4B06-B05D-586A-89680D99BF0C}"/>
              </a:ext>
            </a:extLst>
          </p:cNvPr>
          <p:cNvSpPr txBox="1"/>
          <p:nvPr/>
        </p:nvSpPr>
        <p:spPr>
          <a:xfrm>
            <a:off x="4726004" y="2441991"/>
            <a:ext cx="465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9050">
                  <a:solidFill>
                    <a:srgbClr val="D17193"/>
                  </a:solidFill>
                </a:ln>
                <a:noFill/>
              </a:rPr>
              <a:t>%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C91D787-40BD-1CCF-76C3-DB05B6F6731A}"/>
              </a:ext>
            </a:extLst>
          </p:cNvPr>
          <p:cNvSpPr txBox="1"/>
          <p:nvPr/>
        </p:nvSpPr>
        <p:spPr>
          <a:xfrm>
            <a:off x="6761129" y="4181457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*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021E96-8E6F-2B20-14BA-B35C4884F23A}"/>
              </a:ext>
            </a:extLst>
          </p:cNvPr>
          <p:cNvSpPr txBox="1"/>
          <p:nvPr/>
        </p:nvSpPr>
        <p:spPr>
          <a:xfrm>
            <a:off x="4323795" y="2632909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+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FD19EE-3975-8203-076E-ED6110159274}"/>
              </a:ext>
            </a:extLst>
          </p:cNvPr>
          <p:cNvSpPr txBox="1"/>
          <p:nvPr/>
        </p:nvSpPr>
        <p:spPr>
          <a:xfrm>
            <a:off x="6911382" y="2065331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+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B5A48C5-D122-7630-4B4B-F5C4ADA7BD3C}"/>
              </a:ext>
            </a:extLst>
          </p:cNvPr>
          <p:cNvSpPr txBox="1"/>
          <p:nvPr/>
        </p:nvSpPr>
        <p:spPr>
          <a:xfrm>
            <a:off x="5165179" y="3341876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+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3B54C7E-2853-0113-61ED-C62486534D83}"/>
              </a:ext>
            </a:extLst>
          </p:cNvPr>
          <p:cNvSpPr txBox="1"/>
          <p:nvPr/>
        </p:nvSpPr>
        <p:spPr>
          <a:xfrm>
            <a:off x="6182968" y="2866100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+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001BC2F-DEFB-9877-E175-0CCA8821EA9C}"/>
              </a:ext>
            </a:extLst>
          </p:cNvPr>
          <p:cNvSpPr txBox="1"/>
          <p:nvPr/>
        </p:nvSpPr>
        <p:spPr>
          <a:xfrm>
            <a:off x="4410119" y="2043343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-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E743650-EC3F-44E2-23B5-35112BF4D5AF}"/>
              </a:ext>
            </a:extLst>
          </p:cNvPr>
          <p:cNvSpPr txBox="1"/>
          <p:nvPr/>
        </p:nvSpPr>
        <p:spPr>
          <a:xfrm>
            <a:off x="5295779" y="1499962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-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846D5D5-116B-D964-7B54-337B8226C736}"/>
              </a:ext>
            </a:extLst>
          </p:cNvPr>
          <p:cNvSpPr txBox="1"/>
          <p:nvPr/>
        </p:nvSpPr>
        <p:spPr>
          <a:xfrm>
            <a:off x="6413481" y="1346600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-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753D9DB-C7AE-5CE4-0C33-06C24037AE6C}"/>
              </a:ext>
            </a:extLst>
          </p:cNvPr>
          <p:cNvSpPr txBox="1"/>
          <p:nvPr/>
        </p:nvSpPr>
        <p:spPr>
          <a:xfrm>
            <a:off x="5237304" y="3055378"/>
            <a:ext cx="34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9050">
                  <a:solidFill>
                    <a:srgbClr val="D17193"/>
                  </a:solidFill>
                </a:ln>
                <a:noFill/>
              </a:rPr>
              <a:t>/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13DF0F0-6245-DCD3-C8DA-E9CB1DF1D21D}"/>
              </a:ext>
            </a:extLst>
          </p:cNvPr>
          <p:cNvSpPr txBox="1"/>
          <p:nvPr/>
        </p:nvSpPr>
        <p:spPr>
          <a:xfrm>
            <a:off x="6938735" y="3678630"/>
            <a:ext cx="465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9050">
                  <a:solidFill>
                    <a:srgbClr val="D17193"/>
                  </a:solidFill>
                </a:ln>
                <a:noFill/>
              </a:rPr>
              <a:t>%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D89268F-BC98-F1CE-2746-AEA96287BFCE}"/>
              </a:ext>
            </a:extLst>
          </p:cNvPr>
          <p:cNvSpPr txBox="1"/>
          <p:nvPr/>
        </p:nvSpPr>
        <p:spPr>
          <a:xfrm>
            <a:off x="6078815" y="1908830"/>
            <a:ext cx="3928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n w="19050">
                  <a:solidFill>
                    <a:srgbClr val="D17193"/>
                  </a:solidFill>
                </a:ln>
                <a:noFill/>
              </a:rPr>
              <a:t>%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A321B12-96E0-0D1B-D292-6188B0343E19}"/>
              </a:ext>
            </a:extLst>
          </p:cNvPr>
          <p:cNvSpPr txBox="1"/>
          <p:nvPr/>
        </p:nvSpPr>
        <p:spPr>
          <a:xfrm>
            <a:off x="4003465" y="2228569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*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3907D64-5365-3CA0-F72E-E506A4E44936}"/>
              </a:ext>
            </a:extLst>
          </p:cNvPr>
          <p:cNvSpPr txBox="1"/>
          <p:nvPr/>
        </p:nvSpPr>
        <p:spPr>
          <a:xfrm>
            <a:off x="4909631" y="1947953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*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DD86AE6-8FF2-FE36-1270-5C0DB5B881A3}"/>
              </a:ext>
            </a:extLst>
          </p:cNvPr>
          <p:cNvSpPr txBox="1"/>
          <p:nvPr/>
        </p:nvSpPr>
        <p:spPr>
          <a:xfrm>
            <a:off x="4383090" y="3644220"/>
            <a:ext cx="34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9050">
                  <a:solidFill>
                    <a:srgbClr val="D17193"/>
                  </a:solidFill>
                </a:ln>
                <a:noFill/>
              </a:rPr>
              <a:t>/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4BE744-98BB-2DD2-4FA7-8AE2115C6F7C}"/>
              </a:ext>
            </a:extLst>
          </p:cNvPr>
          <p:cNvSpPr txBox="1"/>
          <p:nvPr/>
        </p:nvSpPr>
        <p:spPr>
          <a:xfrm>
            <a:off x="5313126" y="2650014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*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9A00518-FF1A-A5F8-B771-5CCE3F0D1429}"/>
              </a:ext>
            </a:extLst>
          </p:cNvPr>
          <p:cNvSpPr txBox="1"/>
          <p:nvPr/>
        </p:nvSpPr>
        <p:spPr>
          <a:xfrm>
            <a:off x="5274485" y="2085225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-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D32E0C2-B66C-63B6-36FD-19C6D51172BA}"/>
              </a:ext>
            </a:extLst>
          </p:cNvPr>
          <p:cNvSpPr txBox="1"/>
          <p:nvPr/>
        </p:nvSpPr>
        <p:spPr>
          <a:xfrm>
            <a:off x="5745370" y="2135002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+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132B9C2-5502-D841-0FFE-2F5534FC8208}"/>
              </a:ext>
            </a:extLst>
          </p:cNvPr>
          <p:cNvSpPr txBox="1"/>
          <p:nvPr/>
        </p:nvSpPr>
        <p:spPr>
          <a:xfrm>
            <a:off x="6486049" y="2342789"/>
            <a:ext cx="34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9050">
                  <a:solidFill>
                    <a:srgbClr val="D17193"/>
                  </a:solidFill>
                </a:ln>
                <a:noFill/>
              </a:rPr>
              <a:t>/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5902CF9-6D42-7E90-205E-047B0FB15FAE}"/>
              </a:ext>
            </a:extLst>
          </p:cNvPr>
          <p:cNvSpPr txBox="1"/>
          <p:nvPr/>
        </p:nvSpPr>
        <p:spPr>
          <a:xfrm>
            <a:off x="7125583" y="2590987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-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64064E2-DDC2-86C4-2C5A-2C52872509D8}"/>
              </a:ext>
            </a:extLst>
          </p:cNvPr>
          <p:cNvSpPr txBox="1"/>
          <p:nvPr/>
        </p:nvSpPr>
        <p:spPr>
          <a:xfrm>
            <a:off x="5720004" y="6241981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*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C9AB92A-8A11-7905-7267-BE1FBF2FAE13}"/>
              </a:ext>
            </a:extLst>
          </p:cNvPr>
          <p:cNvSpPr txBox="1"/>
          <p:nvPr/>
        </p:nvSpPr>
        <p:spPr>
          <a:xfrm>
            <a:off x="7516180" y="2289386"/>
            <a:ext cx="465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9050">
                  <a:solidFill>
                    <a:srgbClr val="D17193"/>
                  </a:solidFill>
                </a:ln>
                <a:noFill/>
              </a:rPr>
              <a:t>%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F572C1A-E50F-2128-B968-9C90BD10E499}"/>
              </a:ext>
            </a:extLst>
          </p:cNvPr>
          <p:cNvSpPr txBox="1"/>
          <p:nvPr/>
        </p:nvSpPr>
        <p:spPr>
          <a:xfrm>
            <a:off x="5671223" y="2892963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-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0BB3E20-C9D5-B7C5-4749-A3698EFE5013}"/>
              </a:ext>
            </a:extLst>
          </p:cNvPr>
          <p:cNvSpPr txBox="1"/>
          <p:nvPr/>
        </p:nvSpPr>
        <p:spPr>
          <a:xfrm>
            <a:off x="6650351" y="2770303"/>
            <a:ext cx="465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9050">
                  <a:solidFill>
                    <a:srgbClr val="D17193"/>
                  </a:solidFill>
                </a:ln>
                <a:noFill/>
              </a:rPr>
              <a:t>%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DDB86F5-E1F4-13A1-6092-1FBB10F115A1}"/>
              </a:ext>
            </a:extLst>
          </p:cNvPr>
          <p:cNvSpPr txBox="1"/>
          <p:nvPr/>
        </p:nvSpPr>
        <p:spPr>
          <a:xfrm>
            <a:off x="7542351" y="2761912"/>
            <a:ext cx="34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9050">
                  <a:solidFill>
                    <a:srgbClr val="D17193"/>
                  </a:solidFill>
                </a:ln>
                <a:noFill/>
              </a:rPr>
              <a:t>/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48B6A24-5ADD-766E-2F69-C1948A812701}"/>
              </a:ext>
            </a:extLst>
          </p:cNvPr>
          <p:cNvSpPr txBox="1"/>
          <p:nvPr/>
        </p:nvSpPr>
        <p:spPr>
          <a:xfrm>
            <a:off x="6984945" y="3193877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*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7E24C90-E29D-DB93-B0BF-834E953451A6}"/>
              </a:ext>
            </a:extLst>
          </p:cNvPr>
          <p:cNvSpPr txBox="1"/>
          <p:nvPr/>
        </p:nvSpPr>
        <p:spPr>
          <a:xfrm>
            <a:off x="7538266" y="3131997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-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BD40686-F688-D2FD-969F-62C16EF457AA}"/>
              </a:ext>
            </a:extLst>
          </p:cNvPr>
          <p:cNvSpPr txBox="1"/>
          <p:nvPr/>
        </p:nvSpPr>
        <p:spPr>
          <a:xfrm>
            <a:off x="4487646" y="3204560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*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D2C7AB4-50DB-DDE0-3807-98E17157B55E}"/>
              </a:ext>
            </a:extLst>
          </p:cNvPr>
          <p:cNvSpPr txBox="1"/>
          <p:nvPr/>
        </p:nvSpPr>
        <p:spPr>
          <a:xfrm>
            <a:off x="7520741" y="1732877"/>
            <a:ext cx="34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9050">
                  <a:solidFill>
                    <a:srgbClr val="D17193"/>
                  </a:solidFill>
                </a:ln>
                <a:noFill/>
              </a:rPr>
              <a:t>/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B0266E7-812F-202D-7A1F-C8674A5715E3}"/>
              </a:ext>
            </a:extLst>
          </p:cNvPr>
          <p:cNvSpPr txBox="1"/>
          <p:nvPr/>
        </p:nvSpPr>
        <p:spPr>
          <a:xfrm>
            <a:off x="5849342" y="3380494"/>
            <a:ext cx="34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9050">
                  <a:solidFill>
                    <a:srgbClr val="D17193"/>
                  </a:solidFill>
                </a:ln>
                <a:noFill/>
              </a:rPr>
              <a:t>/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361B0BB-C9E8-C816-F8FC-EB7BD5C517E0}"/>
              </a:ext>
            </a:extLst>
          </p:cNvPr>
          <p:cNvSpPr txBox="1"/>
          <p:nvPr/>
        </p:nvSpPr>
        <p:spPr>
          <a:xfrm>
            <a:off x="3889376" y="2648765"/>
            <a:ext cx="34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9050">
                  <a:solidFill>
                    <a:srgbClr val="D17193"/>
                  </a:solidFill>
                </a:ln>
                <a:noFill/>
              </a:rPr>
              <a:t>/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672CF62-A279-6B6B-C854-C52ED5270C2D}"/>
              </a:ext>
            </a:extLst>
          </p:cNvPr>
          <p:cNvSpPr txBox="1"/>
          <p:nvPr/>
        </p:nvSpPr>
        <p:spPr>
          <a:xfrm>
            <a:off x="7205825" y="4208603"/>
            <a:ext cx="34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9050">
                  <a:solidFill>
                    <a:srgbClr val="D17193"/>
                  </a:solidFill>
                </a:ln>
                <a:noFill/>
              </a:rPr>
              <a:t>/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0D49D3E-F6B3-7BA1-FDB7-56DD0E08971D}"/>
              </a:ext>
            </a:extLst>
          </p:cNvPr>
          <p:cNvSpPr txBox="1"/>
          <p:nvPr/>
        </p:nvSpPr>
        <p:spPr>
          <a:xfrm>
            <a:off x="6337866" y="4223826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-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0DCAEAA-146E-3B84-4858-2D2BDA6194AB}"/>
              </a:ext>
            </a:extLst>
          </p:cNvPr>
          <p:cNvSpPr txBox="1"/>
          <p:nvPr/>
        </p:nvSpPr>
        <p:spPr>
          <a:xfrm>
            <a:off x="4932580" y="5673483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-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BF3C1B-5CD1-C132-B0A9-745DD39521B9}"/>
              </a:ext>
            </a:extLst>
          </p:cNvPr>
          <p:cNvSpPr txBox="1"/>
          <p:nvPr/>
        </p:nvSpPr>
        <p:spPr>
          <a:xfrm>
            <a:off x="6192953" y="5726661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+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5C32D3D-CA3A-AA13-D324-E872123DD659}"/>
              </a:ext>
            </a:extLst>
          </p:cNvPr>
          <p:cNvSpPr txBox="1"/>
          <p:nvPr/>
        </p:nvSpPr>
        <p:spPr>
          <a:xfrm>
            <a:off x="5452872" y="6023174"/>
            <a:ext cx="34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9050">
                  <a:solidFill>
                    <a:srgbClr val="D17193"/>
                  </a:solidFill>
                </a:ln>
                <a:noFill/>
              </a:rPr>
              <a:t>/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F5C5D4-0119-7ABD-8A3F-84BB79548C67}"/>
              </a:ext>
            </a:extLst>
          </p:cNvPr>
          <p:cNvSpPr txBox="1"/>
          <p:nvPr/>
        </p:nvSpPr>
        <p:spPr>
          <a:xfrm>
            <a:off x="5460629" y="5568543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*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3ACC4A2-F8F8-105A-56C6-AE7CEDF2D51C}"/>
              </a:ext>
            </a:extLst>
          </p:cNvPr>
          <p:cNvSpPr txBox="1"/>
          <p:nvPr/>
        </p:nvSpPr>
        <p:spPr>
          <a:xfrm>
            <a:off x="7213712" y="5491060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-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3A53E0B-52FD-D36C-1F9B-9095EEE78B5D}"/>
              </a:ext>
            </a:extLst>
          </p:cNvPr>
          <p:cNvSpPr txBox="1"/>
          <p:nvPr/>
        </p:nvSpPr>
        <p:spPr>
          <a:xfrm>
            <a:off x="6014583" y="2466391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-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8D27D38-ABAC-C693-1182-528319FCBA35}"/>
              </a:ext>
            </a:extLst>
          </p:cNvPr>
          <p:cNvSpPr txBox="1"/>
          <p:nvPr/>
        </p:nvSpPr>
        <p:spPr>
          <a:xfrm>
            <a:off x="6738480" y="5670376"/>
            <a:ext cx="465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9050">
                  <a:solidFill>
                    <a:srgbClr val="D17193"/>
                  </a:solidFill>
                </a:ln>
                <a:noFill/>
              </a:rPr>
              <a:t>%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36AD11C-75FB-800D-3F3E-9817B270A0FA}"/>
              </a:ext>
            </a:extLst>
          </p:cNvPr>
          <p:cNvSpPr txBox="1"/>
          <p:nvPr/>
        </p:nvSpPr>
        <p:spPr>
          <a:xfrm>
            <a:off x="7630480" y="5661985"/>
            <a:ext cx="34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9050">
                  <a:solidFill>
                    <a:srgbClr val="D17193"/>
                  </a:solidFill>
                </a:ln>
                <a:noFill/>
              </a:rPr>
              <a:t>/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D0AC711-EF8C-F271-5C04-32148D617E5E}"/>
              </a:ext>
            </a:extLst>
          </p:cNvPr>
          <p:cNvSpPr txBox="1"/>
          <p:nvPr/>
        </p:nvSpPr>
        <p:spPr>
          <a:xfrm>
            <a:off x="7171331" y="6084321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*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3227807-E85F-5C8E-4ED2-69390D9B2CA3}"/>
              </a:ext>
            </a:extLst>
          </p:cNvPr>
          <p:cNvSpPr txBox="1"/>
          <p:nvPr/>
        </p:nvSpPr>
        <p:spPr>
          <a:xfrm>
            <a:off x="7575380" y="6128740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-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68DD117-B9D1-5E40-F452-A47723F5397B}"/>
              </a:ext>
            </a:extLst>
          </p:cNvPr>
          <p:cNvSpPr txBox="1"/>
          <p:nvPr/>
        </p:nvSpPr>
        <p:spPr>
          <a:xfrm>
            <a:off x="4465470" y="6193596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*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8BA4914-449E-29AF-BB8F-E267C3DE11FE}"/>
              </a:ext>
            </a:extLst>
          </p:cNvPr>
          <p:cNvSpPr txBox="1"/>
          <p:nvPr/>
        </p:nvSpPr>
        <p:spPr>
          <a:xfrm>
            <a:off x="6814082" y="6230524"/>
            <a:ext cx="34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9050">
                  <a:solidFill>
                    <a:srgbClr val="D17193"/>
                  </a:solidFill>
                </a:ln>
                <a:noFill/>
              </a:rPr>
              <a:t>/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74B8DFC-233A-1F66-F3EE-5CA089D842D4}"/>
              </a:ext>
            </a:extLst>
          </p:cNvPr>
          <p:cNvSpPr txBox="1"/>
          <p:nvPr/>
        </p:nvSpPr>
        <p:spPr>
          <a:xfrm>
            <a:off x="5924496" y="5581441"/>
            <a:ext cx="34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9050">
                  <a:solidFill>
                    <a:srgbClr val="D17193"/>
                  </a:solidFill>
                </a:ln>
                <a:noFill/>
              </a:rPr>
              <a:t>/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A5B7B15-C450-E219-0EB9-81D6A3BC2160}"/>
              </a:ext>
            </a:extLst>
          </p:cNvPr>
          <p:cNvSpPr txBox="1"/>
          <p:nvPr/>
        </p:nvSpPr>
        <p:spPr>
          <a:xfrm>
            <a:off x="6292288" y="6145457"/>
            <a:ext cx="465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solidFill>
                    <a:srgbClr val="D17193"/>
                  </a:solidFill>
                </a:ln>
                <a:noFill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667465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114</Words>
  <Application>Microsoft Office PowerPoint</Application>
  <PresentationFormat>Widescreen</PresentationFormat>
  <Paragraphs>114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Shruti S</dc:creator>
  <cp:lastModifiedBy>Shruti S</cp:lastModifiedBy>
  <cp:revision>1</cp:revision>
  <dcterms:created xsi:type="dcterms:W3CDTF">2024-07-23T17:41:44Z</dcterms:created>
  <dcterms:modified xsi:type="dcterms:W3CDTF">2024-07-23T19:37:33Z</dcterms:modified>
</cp:coreProperties>
</file>