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75ED-585B-4A39-8428-53B3E9934360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CD19-4E48-4945-8BEF-40825A7E84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2133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381000"/>
            <a:ext cx="2133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676400"/>
            <a:ext cx="2133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2133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419600"/>
            <a:ext cx="2133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4495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Normalizer</a:t>
            </a:r>
            <a:r>
              <a:rPr lang="en-US" dirty="0" smtClean="0"/>
              <a:t> and Rounder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60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190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3276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60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A</a:t>
            </a:r>
            <a:endParaRPr lang="en-US" dirty="0"/>
          </a:p>
        </p:txBody>
      </p:sp>
      <p:cxnSp>
        <p:nvCxnSpPr>
          <p:cNvPr id="24" name="Straight Connector 23"/>
          <p:cNvCxnSpPr>
            <a:stCxn id="4" idx="2"/>
          </p:cNvCxnSpPr>
          <p:nvPr/>
        </p:nvCxnSpPr>
        <p:spPr>
          <a:xfrm>
            <a:off x="1676400" y="1219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76400" y="1371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43200" y="1371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</p:cNvCxnSpPr>
          <p:nvPr/>
        </p:nvCxnSpPr>
        <p:spPr>
          <a:xfrm>
            <a:off x="4267200" y="1219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00400" y="1371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00400" y="1371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</p:cNvCxnSpPr>
          <p:nvPr/>
        </p:nvCxnSpPr>
        <p:spPr>
          <a:xfrm>
            <a:off x="3962400" y="209550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2200" y="2514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76600" y="2514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8" idx="0"/>
          </p:cNvCxnSpPr>
          <p:nvPr/>
        </p:nvCxnSpPr>
        <p:spPr>
          <a:xfrm>
            <a:off x="2971800" y="3886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95800" y="21336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276600" y="4038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76600" y="4038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72000" y="52578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447800" y="3962400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Result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105400" y="5715000"/>
            <a:ext cx="2133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4038600" y="5105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257800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00600" y="2895600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</a:t>
            </a:r>
            <a:endParaRPr lang="en-US" dirty="0"/>
          </a:p>
        </p:txBody>
      </p:sp>
      <p:cxnSp>
        <p:nvCxnSpPr>
          <p:cNvPr id="76" name="Straight Connector 75"/>
          <p:cNvCxnSpPr>
            <a:stCxn id="8" idx="3"/>
          </p:cNvCxnSpPr>
          <p:nvPr/>
        </p:nvCxnSpPr>
        <p:spPr>
          <a:xfrm>
            <a:off x="4038600" y="4838700"/>
            <a:ext cx="1752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91200" y="4876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57800" y="51816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934200" y="4648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3962400" y="4572000"/>
            <a:ext cx="2971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91200" y="5029200"/>
            <a:ext cx="12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Significand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257800" y="5943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Ishtiaq Niloy</dc:creator>
  <cp:lastModifiedBy>Ishtiaq Niloy</cp:lastModifiedBy>
  <cp:revision>4</cp:revision>
  <dcterms:created xsi:type="dcterms:W3CDTF">2018-08-01T05:15:58Z</dcterms:created>
  <dcterms:modified xsi:type="dcterms:W3CDTF">2018-08-01T05:29:22Z</dcterms:modified>
</cp:coreProperties>
</file>