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1" r:id="rId3"/>
    <p:sldId id="266" r:id="rId4"/>
    <p:sldId id="267" r:id="rId5"/>
    <p:sldId id="268" r:id="rId6"/>
    <p:sldId id="269" r:id="rId7"/>
    <p:sldId id="270" r:id="rId8"/>
    <p:sldId id="282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994" y="-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9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Multiplication and Division Instructions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the </a:t>
            </a:r>
            <a:r>
              <a:rPr lang="en-US" b="1" dirty="0" smtClean="0">
                <a:solidFill>
                  <a:srgbClr val="C00000"/>
                </a:solidFill>
              </a:rPr>
              <a:t>divisor</a:t>
            </a:r>
            <a:r>
              <a:rPr lang="en-US" dirty="0" smtClean="0">
                <a:solidFill>
                  <a:srgbClr val="C00000"/>
                </a:solidFill>
              </a:rPr>
              <a:t> is much smaller than the </a:t>
            </a:r>
            <a:r>
              <a:rPr lang="en-US" b="1" dirty="0" smtClean="0">
                <a:solidFill>
                  <a:srgbClr val="C00000"/>
                </a:solidFill>
              </a:rPr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Signed and Unsigned numbers must be interpreted accordingly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 = 10000000 * 11111111 </a:t>
            </a:r>
          </a:p>
          <a:p>
            <a:endParaRPr lang="en-US" dirty="0" smtClean="0"/>
          </a:p>
          <a:p>
            <a:r>
              <a:rPr lang="en-US" dirty="0" smtClean="0"/>
              <a:t>Unsigned Interpretation</a:t>
            </a:r>
          </a:p>
          <a:p>
            <a:pPr lvl="1"/>
            <a:r>
              <a:rPr lang="en-US" dirty="0" smtClean="0"/>
              <a:t>P = 128 * 255  = 32640</a:t>
            </a:r>
          </a:p>
          <a:p>
            <a:r>
              <a:rPr lang="en-US" dirty="0" smtClean="0"/>
              <a:t>Signed Interpretation</a:t>
            </a:r>
          </a:p>
          <a:p>
            <a:pPr lvl="1"/>
            <a:r>
              <a:rPr lang="en-US" dirty="0" smtClean="0"/>
              <a:t> P = -128 * -1 = 128</a:t>
            </a:r>
          </a:p>
          <a:p>
            <a:r>
              <a:rPr lang="en-US" dirty="0" smtClean="0"/>
              <a:t>Hence</a:t>
            </a:r>
          </a:p>
          <a:p>
            <a:pPr lvl="1"/>
            <a:r>
              <a:rPr lang="en-US" dirty="0" smtClean="0"/>
              <a:t>P = 0111111110000000b ; unsigned multiplication</a:t>
            </a:r>
          </a:p>
          <a:p>
            <a:pPr lvl="1"/>
            <a:r>
              <a:rPr lang="en-US" dirty="0" smtClean="0"/>
              <a:t>P = 0000000010000000b ; signed multiplication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PRODUCT IS DIFFERENT with respect to INTERPRETATION ( for numbers that are negative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Vs Unsigned Multiplication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multiply [Integer </a:t>
            </a:r>
            <a:r>
              <a:rPr lang="en-US" dirty="0" err="1" smtClean="0"/>
              <a:t>MULtiply</a:t>
            </a:r>
            <a:r>
              <a:rPr lang="en-US" dirty="0" smtClean="0"/>
              <a:t>]</a:t>
            </a:r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Product: DX:AX</a:t>
            </a:r>
          </a:p>
          <a:p>
            <a:pPr lvl="3"/>
            <a:r>
              <a:rPr lang="en-US" dirty="0" smtClean="0"/>
              <a:t>Product (ms 16 bits): </a:t>
            </a:r>
            <a:r>
              <a:rPr lang="en-US" b="1" dirty="0" smtClean="0"/>
              <a:t>DX </a:t>
            </a:r>
            <a:endParaRPr lang="en-US" dirty="0" smtClean="0"/>
          </a:p>
          <a:p>
            <a:pPr lvl="3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 can be a</a:t>
            </a:r>
            <a:r>
              <a:rPr lang="en-US" b="1" dirty="0" smtClean="0"/>
              <a:t> register </a:t>
            </a:r>
            <a:r>
              <a:rPr lang="en-US" dirty="0" smtClean="0"/>
              <a:t>or</a:t>
            </a:r>
            <a:r>
              <a:rPr lang="en-US" b="1" dirty="0" smtClean="0"/>
              <a:t> memory byte/word, but </a:t>
            </a:r>
            <a:r>
              <a:rPr lang="en-US" b="1" dirty="0" smtClean="0">
                <a:solidFill>
                  <a:srgbClr val="C00000"/>
                </a:solidFill>
              </a:rPr>
              <a:t>can not be a constant</a:t>
            </a:r>
            <a:endParaRPr lang="en-US" dirty="0" smtClean="0"/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</a:t>
            </a:r>
            <a:r>
              <a:rPr lang="en-US" dirty="0" smtClean="0"/>
              <a:t>half of result is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half.</a:t>
            </a:r>
          </a:p>
          <a:p>
            <a:pPr lvl="1"/>
            <a:r>
              <a:rPr lang="en-US" dirty="0" smtClean="0"/>
              <a:t>CF/OF = 1 means product is too big for lower half of the destination (AL for byte and AX for word)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4384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343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</a:t>
            </a:r>
            <a:r>
              <a:rPr lang="en-US" dirty="0" smtClean="0"/>
              <a:t>the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Divisor can not be a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 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 = AX / divisor; divisor is BYTE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AH = AX % divisor; </a:t>
            </a:r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smtClean="0"/>
              <a:t>DX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AX = DX:AX / divisor ; divisor is WORD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DX = DX:AX % divisor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Byte and Word Division (A/B) (contd.)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</a:p>
          <a:p>
            <a:pPr>
              <a:buNone/>
            </a:pPr>
            <a:r>
              <a:rPr lang="en-US" b="1" dirty="0" smtClean="0"/>
              <a:t>                       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</TotalTime>
  <Words>619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CHAPTER 9 Multiplication and Division Instructions</vt:lpstr>
      <vt:lpstr>Signed Vs Unsigned Multiplication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Byte and Word Division (A/B) (contd.)</vt:lpstr>
      <vt:lpstr>An Example</vt:lpstr>
      <vt:lpstr>Divide Overflow</vt:lpstr>
      <vt:lpstr>Sign Extension of the Dividend</vt:lpstr>
      <vt:lpstr>Sign Extension of the Dividend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parag1</dc:creator>
  <cp:lastModifiedBy>User</cp:lastModifiedBy>
  <cp:revision>61</cp:revision>
  <dcterms:created xsi:type="dcterms:W3CDTF">2006-08-16T00:00:00Z</dcterms:created>
  <dcterms:modified xsi:type="dcterms:W3CDTF">2018-04-23T13:05:13Z</dcterms:modified>
</cp:coreProperties>
</file>