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5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68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1E041E-B0DC-495C-990E-B5D57E2BB8F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FC83-A1D4-47BD-839B-00C367E9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74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90222"/>
            <a:ext cx="8825658" cy="3329581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Transport Management System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Abdullah al </a:t>
            </a:r>
            <a:r>
              <a:rPr lang="en-US" dirty="0" err="1" smtClean="0"/>
              <a:t>ishtiaq</a:t>
            </a:r>
            <a:r>
              <a:rPr lang="en-US" dirty="0"/>
              <a:t> </a:t>
            </a:r>
            <a:r>
              <a:rPr lang="en-US" dirty="0" smtClean="0"/>
              <a:t>– 1505080</a:t>
            </a:r>
          </a:p>
          <a:p>
            <a:r>
              <a:rPr lang="en-US" dirty="0" smtClean="0"/>
              <a:t>Shashata Sawmya - 1505089</a:t>
            </a:r>
          </a:p>
        </p:txBody>
      </p:sp>
    </p:spTree>
    <p:extLst>
      <p:ext uri="{BB962C8B-B14F-4D97-AF65-F5344CB8AC3E}">
        <p14:creationId xmlns:p14="http://schemas.microsoft.com/office/powerpoint/2010/main" val="33275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OF THE PREPARED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1. Division</a:t>
            </a:r>
          </a:p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2. Vehicle</a:t>
            </a:r>
          </a:p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3. Owner</a:t>
            </a:r>
          </a:p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4.  Driver</a:t>
            </a:r>
          </a:p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5. License</a:t>
            </a:r>
          </a:p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6. Employee</a:t>
            </a:r>
          </a:p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7. Penalty</a:t>
            </a:r>
          </a:p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8. Service</a:t>
            </a:r>
          </a:p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9. Payment</a:t>
            </a:r>
          </a:p>
          <a:p>
            <a:r>
              <a:rPr lang="en-US" dirty="0" smtClean="0">
                <a:latin typeface="Century Schoolbook" panose="02040604050505020304" pitchFamily="18" charset="0"/>
                <a:ea typeface="Adobe Gothic Std B" panose="020B0800000000000000" pitchFamily="34" charset="-128"/>
              </a:rPr>
              <a:t>10. Public Transport</a:t>
            </a:r>
            <a:endParaRPr lang="en-US" dirty="0">
              <a:latin typeface="Century Schoolbook" panose="02040604050505020304" pitchFamily="18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9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0"/>
            <a:ext cx="9981127" cy="6847167"/>
          </a:xfrm>
        </p:spPr>
      </p:pic>
    </p:spTree>
    <p:extLst>
      <p:ext uri="{BB962C8B-B14F-4D97-AF65-F5344CB8AC3E}">
        <p14:creationId xmlns:p14="http://schemas.microsoft.com/office/powerpoint/2010/main" val="525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4110"/>
          </a:xfrm>
        </p:spPr>
        <p:txBody>
          <a:bodyPr/>
          <a:lstStyle/>
          <a:p>
            <a:r>
              <a:rPr lang="en-US" b="1" u="sng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Relationship Schema</a:t>
            </a:r>
            <a:endParaRPr lang="en-US" b="1" u="sng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416676"/>
            <a:ext cx="9277121" cy="4831723"/>
          </a:xfrm>
        </p:spPr>
        <p:txBody>
          <a:bodyPr/>
          <a:lstStyle/>
          <a:p>
            <a:r>
              <a:rPr lang="en-US" dirty="0" smtClean="0"/>
              <a:t>Division (</a:t>
            </a:r>
            <a:r>
              <a:rPr lang="en-US" u="sng" dirty="0" smtClean="0"/>
              <a:t>Division_id</a:t>
            </a:r>
            <a:r>
              <a:rPr lang="en-US" dirty="0" smtClean="0"/>
              <a:t>, name)</a:t>
            </a:r>
          </a:p>
          <a:p>
            <a:r>
              <a:rPr lang="en-US" dirty="0" smtClean="0"/>
              <a:t>Vehicle (</a:t>
            </a:r>
            <a:r>
              <a:rPr lang="en-US" u="sng" dirty="0" smtClean="0"/>
              <a:t>Reg_no.</a:t>
            </a:r>
            <a:r>
              <a:rPr lang="en-US" dirty="0" smtClean="0"/>
              <a:t>, Reg_date, Owner_NID, Model, Type, Fitness validity,       			Tax Validity, Engine CC, Seats, Weight, Tire Size, Transmission)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 smtClean="0"/>
              <a:t> Owner (</a:t>
            </a:r>
            <a:r>
              <a:rPr lang="en-US" u="sng" dirty="0" smtClean="0"/>
              <a:t>Owner_NID</a:t>
            </a:r>
            <a:r>
              <a:rPr lang="en-US" dirty="0" smtClean="0"/>
              <a:t>, Name, Address, E-TIN, Mobile number)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 smtClean="0"/>
              <a:t>Employee Table (</a:t>
            </a:r>
            <a:r>
              <a:rPr lang="en-US" u="sng" dirty="0" err="1" smtClean="0"/>
              <a:t>Employee_ID</a:t>
            </a:r>
            <a:r>
              <a:rPr lang="en-US" dirty="0" smtClean="0"/>
              <a:t>, NAME, ADDRESS, Job type, Birthday, 					   </a:t>
            </a:r>
            <a:r>
              <a:rPr lang="en-US" dirty="0" err="1" smtClean="0"/>
              <a:t>Hire_date</a:t>
            </a:r>
            <a:r>
              <a:rPr lang="en-US" dirty="0" smtClean="0"/>
              <a:t>, Salary, Mobile number, </a:t>
            </a:r>
            <a:r>
              <a:rPr lang="en-US" dirty="0" err="1" smtClean="0"/>
              <a:t>Division_Id</a:t>
            </a:r>
            <a:r>
              <a:rPr lang="en-US" dirty="0" smtClean="0"/>
              <a:t>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 smtClean="0"/>
              <a:t>Driver Table (</a:t>
            </a:r>
            <a:r>
              <a:rPr lang="en-US" u="sng" dirty="0" err="1" smtClean="0"/>
              <a:t>Driver_NID</a:t>
            </a:r>
            <a:r>
              <a:rPr lang="en-US" dirty="0" smtClean="0"/>
              <a:t>, </a:t>
            </a:r>
            <a:r>
              <a:rPr lang="en-US" dirty="0" err="1" smtClean="0"/>
              <a:t>License_No</a:t>
            </a:r>
            <a:r>
              <a:rPr lang="en-US" dirty="0" smtClean="0"/>
              <a:t>, Name, Address, Birthday, Blood 				 Group, Mobile Number)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 smtClean="0"/>
              <a:t>License Information Table (</a:t>
            </a:r>
            <a:r>
              <a:rPr lang="en-US" u="sng" dirty="0" err="1" smtClean="0"/>
              <a:t>License_No</a:t>
            </a:r>
            <a:r>
              <a:rPr lang="en-US" dirty="0" smtClean="0"/>
              <a:t>, Issue date, Type, Validity, 									</a:t>
            </a:r>
            <a:r>
              <a:rPr lang="en-US" dirty="0" err="1" smtClean="0"/>
              <a:t>Division_Id</a:t>
            </a:r>
            <a:r>
              <a:rPr lang="en-US" dirty="0" smtClean="0"/>
              <a:t>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 smtClean="0"/>
              <a:t>Service Table (</a:t>
            </a:r>
            <a:r>
              <a:rPr lang="en-US" u="sng" dirty="0" err="1" smtClean="0"/>
              <a:t>Service_Id</a:t>
            </a:r>
            <a:r>
              <a:rPr lang="en-US" dirty="0" smtClean="0"/>
              <a:t>, Description, Fee)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 smtClean="0"/>
              <a:t>Penalty Table (</a:t>
            </a:r>
            <a:r>
              <a:rPr lang="en-US" u="sng" dirty="0" err="1" smtClean="0"/>
              <a:t>Penalty_Id</a:t>
            </a:r>
            <a:r>
              <a:rPr lang="en-US" dirty="0" smtClean="0"/>
              <a:t>, Section, Description, Fine) 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US" b="1" u="sng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Relationship </a:t>
            </a:r>
            <a:r>
              <a:rPr lang="en-US" b="1" u="sng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Schema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23494"/>
            <a:ext cx="9403742" cy="5024906"/>
          </a:xfrm>
        </p:spPr>
        <p:txBody>
          <a:bodyPr/>
          <a:lstStyle/>
          <a:p>
            <a:r>
              <a:rPr lang="en-US" dirty="0" smtClean="0"/>
              <a:t>Service/Penalty Collection (</a:t>
            </a:r>
            <a:r>
              <a:rPr lang="en-US" u="sng" dirty="0" err="1" smtClean="0"/>
              <a:t>Entry_no</a:t>
            </a:r>
            <a:r>
              <a:rPr lang="en-US" u="sng" dirty="0" smtClean="0"/>
              <a:t>.</a:t>
            </a:r>
            <a:r>
              <a:rPr lang="en-US" dirty="0" smtClean="0"/>
              <a:t>, Type, SID/PID, </a:t>
            </a:r>
            <a:r>
              <a:rPr lang="en-US" dirty="0" err="1" smtClean="0"/>
              <a:t>Payer_NID</a:t>
            </a:r>
            <a:r>
              <a:rPr lang="en-US" dirty="0" smtClean="0"/>
              <a:t>, date, 									 status, </a:t>
            </a:r>
            <a:r>
              <a:rPr lang="en-US" dirty="0" err="1" smtClean="0"/>
              <a:t>Payment_no</a:t>
            </a:r>
            <a:r>
              <a:rPr lang="en-US" dirty="0" smtClean="0"/>
              <a:t>.)</a:t>
            </a:r>
          </a:p>
          <a:p>
            <a:r>
              <a:rPr lang="en-US" dirty="0" smtClean="0"/>
              <a:t>Service Charge/ Penalty Fine Payment (</a:t>
            </a:r>
            <a:r>
              <a:rPr lang="en-US" u="sng" dirty="0" err="1" smtClean="0"/>
              <a:t>Payment_no</a:t>
            </a:r>
            <a:r>
              <a:rPr lang="en-US" u="sng" dirty="0" smtClean="0"/>
              <a:t>.</a:t>
            </a:r>
            <a:r>
              <a:rPr lang="en-US" dirty="0" smtClean="0"/>
              <a:t>, </a:t>
            </a:r>
            <a:r>
              <a:rPr lang="en-US" dirty="0" err="1" smtClean="0"/>
              <a:t>H_Entry_no</a:t>
            </a:r>
            <a:r>
              <a:rPr lang="en-US" dirty="0" smtClean="0"/>
              <a:t>., 													   Amount, Date)</a:t>
            </a:r>
          </a:p>
          <a:p>
            <a:r>
              <a:rPr lang="en-US" dirty="0" smtClean="0"/>
              <a:t>Public Transport (</a:t>
            </a:r>
            <a:r>
              <a:rPr lang="en-US" u="sng" dirty="0" err="1" smtClean="0"/>
              <a:t>Vehicle_Reg_no</a:t>
            </a:r>
            <a:r>
              <a:rPr lang="en-US" u="sng" dirty="0" smtClean="0"/>
              <a:t>., Owner_NID</a:t>
            </a:r>
            <a:r>
              <a:rPr lang="en-US" dirty="0" smtClean="0"/>
              <a:t>, Name, Route, Fare per </a:t>
            </a:r>
            <a:r>
              <a:rPr lang="en-US" dirty="0" err="1" smtClean="0"/>
              <a:t>K.m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84856"/>
            <a:ext cx="9403742" cy="5063543"/>
          </a:xfrm>
        </p:spPr>
        <p:txBody>
          <a:bodyPr/>
          <a:lstStyle/>
          <a:p>
            <a:r>
              <a:rPr lang="en-US" dirty="0" smtClean="0"/>
              <a:t>1. What is the total number of cars in a division named ‘Dhaka’?</a:t>
            </a:r>
          </a:p>
          <a:p>
            <a:r>
              <a:rPr lang="en-US" dirty="0" smtClean="0"/>
              <a:t>2. Which buses are there from </a:t>
            </a:r>
            <a:r>
              <a:rPr lang="en-US" dirty="0" err="1" smtClean="0"/>
              <a:t>Azimpur</a:t>
            </a:r>
            <a:r>
              <a:rPr lang="en-US" dirty="0" smtClean="0"/>
              <a:t> to Mirpur?</a:t>
            </a:r>
          </a:p>
          <a:p>
            <a:r>
              <a:rPr lang="en-US" dirty="0" smtClean="0"/>
              <a:t>3. List all employees who earns under 50,000/= and whose Job Type is ‘Maintenance’.</a:t>
            </a:r>
          </a:p>
          <a:p>
            <a:r>
              <a:rPr lang="en-US" dirty="0" smtClean="0"/>
              <a:t>4. List all vehicles whose fitness validity has expired</a:t>
            </a:r>
          </a:p>
          <a:p>
            <a:r>
              <a:rPr lang="en-US" dirty="0" smtClean="0"/>
              <a:t>5. What is the fine for breaking a Road Law Section – 63?</a:t>
            </a:r>
          </a:p>
          <a:p>
            <a:r>
              <a:rPr lang="en-US" dirty="0" smtClean="0"/>
              <a:t>6. List the name of services and their fees.</a:t>
            </a:r>
          </a:p>
          <a:p>
            <a:r>
              <a:rPr lang="en-US" dirty="0" smtClean="0"/>
              <a:t>7. How many times a driver having a license number ‘89265’ has been fined?</a:t>
            </a:r>
          </a:p>
        </p:txBody>
      </p:sp>
    </p:spTree>
    <p:extLst>
      <p:ext uri="{BB962C8B-B14F-4D97-AF65-F5344CB8AC3E}">
        <p14:creationId xmlns:p14="http://schemas.microsoft.com/office/powerpoint/2010/main" val="18180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190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Century Gothic</vt:lpstr>
      <vt:lpstr>Century Schoolbook</vt:lpstr>
      <vt:lpstr>Wingdings 3</vt:lpstr>
      <vt:lpstr>Ion</vt:lpstr>
      <vt:lpstr>Transport Management System</vt:lpstr>
      <vt:lpstr>ENTITIES OF THE PREPARED SCENARIO</vt:lpstr>
      <vt:lpstr>PowerPoint Presentation</vt:lpstr>
      <vt:lpstr>Relationship Schema</vt:lpstr>
      <vt:lpstr>Relationship Schema (Cont.)</vt:lpstr>
      <vt:lpstr>Sample Queries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Management System</dc:title>
  <dc:creator>Shashata Sawmya</dc:creator>
  <cp:lastModifiedBy>Shashata Sawmya</cp:lastModifiedBy>
  <cp:revision>16</cp:revision>
  <dcterms:created xsi:type="dcterms:W3CDTF">2017-10-23T16:49:38Z</dcterms:created>
  <dcterms:modified xsi:type="dcterms:W3CDTF">2017-10-24T04:59:46Z</dcterms:modified>
</cp:coreProperties>
</file>