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9212-B020-4B0A-8B10-69F6556C580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13A3ED2-908D-46F7-95F5-B8F679D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1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9212-B020-4B0A-8B10-69F6556C580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3ED2-908D-46F7-95F5-B8F679D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9212-B020-4B0A-8B10-69F6556C580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3ED2-908D-46F7-95F5-B8F679D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8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9212-B020-4B0A-8B10-69F6556C580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3ED2-908D-46F7-95F5-B8F679D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7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83C9212-B020-4B0A-8B10-69F6556C580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13A3ED2-908D-46F7-95F5-B8F679D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6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9212-B020-4B0A-8B10-69F6556C580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3ED2-908D-46F7-95F5-B8F679D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6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9212-B020-4B0A-8B10-69F6556C580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3ED2-908D-46F7-95F5-B8F679D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1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9212-B020-4B0A-8B10-69F6556C580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3ED2-908D-46F7-95F5-B8F679D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8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9212-B020-4B0A-8B10-69F6556C580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3ED2-908D-46F7-95F5-B8F679D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9212-B020-4B0A-8B10-69F6556C580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3ED2-908D-46F7-95F5-B8F679D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9212-B020-4B0A-8B10-69F6556C5809}" type="datetimeFigureOut">
              <a:rPr lang="en-US" smtClean="0"/>
              <a:t>5/21/2018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3ED2-908D-46F7-95F5-B8F679D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5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83C9212-B020-4B0A-8B10-69F6556C580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13A3ED2-908D-46F7-95F5-B8F679D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6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6.jpeg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Automated Industrial Safety Management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Abdullah Al </a:t>
            </a:r>
            <a:r>
              <a:rPr lang="en-US" dirty="0" err="1" smtClean="0"/>
              <a:t>Ishtiaq</a:t>
            </a:r>
            <a:r>
              <a:rPr lang="en-US" dirty="0" smtClean="0"/>
              <a:t> – 1505080</a:t>
            </a:r>
          </a:p>
          <a:p>
            <a:r>
              <a:rPr lang="en-US" dirty="0" smtClean="0"/>
              <a:t>Shashata Sawmya – 1505089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thank you SL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338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Today’s industrial safety management</a:t>
            </a:r>
            <a:endParaRPr lang="en-US" sz="5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7" y="2093976"/>
            <a:ext cx="3991549" cy="39915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77" y="2093976"/>
            <a:ext cx="4038331" cy="3991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795" y="2544286"/>
            <a:ext cx="3090929" cy="309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6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INDUSTRIAL HAZARDS ARE WE TRYING TO 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18" y="2222765"/>
            <a:ext cx="3510763" cy="265914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120" y="2222765"/>
            <a:ext cx="3379046" cy="2659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81" y="2222765"/>
            <a:ext cx="3759126" cy="26591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68214" y="5280338"/>
            <a:ext cx="298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FIRE OUTBREAK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08659" y="5280338"/>
            <a:ext cx="271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TOXIC GAS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12064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How are we detecting the industrial hazards automatically</a:t>
            </a:r>
            <a:endParaRPr lang="en-US" sz="48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62" y="2099009"/>
            <a:ext cx="4218003" cy="3262469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89" y="2377694"/>
            <a:ext cx="2762250" cy="2705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7127" y="5563673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MQ-5 GAS SENSOR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37002" y="5563673"/>
            <a:ext cx="517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MQ-2 AND LM35 SENSOR FOR FIRE DETECTION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37" y="2432885"/>
            <a:ext cx="2276282" cy="25509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022" y="2561396"/>
            <a:ext cx="2800082" cy="280008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43022" y="5563673"/>
            <a:ext cx="272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TOXIC GAS 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7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92" y="1768244"/>
            <a:ext cx="2636860" cy="26368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854" y="1659305"/>
            <a:ext cx="3390146" cy="25682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GAS LEAKAGE 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3" y="1900794"/>
            <a:ext cx="2166675" cy="166021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208" y="1838910"/>
            <a:ext cx="1954017" cy="1954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76" y="1782111"/>
            <a:ext cx="2137478" cy="2189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252648" y="4958368"/>
            <a:ext cx="312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TURN ON THE ALARM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85395" y="4937960"/>
            <a:ext cx="2357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TURN OFF THE MAIN GAS LINE WITH 12 V DC VALVE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85064" y="4958368"/>
            <a:ext cx="193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EXHAUST THE GAS WITH EXHAUST FAN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85092" y="4958368"/>
            <a:ext cx="243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INFORM THE AUTHORITIES WITH SIM900 GSM MODULE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96563" y="4890208"/>
            <a:ext cx="2357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Cut-Off the Main Electricity </a:t>
            </a:r>
            <a:r>
              <a:rPr lang="en-US" dirty="0" smtClean="0"/>
              <a:t>Line, </a:t>
            </a:r>
          </a:p>
          <a:p>
            <a:pPr algn="ctr"/>
            <a:r>
              <a:rPr lang="en-US" dirty="0" smtClean="0"/>
              <a:t>Use Backup Line using Solid State Relay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8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FIRE OUTBREAK ACTION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32" y="1855718"/>
            <a:ext cx="2532961" cy="239490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" y="1885339"/>
            <a:ext cx="2998798" cy="224620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1971627"/>
            <a:ext cx="2612079" cy="20015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0338" y="4971246"/>
            <a:ext cx="3129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TURN ON THE ALARM SYSTEM WITH BUZZER AND LED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43" y="1854910"/>
            <a:ext cx="2357289" cy="23572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05443" y="4971246"/>
            <a:ext cx="2357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TURN OFF THE MAIN GAS LINE WITH 12 V DC VALVE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092" y="1859582"/>
            <a:ext cx="3156168" cy="23910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40393" y="4971246"/>
            <a:ext cx="243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INFORM THE AUTHORITIES WITH SIM900 GSM MODULE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82387" y="5109745"/>
            <a:ext cx="235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Spray Water using Water Pump DC-12V</a:t>
            </a:r>
          </a:p>
        </p:txBody>
      </p:sp>
    </p:spTree>
    <p:extLst>
      <p:ext uri="{BB962C8B-B14F-4D97-AF65-F5344CB8AC3E}">
        <p14:creationId xmlns:p14="http://schemas.microsoft.com/office/powerpoint/2010/main" val="345410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TOXIC AIR RELEASE 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" y="1885339"/>
            <a:ext cx="2998798" cy="224620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1971627"/>
            <a:ext cx="2612079" cy="20015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0338" y="4971246"/>
            <a:ext cx="3129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TURN ON THE ALARM SYSTEM WITH BUZZER AND LED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14" y="1853425"/>
            <a:ext cx="2534433" cy="211970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114" y="1859582"/>
            <a:ext cx="3390146" cy="2568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32" y="1854909"/>
            <a:ext cx="2301747" cy="23572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47689" y="4971246"/>
            <a:ext cx="193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EXHAUST THE GAS WITH EXHAUST FAN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0393" y="4971246"/>
            <a:ext cx="243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INFORM THE AUTHORITIES WITH SIM900 GSM MODULE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82819" y="4971246"/>
            <a:ext cx="2534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DISPLAY APPROPRIATE MESSAGE IN LCD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6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dirty="0" smtClean="0"/>
              <a:t>With this system –</a:t>
            </a:r>
          </a:p>
          <a:p>
            <a:pPr lvl="1"/>
            <a:endParaRPr lang="en-US" sz="2800" b="1" dirty="0" smtClean="0"/>
          </a:p>
          <a:p>
            <a:pPr lvl="1"/>
            <a:r>
              <a:rPr lang="en-US" sz="2800" b="1" dirty="0" smtClean="0"/>
              <a:t>It </a:t>
            </a:r>
            <a:r>
              <a:rPr lang="en-US" sz="2800" b="1" dirty="0"/>
              <a:t>might be possible to automate industrial </a:t>
            </a:r>
            <a:r>
              <a:rPr lang="en-US" sz="2800" b="1" dirty="0" smtClean="0"/>
              <a:t>safety</a:t>
            </a:r>
          </a:p>
          <a:p>
            <a:pPr lvl="1"/>
            <a:endParaRPr lang="en-US" sz="2800" b="1" dirty="0" smtClean="0"/>
          </a:p>
          <a:p>
            <a:pPr lvl="1"/>
            <a:r>
              <a:rPr lang="en-US" sz="2800" b="1" dirty="0" smtClean="0"/>
              <a:t>Minimize damage</a:t>
            </a:r>
          </a:p>
          <a:p>
            <a:pPr lvl="1"/>
            <a:endParaRPr lang="en-US" sz="2800" b="1" dirty="0" smtClean="0"/>
          </a:p>
          <a:p>
            <a:pPr lvl="1"/>
            <a:r>
              <a:rPr lang="en-US" sz="2800" b="1" dirty="0" smtClean="0"/>
              <a:t>Save </a:t>
            </a:r>
            <a:r>
              <a:rPr lang="en-US" sz="2800" b="1" dirty="0"/>
              <a:t>lives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609845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47"/>
            <a:ext cx="12192000" cy="6867659"/>
          </a:xfrm>
        </p:spPr>
      </p:pic>
    </p:spTree>
    <p:extLst>
      <p:ext uri="{BB962C8B-B14F-4D97-AF65-F5344CB8AC3E}">
        <p14:creationId xmlns:p14="http://schemas.microsoft.com/office/powerpoint/2010/main" val="3417945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126</TotalTime>
  <Words>183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Rockwell Condensed</vt:lpstr>
      <vt:lpstr>Wingdings</vt:lpstr>
      <vt:lpstr>Wood Type</vt:lpstr>
      <vt:lpstr>Automated Industrial Safety Management system</vt:lpstr>
      <vt:lpstr>Today’s industrial safety management</vt:lpstr>
      <vt:lpstr>WHAT INDUSTRIAL HAZARDS ARE WE TRYING TO CONTROL</vt:lpstr>
      <vt:lpstr>How are we detecting the industrial hazards automatically</vt:lpstr>
      <vt:lpstr>GAS LEAKAGE ACTION</vt:lpstr>
      <vt:lpstr>FIRE OUTBREAK ACTION</vt:lpstr>
      <vt:lpstr>TOXIC AIR RELEASE ACTION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Industrial Safety Management system</dc:title>
  <dc:creator>Shashata Sawmya</dc:creator>
  <cp:lastModifiedBy>Shashata Sawmya</cp:lastModifiedBy>
  <cp:revision>12</cp:revision>
  <dcterms:created xsi:type="dcterms:W3CDTF">2018-05-20T23:55:19Z</dcterms:created>
  <dcterms:modified xsi:type="dcterms:W3CDTF">2018-05-21T02:02:19Z</dcterms:modified>
</cp:coreProperties>
</file>