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3" r:id="rId4"/>
    <p:sldId id="284" r:id="rId5"/>
    <p:sldId id="285" r:id="rId6"/>
    <p:sldId id="259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9144000" cy="5143500" type="screen16x9"/>
  <p:notesSz cx="6858000" cy="9144000"/>
  <p:embeddedFontLst>
    <p:embeddedFont>
      <p:font typeface="Poppins" charset="0"/>
      <p:regular r:id="rId16"/>
      <p:bold r:id="rId17"/>
      <p:italic r:id="rId18"/>
      <p:boldItalic r:id="rId19"/>
    </p:embeddedFont>
    <p:embeddedFont>
      <p:font typeface="Poppins Light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ECFF598-C7E8-4AF8-AE0F-26892379F216}">
  <a:tblStyle styleId="{1ECFF598-C7E8-4AF8-AE0F-26892379F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582912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8336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1423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632100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8825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8116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1005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2294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1953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7376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737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0927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639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12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48" name="Google Shape;48;p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71" name="Google Shape;71;p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32149" y="1817627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Stock Price Prediction System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Overview of </a:t>
            </a:r>
            <a:r>
              <a:rPr lang="en-US" sz="2400" dirty="0" smtClean="0"/>
              <a:t>Systems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9972" y="1600167"/>
            <a:ext cx="7544055" cy="194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07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Predictor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1850" y="811250"/>
            <a:ext cx="6059436" cy="42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73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353" y="837514"/>
            <a:ext cx="7117293" cy="43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latin typeface="Poppins"/>
                <a:ea typeface="Poppins"/>
                <a:cs typeface="Poppins"/>
                <a:sym typeface="Poppins"/>
              </a:rPr>
              <a:t>Any questions</a:t>
            </a:r>
            <a:r>
              <a:rPr lang="en" sz="3200" b="1" dirty="0" smtClean="0">
                <a:latin typeface="Poppins"/>
                <a:ea typeface="Poppins"/>
                <a:cs typeface="Poppins"/>
                <a:sym typeface="Poppins"/>
              </a:rPr>
              <a:t>?</a:t>
            </a:r>
            <a:endParaRPr sz="32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6429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354" y="385289"/>
            <a:ext cx="4453693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Definition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1910993" y="2230267"/>
            <a:ext cx="4099388" cy="140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Investment in a stock market can be profitable if one can predict correctly. Our software predicts future prices and graphically represent these.</a:t>
            </a:r>
            <a:endParaRPr sz="1600" b="1" dirty="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53;p15"/>
          <p:cNvSpPr txBox="1">
            <a:spLocks/>
          </p:cNvSpPr>
          <p:nvPr/>
        </p:nvSpPr>
        <p:spPr>
          <a:xfrm>
            <a:off x="1646728" y="1225000"/>
            <a:ext cx="4453693" cy="59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1800" dirty="0" smtClean="0"/>
              <a:t>Objectives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457354" y="385289"/>
            <a:ext cx="4453693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Definition</a:t>
            </a:r>
            <a:endParaRPr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2"/>
          </p:nvPr>
        </p:nvSpPr>
        <p:spPr>
          <a:xfrm>
            <a:off x="1988122" y="2230267"/>
            <a:ext cx="4099388" cy="1408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</a:rPr>
              <a:t>Takes dynamic data on daily basis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</a:rPr>
              <a:t>Using past stock history predicts the price</a:t>
            </a:r>
          </a:p>
          <a:p>
            <a:pPr marL="342900" lvl="0" indent="-3429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 sz="1600" b="1" dirty="0" smtClean="0">
                <a:solidFill>
                  <a:srgbClr val="000000"/>
                </a:solidFill>
              </a:rPr>
              <a:t>Recommendation of investment</a:t>
            </a:r>
          </a:p>
          <a:p>
            <a:pPr marL="342900" lvl="0" indent="-3429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2"/>
          </p:nvPr>
        </p:nvSpPr>
        <p:spPr>
          <a:xfrm>
            <a:off x="1069625" y="4204000"/>
            <a:ext cx="56079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</a:endParaRPr>
          </a:p>
        </p:txBody>
      </p:sp>
      <p:sp>
        <p:nvSpPr>
          <p:cNvPr id="157" name="Google Shape;157;p1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pSp>
        <p:nvGrpSpPr>
          <p:cNvPr id="158" name="Google Shape;158;p15"/>
          <p:cNvGrpSpPr/>
          <p:nvPr/>
        </p:nvGrpSpPr>
        <p:grpSpPr>
          <a:xfrm>
            <a:off x="7227977" y="2052723"/>
            <a:ext cx="1212302" cy="1038068"/>
            <a:chOff x="1934025" y="1001650"/>
            <a:chExt cx="415300" cy="355600"/>
          </a:xfrm>
        </p:grpSpPr>
        <p:sp>
          <p:nvSpPr>
            <p:cNvPr id="159" name="Google Shape;159;p15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53;p15"/>
          <p:cNvSpPr txBox="1">
            <a:spLocks/>
          </p:cNvSpPr>
          <p:nvPr/>
        </p:nvSpPr>
        <p:spPr>
          <a:xfrm>
            <a:off x="1646728" y="1225000"/>
            <a:ext cx="4453693" cy="59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1800" dirty="0" smtClean="0"/>
              <a:t>Description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19270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Expected Outcome</a:t>
            </a:r>
            <a:endParaRPr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Reliable prediction of stock prices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Recommendation of investment which can maximize profit.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357" y="446934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Scope Definition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Assumption</a:t>
            </a:r>
            <a:endParaRPr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Availability of data in stock exchange website.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Stock Price will not fluctuate drastically.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1568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Risk</a:t>
            </a:r>
            <a:endParaRPr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Security risk of user information database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dirty="0" smtClean="0"/>
              <a:t>Wrong prediction may lead to company defamation</a:t>
            </a:r>
            <a:endParaRPr dirty="0"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357" y="446934"/>
            <a:ext cx="5220300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Scope Definition</a:t>
            </a:r>
            <a:endParaRPr dirty="0"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Out of scope</a:t>
            </a:r>
            <a:endParaRPr b="1" dirty="0"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" dirty="0" smtClean="0"/>
              <a:t>This software won’t manage buying and selling of stock.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230" name="Google Shape;230;p21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1"/>
          <p:cNvSpPr/>
          <p:nvPr/>
        </p:nvSpPr>
        <p:spPr>
          <a:xfrm>
            <a:off x="6454511" y="367001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5743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 Chart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Maps</a:t>
            </a:r>
            <a:endParaRPr sz="240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62418" y="0"/>
            <a:ext cx="4619163" cy="5143500"/>
          </a:xfrm>
          <a:prstGeom prst="rect">
            <a:avLst/>
          </a:prstGeom>
        </p:spPr>
      </p:pic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67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89" name="Google Shape;189;p1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90" name="Google Shape;190;p1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19"/>
          <p:cNvSpPr txBox="1">
            <a:spLocks noGrp="1"/>
          </p:cNvSpPr>
          <p:nvPr>
            <p:ph type="title"/>
          </p:nvPr>
        </p:nvSpPr>
        <p:spPr>
          <a:xfrm>
            <a:off x="416212" y="371350"/>
            <a:ext cx="6590763" cy="6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Requirement Specification</a:t>
            </a:r>
            <a:endParaRPr dirty="0"/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416212" y="1171254"/>
            <a:ext cx="5261413" cy="340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/>
              <a:t>Calculate the predicted stock price by using machine learning algorithm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/>
              <a:t>Recommend investment depending on buyer’s correct investment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/>
              <a:t>Show the predicted price graphically using various charts</a:t>
            </a:r>
          </a:p>
          <a:p>
            <a:pPr marL="457200" lvl="0" indent="-330200" algn="l" rtl="0">
              <a:spcBef>
                <a:spcPts val="600"/>
              </a:spcBef>
              <a:spcAft>
                <a:spcPts val="0"/>
              </a:spcAft>
              <a:buSzPts val="1600"/>
              <a:buChar char="￮"/>
            </a:pPr>
            <a:r>
              <a:rPr lang="en-US" dirty="0" smtClean="0"/>
              <a:t>Show the market index to the user for their benefits. </a:t>
            </a:r>
          </a:p>
        </p:txBody>
      </p:sp>
      <p:sp>
        <p:nvSpPr>
          <p:cNvPr id="195" name="Google Shape;195;p1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6438110" y="3653462"/>
            <a:ext cx="369505" cy="369505"/>
            <a:chOff x="2594050" y="1631825"/>
            <a:chExt cx="439625" cy="439625"/>
          </a:xfrm>
        </p:grpSpPr>
        <p:sp>
          <p:nvSpPr>
            <p:cNvPr id="197" name="Google Shape;197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40405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Use-Case Diagram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178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Poppins</vt:lpstr>
      <vt:lpstr>Poppins Light</vt:lpstr>
      <vt:lpstr>Cymbeline template</vt:lpstr>
      <vt:lpstr>Stock Price Prediction System</vt:lpstr>
      <vt:lpstr>Scope Definition</vt:lpstr>
      <vt:lpstr>Scope Definition</vt:lpstr>
      <vt:lpstr>Scope Definition</vt:lpstr>
      <vt:lpstr>Scope Definition</vt:lpstr>
      <vt:lpstr>Flow Chart</vt:lpstr>
      <vt:lpstr>Maps</vt:lpstr>
      <vt:lpstr>Requirement Specification</vt:lpstr>
      <vt:lpstr>Use-Case Diagram </vt:lpstr>
      <vt:lpstr>Overview of Systems</vt:lpstr>
      <vt:lpstr>Predictor Sub-System</vt:lpstr>
      <vt:lpstr>Prediction Viewer Sub-System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System</dc:title>
  <dc:creator>Shashata Sawmya</dc:creator>
  <cp:lastModifiedBy>Ishtiaq Niloy</cp:lastModifiedBy>
  <cp:revision>11</cp:revision>
  <dcterms:modified xsi:type="dcterms:W3CDTF">2018-12-11T16:07:48Z</dcterms:modified>
</cp:coreProperties>
</file>