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86" r:id="rId4"/>
    <p:sldId id="288" r:id="rId5"/>
    <p:sldId id="290" r:id="rId6"/>
    <p:sldId id="294" r:id="rId7"/>
    <p:sldId id="291" r:id="rId8"/>
    <p:sldId id="299" r:id="rId9"/>
    <p:sldId id="295" r:id="rId10"/>
    <p:sldId id="300" r:id="rId11"/>
    <p:sldId id="296" r:id="rId12"/>
    <p:sldId id="301" r:id="rId13"/>
    <p:sldId id="297" r:id="rId14"/>
    <p:sldId id="302" r:id="rId15"/>
    <p:sldId id="298" r:id="rId16"/>
    <p:sldId id="292" r:id="rId17"/>
  </p:sldIdLst>
  <p:sldSz cx="9144000" cy="5143500" type="screen16x9"/>
  <p:notesSz cx="6858000" cy="9144000"/>
  <p:embeddedFontLst>
    <p:embeddedFont>
      <p:font typeface="Poppins" charset="0"/>
      <p:regular r:id="rId19"/>
      <p:bold r:id="rId20"/>
      <p:italic r:id="rId21"/>
      <p:boldItalic r:id="rId22"/>
    </p:embeddedFont>
    <p:embeddedFont>
      <p:font typeface="Poppins Light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CFF598-C7E8-4AF8-AE0F-26892379F216}">
  <a:tblStyle styleId="{1ECFF598-C7E8-4AF8-AE0F-26892379F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582912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8336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1264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8825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1264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8825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1264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88257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8116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9737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0927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126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3210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126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8825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1264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8825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32149" y="1817627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Stock Price Prediction System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5311" y="3389174"/>
            <a:ext cx="1933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Group – 10</a:t>
            </a:r>
          </a:p>
          <a:p>
            <a:r>
              <a:rPr lang="en-US" sz="1800" b="1" dirty="0" smtClean="0"/>
              <a:t>Section – B1</a:t>
            </a:r>
          </a:p>
          <a:p>
            <a:r>
              <a:rPr lang="en-US" sz="1800" b="1" dirty="0" smtClean="0"/>
              <a:t>Rolls: 1505076</a:t>
            </a:r>
          </a:p>
          <a:p>
            <a:r>
              <a:rPr lang="en-US" sz="1800" b="1" dirty="0" smtClean="0"/>
              <a:t>           1505080</a:t>
            </a:r>
          </a:p>
          <a:p>
            <a:r>
              <a:rPr lang="en-US" sz="1800" b="1" dirty="0" smtClean="0"/>
              <a:t>           1505089</a:t>
            </a:r>
            <a:r>
              <a:rPr lang="en-US" sz="1800" b="1" dirty="0" smtClean="0"/>
              <a:t>	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1930400" y="2617800"/>
            <a:ext cx="51181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Diagram : </a:t>
            </a:r>
            <a:br>
              <a:rPr lang="en" dirty="0" smtClean="0"/>
            </a:br>
            <a:r>
              <a:rPr lang="en" dirty="0" smtClean="0"/>
              <a:t>Graph Module 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Prediction Viewer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 descr="Graph - Stock Price View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36" y="0"/>
            <a:ext cx="6229327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4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1993900" y="2986100"/>
            <a:ext cx="53340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Diagram </a:t>
            </a:r>
            <a:r>
              <a:rPr lang="en" dirty="0" smtClean="0"/>
              <a:t>: </a:t>
            </a:r>
            <a:br>
              <a:rPr lang="en" dirty="0" smtClean="0"/>
            </a:br>
            <a:r>
              <a:rPr lang="en" dirty="0" smtClean="0"/>
              <a:t>Recommender Module 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Prediction Viewer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Recommender - Stock Price View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38" y="0"/>
            <a:ext cx="655952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4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057400" y="3087700"/>
            <a:ext cx="51181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Diagram : </a:t>
            </a:r>
            <a:br>
              <a:rPr lang="en" dirty="0" smtClean="0"/>
            </a:br>
            <a:r>
              <a:rPr lang="en" dirty="0" smtClean="0"/>
              <a:t>Market Details Module 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Prediction Viewer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MarketDetails - Stock Price View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64" y="0"/>
            <a:ext cx="6621871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4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latin typeface="Poppins"/>
                <a:ea typeface="Poppins"/>
                <a:cs typeface="Poppins"/>
                <a:sym typeface="Poppins"/>
              </a:rPr>
              <a:t>Any questions</a:t>
            </a:r>
            <a:r>
              <a:rPr lang="en" sz="3200" b="1" dirty="0" smtClean="0">
                <a:latin typeface="Poppins"/>
                <a:ea typeface="Poppins"/>
                <a:cs typeface="Poppins"/>
                <a:sym typeface="Poppins"/>
              </a:rPr>
              <a:t>?</a:t>
            </a:r>
            <a:endParaRPr sz="32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6429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184400" y="2605100"/>
            <a:ext cx="46946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Entity Relationship Diagram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ERD of SD proj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35" y="0"/>
            <a:ext cx="618273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67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133600" y="2960700"/>
            <a:ext cx="51181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Diagram : </a:t>
            </a:r>
            <a:br>
              <a:rPr lang="en" dirty="0" smtClean="0"/>
            </a:br>
            <a:r>
              <a:rPr lang="en" dirty="0" smtClean="0"/>
              <a:t>Predictor </a:t>
            </a:r>
            <a:br>
              <a:rPr lang="en" dirty="0" smtClean="0"/>
            </a:br>
            <a:r>
              <a:rPr lang="en" dirty="0" smtClean="0"/>
              <a:t>Sub-system 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Predictor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Class Diagram - Stock Price Predict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552" y="0"/>
            <a:ext cx="6082895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73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057400" y="3316300"/>
            <a:ext cx="51181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Diagram : </a:t>
            </a:r>
            <a:br>
              <a:rPr lang="en" dirty="0" smtClean="0"/>
            </a:br>
            <a:r>
              <a:rPr lang="en" dirty="0" smtClean="0"/>
              <a:t>Prediction Viewer </a:t>
            </a:r>
            <a:br>
              <a:rPr lang="en" dirty="0" smtClean="0"/>
            </a:br>
            <a:r>
              <a:rPr lang="en" dirty="0" smtClean="0"/>
              <a:t>Sub-system 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Prediction Viewer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Class Diagram - Stock Price View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880" y="0"/>
            <a:ext cx="601624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4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1930400" y="2617800"/>
            <a:ext cx="51181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Diagram : </a:t>
            </a:r>
            <a:br>
              <a:rPr lang="en" dirty="0" smtClean="0"/>
            </a:br>
            <a:r>
              <a:rPr lang="en" dirty="0" smtClean="0"/>
              <a:t>Home Module 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Prediction Viewer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 descr="Home - Stock Price View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53" y="0"/>
            <a:ext cx="6705693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4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66</Words>
  <Application>Microsoft Office PowerPoint</Application>
  <PresentationFormat>On-screen Show (16:9)</PresentationFormat>
  <Paragraphs>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Poppins</vt:lpstr>
      <vt:lpstr>Poppins Light</vt:lpstr>
      <vt:lpstr>Cymbeline template</vt:lpstr>
      <vt:lpstr>Stock Price Prediction System</vt:lpstr>
      <vt:lpstr>Entity Relationship Diagram</vt:lpstr>
      <vt:lpstr>Slide 3</vt:lpstr>
      <vt:lpstr>Class Diagram :  Predictor  Sub-system </vt:lpstr>
      <vt:lpstr>Predictor Sub-System</vt:lpstr>
      <vt:lpstr>Class Diagram :  Prediction Viewer  Sub-system </vt:lpstr>
      <vt:lpstr>Prediction Viewer Sub-System</vt:lpstr>
      <vt:lpstr>Class Diagram :  Home Module </vt:lpstr>
      <vt:lpstr>Prediction Viewer Sub-System</vt:lpstr>
      <vt:lpstr>Class Diagram :  Graph Module </vt:lpstr>
      <vt:lpstr>Prediction Viewer Sub-System</vt:lpstr>
      <vt:lpstr>Class  Diagram :  Recommender Module </vt:lpstr>
      <vt:lpstr>Prediction Viewer Sub-System</vt:lpstr>
      <vt:lpstr>Class Diagram :  Market Details Module </vt:lpstr>
      <vt:lpstr>Prediction Viewer Sub-System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System</dc:title>
  <dc:creator>Shashata Sawmya</dc:creator>
  <cp:lastModifiedBy>Ishtiaq Niloy</cp:lastModifiedBy>
  <cp:revision>15</cp:revision>
  <dcterms:modified xsi:type="dcterms:W3CDTF">2018-12-12T08:21:00Z</dcterms:modified>
</cp:coreProperties>
</file>