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86" r:id="rId4"/>
    <p:sldId id="288" r:id="rId5"/>
    <p:sldId id="290" r:id="rId6"/>
    <p:sldId id="294" r:id="rId7"/>
    <p:sldId id="291" r:id="rId8"/>
    <p:sldId id="299" r:id="rId9"/>
    <p:sldId id="295" r:id="rId10"/>
    <p:sldId id="292" r:id="rId11"/>
  </p:sldIdLst>
  <p:sldSz cx="9144000" cy="5143500" type="screen16x9"/>
  <p:notesSz cx="6858000" cy="9144000"/>
  <p:embeddedFontLst>
    <p:embeddedFont>
      <p:font typeface="Poppins" charset="0"/>
      <p:regular r:id="rId13"/>
      <p:bold r:id="rId14"/>
      <p:italic r:id="rId15"/>
      <p:boldItalic r:id="rId16"/>
    </p:embeddedFont>
    <p:embeddedFont>
      <p:font typeface="Poppins Light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CFF598-C7E8-4AF8-AE0F-26892379F216}">
  <a:tblStyle styleId="{1ECFF598-C7E8-4AF8-AE0F-26892379F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582912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28336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8116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9737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0927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01264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63210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01264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88257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01264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58825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2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8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65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effectLst>
            <a:outerShdw blurRad="85725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3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24" name="Google Shape;24;p3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2569800" y="2236800"/>
            <a:ext cx="40044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569800" y="3188701"/>
            <a:ext cx="400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30" name="Google Shape;30;p3"/>
          <p:cNvGrpSpPr/>
          <p:nvPr/>
        </p:nvGrpSpPr>
        <p:grpSpPr>
          <a:xfrm>
            <a:off x="764825" y="439375"/>
            <a:ext cx="1924500" cy="1924500"/>
            <a:chOff x="6680825" y="2549350"/>
            <a:chExt cx="1539600" cy="1539600"/>
          </a:xfrm>
        </p:grpSpPr>
        <p:sp>
          <p:nvSpPr>
            <p:cNvPr id="31" name="Google Shape;31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666666">
                <a:alpha val="52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A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/>
          <p:nvPr/>
        </p:nvSpPr>
        <p:spPr>
          <a:xfrm>
            <a:off x="764000" y="-1236275"/>
            <a:ext cx="7616100" cy="76161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1198300" y="-801975"/>
            <a:ext cx="6747000" cy="67470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267900" y="267625"/>
            <a:ext cx="4608300" cy="46083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-704850" y="-2705100"/>
            <a:ext cx="10553700" cy="10553700"/>
          </a:xfrm>
          <a:prstGeom prst="donut">
            <a:avLst>
              <a:gd name="adj" fmla="val 10467"/>
            </a:avLst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125" name="Google Shape;125;p1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65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buNone/>
              <a:defRPr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￮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2232149" y="1817627"/>
            <a:ext cx="472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Stock Price Prediction System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1311079" y="985525"/>
            <a:ext cx="832106" cy="832102"/>
            <a:chOff x="1923675" y="1633650"/>
            <a:chExt cx="436000" cy="435975"/>
          </a:xfrm>
        </p:grpSpPr>
        <p:sp>
          <p:nvSpPr>
            <p:cNvPr id="143" name="Google Shape;143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15311" y="3389174"/>
            <a:ext cx="1933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Group – 10</a:t>
            </a:r>
          </a:p>
          <a:p>
            <a:r>
              <a:rPr lang="en-US" sz="1800" b="1" dirty="0" smtClean="0"/>
              <a:t>Section – B1</a:t>
            </a:r>
          </a:p>
          <a:p>
            <a:r>
              <a:rPr lang="en-US" sz="1800" b="1" dirty="0" smtClean="0"/>
              <a:t>Rolls: 1505076</a:t>
            </a:r>
          </a:p>
          <a:p>
            <a:r>
              <a:rPr lang="en-US" sz="1800" b="1" dirty="0" smtClean="0"/>
              <a:t>           1505080</a:t>
            </a:r>
          </a:p>
          <a:p>
            <a:r>
              <a:rPr lang="en-US" sz="1800" b="1" dirty="0" smtClean="0"/>
              <a:t>           1505089	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ctrTitle" idx="4294967295"/>
          </p:nvPr>
        </p:nvSpPr>
        <p:spPr>
          <a:xfrm>
            <a:off x="2351788" y="1180487"/>
            <a:ext cx="4608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422" name="Google Shape;422;p36"/>
          <p:cNvSpPr txBox="1">
            <a:spLocks noGrp="1"/>
          </p:cNvSpPr>
          <p:nvPr>
            <p:ph type="subTitle" idx="4294967295"/>
          </p:nvPr>
        </p:nvSpPr>
        <p:spPr>
          <a:xfrm>
            <a:off x="2351800" y="2265877"/>
            <a:ext cx="4608000" cy="17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b="1" dirty="0">
                <a:latin typeface="Poppins"/>
                <a:ea typeface="Poppins"/>
                <a:cs typeface="Poppins"/>
                <a:sym typeface="Poppins"/>
              </a:rPr>
              <a:t>Any questions</a:t>
            </a:r>
            <a:r>
              <a:rPr lang="en" sz="3200" b="1" dirty="0" smtClean="0">
                <a:latin typeface="Poppins"/>
                <a:ea typeface="Poppins"/>
                <a:cs typeface="Poppins"/>
                <a:sym typeface="Poppins"/>
              </a:rPr>
              <a:t>?</a:t>
            </a:r>
            <a:endParaRPr sz="3200" dirty="0"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1812552" y="1460659"/>
            <a:ext cx="345971" cy="325505"/>
            <a:chOff x="5972700" y="2330200"/>
            <a:chExt cx="411625" cy="387275"/>
          </a:xfrm>
        </p:grpSpPr>
        <p:sp>
          <p:nvSpPr>
            <p:cNvPr id="424" name="Google Shape;424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36429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278993" y="2899389"/>
            <a:ext cx="46946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Flow Diagram : </a:t>
            </a:r>
            <a:br>
              <a:rPr lang="en" dirty="0" smtClean="0"/>
            </a:br>
            <a:r>
              <a:rPr lang="en" dirty="0" smtClean="0"/>
              <a:t>Predictor Sub-system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;p27"/>
          <p:cNvSpPr/>
          <p:nvPr/>
        </p:nvSpPr>
        <p:spPr>
          <a:xfrm>
            <a:off x="7725173" y="1237383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6;p27"/>
          <p:cNvSpPr/>
          <p:nvPr/>
        </p:nvSpPr>
        <p:spPr>
          <a:xfrm>
            <a:off x="3260515" y="46415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6;p27"/>
          <p:cNvSpPr/>
          <p:nvPr/>
        </p:nvSpPr>
        <p:spPr>
          <a:xfrm>
            <a:off x="1442131" y="243662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Picture 17" descr="DFD_ Predicto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042"/>
            <a:ext cx="9144000" cy="49134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67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133600" y="2960700"/>
            <a:ext cx="51181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Data Flow Diagram : </a:t>
            </a:r>
            <a:br>
              <a:rPr lang="en" dirty="0" smtClean="0"/>
            </a:br>
            <a:r>
              <a:rPr lang="en" dirty="0" smtClean="0"/>
              <a:t>Viewer Sub-system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3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Predictor Sub-System</a:t>
            </a:r>
            <a:endParaRPr sz="24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;p27"/>
          <p:cNvSpPr/>
          <p:nvPr/>
        </p:nvSpPr>
        <p:spPr>
          <a:xfrm>
            <a:off x="7725173" y="1237383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6;p27"/>
          <p:cNvSpPr/>
          <p:nvPr/>
        </p:nvSpPr>
        <p:spPr>
          <a:xfrm>
            <a:off x="3260515" y="46415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6;p27"/>
          <p:cNvSpPr/>
          <p:nvPr/>
        </p:nvSpPr>
        <p:spPr>
          <a:xfrm>
            <a:off x="1442131" y="243662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 descr="DFD_ Prediction View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08" y="0"/>
            <a:ext cx="7557984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5731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2099442" y="2769762"/>
            <a:ext cx="51181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Sequence Diagram : </a:t>
            </a:r>
            <a:br>
              <a:rPr lang="en" dirty="0" smtClean="0"/>
            </a:br>
            <a:r>
              <a:rPr lang="en" dirty="0" smtClean="0"/>
              <a:t>Search </a:t>
            </a:r>
            <a:endParaRPr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3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Prediction Viewer Sub-System</a:t>
            </a:r>
            <a:endParaRPr sz="24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;p27"/>
          <p:cNvSpPr/>
          <p:nvPr/>
        </p:nvSpPr>
        <p:spPr>
          <a:xfrm>
            <a:off x="7725173" y="1237383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6;p27"/>
          <p:cNvSpPr/>
          <p:nvPr/>
        </p:nvSpPr>
        <p:spPr>
          <a:xfrm>
            <a:off x="3260515" y="46415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6;p27"/>
          <p:cNvSpPr/>
          <p:nvPr/>
        </p:nvSpPr>
        <p:spPr>
          <a:xfrm>
            <a:off x="1442131" y="243662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Picture 16" descr="SD_ Searc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43" y="0"/>
            <a:ext cx="7312914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47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>
            <a:spLocks noGrp="1"/>
          </p:cNvSpPr>
          <p:nvPr>
            <p:ph type="ctrTitle"/>
          </p:nvPr>
        </p:nvSpPr>
        <p:spPr>
          <a:xfrm>
            <a:off x="1930400" y="2617800"/>
            <a:ext cx="5118100" cy="9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000" dirty="0" smtClean="0"/>
              <a:t>Sequence Diagram : </a:t>
            </a:r>
            <a:br>
              <a:rPr lang="en" sz="4000" dirty="0" smtClean="0"/>
            </a:br>
            <a:r>
              <a:rPr lang="en" sz="4000" dirty="0" smtClean="0"/>
              <a:t>Recommendation</a:t>
            </a:r>
            <a:endParaRPr sz="4000" dirty="0"/>
          </a:p>
        </p:txBody>
      </p:sp>
      <p:sp>
        <p:nvSpPr>
          <p:cNvPr id="177" name="Google Shape;177;p17"/>
          <p:cNvSpPr txBox="1"/>
          <p:nvPr/>
        </p:nvSpPr>
        <p:spPr>
          <a:xfrm>
            <a:off x="1030925" y="710500"/>
            <a:ext cx="1392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235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 idx="4294967295"/>
          </p:nvPr>
        </p:nvSpPr>
        <p:spPr>
          <a:xfrm>
            <a:off x="1961850" y="305150"/>
            <a:ext cx="52203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Prediction Viewer Sub-System</a:t>
            </a:r>
            <a:endParaRPr sz="2400" dirty="0"/>
          </a:p>
        </p:txBody>
      </p:sp>
      <p:sp>
        <p:nvSpPr>
          <p:cNvPr id="300" name="Google Shape;300;p2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301" name="Google Shape;301;p27"/>
          <p:cNvSpPr/>
          <p:nvPr/>
        </p:nvSpPr>
        <p:spPr>
          <a:xfrm>
            <a:off x="1259150" y="231227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7"/>
          <p:cNvSpPr/>
          <p:nvPr/>
        </p:nvSpPr>
        <p:spPr>
          <a:xfrm>
            <a:off x="2930175" y="38230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3876250" y="2093937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7"/>
          <p:cNvSpPr/>
          <p:nvPr/>
        </p:nvSpPr>
        <p:spPr>
          <a:xfrm>
            <a:off x="4578100" y="41660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6615425" y="2570825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7248600" y="420370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6;p27"/>
          <p:cNvSpPr/>
          <p:nvPr/>
        </p:nvSpPr>
        <p:spPr>
          <a:xfrm>
            <a:off x="7725173" y="1237383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6;p27"/>
          <p:cNvSpPr/>
          <p:nvPr/>
        </p:nvSpPr>
        <p:spPr>
          <a:xfrm>
            <a:off x="3260515" y="4641550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6;p27"/>
          <p:cNvSpPr/>
          <p:nvPr/>
        </p:nvSpPr>
        <p:spPr>
          <a:xfrm>
            <a:off x="1442131" y="243662"/>
            <a:ext cx="152700" cy="152700"/>
          </a:xfrm>
          <a:prstGeom prst="donut">
            <a:avLst>
              <a:gd name="adj" fmla="val 3670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 descr="SD_ Recommend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19" y="0"/>
            <a:ext cx="7404562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847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49</Words>
  <Application>Microsoft Office PowerPoint</Application>
  <PresentationFormat>On-screen Show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Poppins</vt:lpstr>
      <vt:lpstr>Poppins Light</vt:lpstr>
      <vt:lpstr>Cymbeline template</vt:lpstr>
      <vt:lpstr>Stock Price Prediction System</vt:lpstr>
      <vt:lpstr>Data Flow Diagram :  Predictor Sub-system</vt:lpstr>
      <vt:lpstr>Slide 3</vt:lpstr>
      <vt:lpstr>Data Flow Diagram :  Viewer Sub-system</vt:lpstr>
      <vt:lpstr>Predictor Sub-System</vt:lpstr>
      <vt:lpstr>Sequence Diagram :  Search </vt:lpstr>
      <vt:lpstr>Prediction Viewer Sub-System</vt:lpstr>
      <vt:lpstr>Sequence Diagram :  Recommendation</vt:lpstr>
      <vt:lpstr>Prediction Viewer Sub-System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System</dc:title>
  <dc:creator>Shashata Sawmya</dc:creator>
  <cp:lastModifiedBy>Ishtiaq Niloy</cp:lastModifiedBy>
  <cp:revision>18</cp:revision>
  <dcterms:modified xsi:type="dcterms:W3CDTF">2019-01-23T08:41:36Z</dcterms:modified>
</cp:coreProperties>
</file>