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4"/>
      <p:bold r:id="rId5"/>
      <p:italic r:id="rId6"/>
      <p:boldItalic r:id="rId7"/>
    </p:embeddedFont>
    <p:embeddedFont>
      <p:font typeface="Calibri Light" panose="020F0302020204030204" pitchFamily="34" charset="0"/>
      <p:regular r:id="rId8"/>
      <p:italic r:id="rId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FAA044D-BF98-4D78-8436-9B9A5284CE70}">
  <a:tblStyle styleId="{AFAA044D-BF98-4D78-8436-9B9A5284CE7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82" y="6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viewProps" Target="viewProps.xml"/><Relationship Id="rId5" Type="http://schemas.openxmlformats.org/officeDocument/2006/relationships/font" Target="fonts/font2.fntdata"/><Relationship Id="rId10" Type="http://schemas.openxmlformats.org/officeDocument/2006/relationships/presProps" Target="presProps.xml"/><Relationship Id="rId4" Type="http://schemas.openxmlformats.org/officeDocument/2006/relationships/font" Target="fonts/font1.fntdata"/><Relationship Id="rId9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Shape 38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4" name="Shape 38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C8F3F-77DA-49DB-9D3A-0D10607D7F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041321-B889-494E-A915-5E83F648EA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9817B3-E6D7-40C2-A15C-AA40DDE5A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76DFA-5E29-4928-A5A7-5825D747C399}" type="datetimeFigureOut">
              <a:rPr lang="en-IN" smtClean="0"/>
              <a:t>22-02-2019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70FEB0-0BC5-4B2C-B1AC-41E72241C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BF9E01-29F3-4CD3-B9FF-B3062B93E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7008011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C3D8F-1B42-4328-8844-295D08D92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9D9C83-BBC0-4915-B031-A5CE44EECA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53846F-37F4-4C18-BB7A-FB4AD56CF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76DFA-5E29-4928-A5A7-5825D747C399}" type="datetimeFigureOut">
              <a:rPr lang="en-IN" smtClean="0"/>
              <a:t>22-02-2019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68BC02-68D8-416E-9E77-38D2DB7DE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480EAC-D51E-4772-9062-16DB2DFF5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19716095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8C348B-A3AE-41CC-9050-ABE743F082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C39C0F-BEA0-4B22-A06F-7BDE3D2767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D8A208-9265-4783-AAD6-4AF4FB966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76DFA-5E29-4928-A5A7-5825D747C399}" type="datetimeFigureOut">
              <a:rPr lang="en-IN" smtClean="0"/>
              <a:t>22-02-2019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EB9FAF-D809-4BF5-BF44-57A10D9BD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89247C-153B-407D-ACE5-418D04CEF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71710748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75858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4B7D5-EE77-4832-9EDA-595684F51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57BE44-5B5B-4D7D-ABCA-2C46CF2CE0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70C400-6FC5-439B-BC1B-5DEB36EF9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76DFA-5E29-4928-A5A7-5825D747C399}" type="datetimeFigureOut">
              <a:rPr lang="en-IN" smtClean="0"/>
              <a:t>22-02-2019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800F3B-578C-464E-8DCC-5C04CF166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86D225-860B-4414-889F-20D908838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34295759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56533-9278-4AC0-B65A-6DA2B2C6F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65115E-AD17-420B-86CC-9772DA0806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892B13-E777-40E2-8B62-D6A91DB22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76DFA-5E29-4928-A5A7-5825D747C399}" type="datetimeFigureOut">
              <a:rPr lang="en-IN" smtClean="0"/>
              <a:t>22-02-2019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D25D0F-0A22-4E48-B698-944F81EA4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9BBF6A-AE40-4B3F-A553-2BF20FF32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10654873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1F18D-B226-45EF-BE53-158E79322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2D91D0-DCFB-4B18-8694-31ACBAB1C9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AD617B-AFFD-4B3B-A5FE-5EC1D9988E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9549CD-7748-4320-80BF-56F549A78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76DFA-5E29-4928-A5A7-5825D747C399}" type="datetimeFigureOut">
              <a:rPr lang="en-IN" smtClean="0"/>
              <a:t>22-02-2019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ACA0C3-E250-4DB2-B90E-F1BC3424F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912BBE-4742-4D89-AE62-F590591B1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34553034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12721-E471-40CC-856B-00EC850AD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E3ADAE-7B99-46C0-8149-54598A9391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83A316-3571-48DB-8A3D-C0A2016655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34E45C-FA2B-4693-8A9D-7A3E7005CF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A1D11B-85A0-4226-92C4-4912007CD4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199788-B1DD-475D-A287-20B220757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76DFA-5E29-4928-A5A7-5825D747C399}" type="datetimeFigureOut">
              <a:rPr lang="en-IN" smtClean="0"/>
              <a:t>22-02-2019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B58BBC-97A6-4587-BF5E-84FD16E7D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1E48D8-4231-4F34-B6C7-349F7F1B3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43192528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842B5-6DF9-4A27-9505-979A504FA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4C3903-9237-4D4F-8898-0C29A62F6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76DFA-5E29-4928-A5A7-5825D747C399}" type="datetimeFigureOut">
              <a:rPr lang="en-IN" smtClean="0"/>
              <a:t>22-02-2019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C54674-98FA-4969-87D7-39C4EC262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EFCC54-8634-49F7-A9F9-7B82EAD72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9017937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2C08E3-A489-411D-8A1D-72CC4FC05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76DFA-5E29-4928-A5A7-5825D747C399}" type="datetimeFigureOut">
              <a:rPr lang="en-IN" smtClean="0"/>
              <a:t>22-02-2019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79BA7C-3256-420C-A98B-C395A45DF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8EF8C9-906B-4F63-93F6-2B93980FD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10504765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09B42-72E5-4E9B-8279-1F91BAF4A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9CABC-60C7-43CE-986E-348FA83270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5F48CE-1785-4963-81D6-D96C905D76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A54106-AF67-4EA9-8112-EE17208E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76DFA-5E29-4928-A5A7-5825D747C399}" type="datetimeFigureOut">
              <a:rPr lang="en-IN" smtClean="0"/>
              <a:t>22-02-2019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E58BB3-D8F6-4A01-AE62-89ABEBCEB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D0CFE8-0901-411A-AAB3-C47E60842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77526521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4A11C-FE8D-4E38-985E-E51296731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D90EB7-3D38-45B7-A6C1-1D50FACEE4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93883-4AE2-430F-BA75-567081F443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FB9F4D-30F8-4F23-825E-85E98B7E1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76DFA-5E29-4928-A5A7-5825D747C399}" type="datetimeFigureOut">
              <a:rPr lang="en-IN" smtClean="0"/>
              <a:t>22-02-2019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C8920F-115E-41DB-AE25-DD760CC3B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2CD672-B288-4409-88EB-1871D03A4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30721439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 t="-7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7B1DC1-C93B-457C-9428-F75FE9335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7B6B02-9009-42E9-9365-FD67C011D4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B81B60-64F8-48AA-A976-DCE284226D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376DFA-5E29-4928-A5A7-5825D747C399}" type="datetimeFigureOut">
              <a:rPr lang="en-IN" smtClean="0"/>
              <a:t>22-02-2019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CA1D2-11FE-476B-96E8-B2F277DAF9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269CF4-2F71-4C1A-9A6E-119E126D2A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90079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>
    <p:fade thruBlk="1"/>
  </p:transition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7000" b="-8000"/>
          </a:stretch>
        </a:blipFill>
        <a:effectLst/>
      </p:bgPr>
    </p:bg>
    <p:spTree>
      <p:nvGrpSpPr>
        <p:cNvPr id="1" name="Shape 3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51160" y="1563638"/>
            <a:ext cx="2060600" cy="43204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/>
              <a:t>Team ID:  </a:t>
            </a:r>
          </a:p>
        </p:txBody>
      </p:sp>
      <p:sp>
        <p:nvSpPr>
          <p:cNvPr id="8" name="Rectangle 7"/>
          <p:cNvSpPr/>
          <p:nvPr/>
        </p:nvSpPr>
        <p:spPr>
          <a:xfrm>
            <a:off x="323528" y="2067694"/>
            <a:ext cx="8424936" cy="40664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/>
              <a:t>Theme:</a:t>
            </a:r>
          </a:p>
        </p:txBody>
      </p:sp>
      <p:sp>
        <p:nvSpPr>
          <p:cNvPr id="9" name="Rectangle 8"/>
          <p:cNvSpPr/>
          <p:nvPr/>
        </p:nvSpPr>
        <p:spPr>
          <a:xfrm>
            <a:off x="323528" y="2571750"/>
            <a:ext cx="8424936" cy="35584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/>
              <a:t>Problem Statement:</a:t>
            </a:r>
          </a:p>
        </p:txBody>
      </p:sp>
      <p:sp>
        <p:nvSpPr>
          <p:cNvPr id="10" name="Rectangle 9"/>
          <p:cNvSpPr/>
          <p:nvPr/>
        </p:nvSpPr>
        <p:spPr>
          <a:xfrm>
            <a:off x="2555776" y="1550938"/>
            <a:ext cx="6192688" cy="44474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/>
              <a:t>Academic Year: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92720" y="3075806"/>
            <a:ext cx="5359400" cy="1944216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IN" dirty="0"/>
              <a:t>Solution: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750620" y="3075806"/>
            <a:ext cx="2997844" cy="864096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IN"/>
              <a:t>Uniqueness </a:t>
            </a:r>
            <a:r>
              <a:rPr lang="en-IN" dirty="0"/>
              <a:t>: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793036" y="4011910"/>
            <a:ext cx="2955428" cy="936104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IN" dirty="0"/>
              <a:t>Technology Used: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168</TotalTime>
  <Words>18</Words>
  <Application>Microsoft Office PowerPoint</Application>
  <PresentationFormat>On-screen Show (16:9)</PresentationFormat>
  <Paragraphs>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UPES presents</dc:title>
  <dc:creator>Shivansh Thapliyal</dc:creator>
  <cp:lastModifiedBy>Acer</cp:lastModifiedBy>
  <cp:revision>12</cp:revision>
  <dcterms:modified xsi:type="dcterms:W3CDTF">2019-02-22T05:16:19Z</dcterms:modified>
</cp:coreProperties>
</file>