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2"/>
  </p:notesMasterIdLst>
  <p:sldIdLst>
    <p:sldId id="256" r:id="rId12"/>
    <p:sldId id="257" r:id="rId13"/>
    <p:sldId id="258" r:id="rId14"/>
    <p:sldId id="259" r:id="rId15"/>
    <p:sldId id="260" r:id="rId16"/>
    <p:sldId id="261" r:id="rId17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3"/>
      <p:bold r:id="rId4"/>
      <p:italic r:id="rId5"/>
      <p:boldItalic r:id="rId6"/>
    </p:embeddedFont>
    <p:embeddedFont>
      <p:font typeface="Vidaloka" panose="020B0604020202020204" charset="0"/>
      <p:regular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E851A9-D259-4856-A463-D0F15E0F2248}">
  <a:tblStyle styleId="{9CE851A9-D259-4856-A463-D0F15E0F22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font" Target="fonts/font1.fntdata"/><Relationship Id="rId4" Type="http://schemas.openxmlformats.org/officeDocument/2006/relationships/font" Target="fonts/font2.fntdata"/><Relationship Id="rId5" Type="http://schemas.openxmlformats.org/officeDocument/2006/relationships/font" Target="fonts/font3.fntdata"/><Relationship Id="rId6" Type="http://schemas.openxmlformats.org/officeDocument/2006/relationships/font" Target="fonts/font4.fntdata"/><Relationship Id="rId7" Type="http://schemas.openxmlformats.org/officeDocument/2006/relationships/font" Target="fonts/font5.fntdata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;p1">
            <a:extLst>
              <a:ext uri="{FF2B5EF4-FFF2-40B4-BE49-F238E27FC236}">
                <a16:creationId xmlns:a16="http://schemas.microsoft.com/office/drawing/2014/main" id="{63A70D15-4DE4-A0C2-3CCA-94F4B29A39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4" name="Google Shape;7;p1">
            <a:extLst>
              <a:ext uri="{FF2B5EF4-FFF2-40B4-BE49-F238E27FC236}">
                <a16:creationId xmlns:a16="http://schemas.microsoft.com/office/drawing/2014/main" id="{501E640B-31E7-DD91-FF79-0E5B6C6FFE2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5" name="Google Shape;12;p2">
            <a:extLst>
              <a:ext uri="{FF2B5EF4-FFF2-40B4-BE49-F238E27FC236}">
                <a16:creationId xmlns:a16="http://schemas.microsoft.com/office/drawing/2014/main" id="{CB423971-CDFA-416E-2C66-4ACEF87B4E59}"/>
              </a:ext>
            </a:extLst>
          </p:cNvPr>
          <p:cNvCxnSpPr/>
          <p:nvPr userDrawn="1"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460;p52">
            <a:extLst>
              <a:ext uri="{FF2B5EF4-FFF2-40B4-BE49-F238E27FC236}">
                <a16:creationId xmlns:a16="http://schemas.microsoft.com/office/drawing/2014/main" id="{2B0570F0-2BB0-1194-7717-2D4A784F7555}"/>
              </a:ext>
            </a:extLst>
          </p:cNvPr>
          <p:cNvCxnSpPr/>
          <p:nvPr userDrawn="1"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88264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2" name="Google Shape;12;p2">
            <a:extLst>
              <a:ext uri="{FF2B5EF4-FFF2-40B4-BE49-F238E27FC236}">
                <a16:creationId xmlns:a16="http://schemas.microsoft.com/office/drawing/2014/main" id="{D217F63F-8D52-81FB-0C2F-CBDB43BF26A5}"/>
              </a:ext>
            </a:extLst>
          </p:cNvPr>
          <p:cNvCxnSpPr/>
          <p:nvPr userDrawn="1"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0" r:id="rId1"/>
    <p:sldLayoutId id="2147483658" r:id="rId2"/>
    <p:sldLayoutId id="2147483696" r:id="rId3"/>
    <p:sldLayoutId id="2147483697" r:id="rId4"/>
    <p:sldLayoutId id="2147483698" r:id="rId5"/>
    <p:sldLayoutId id="214748369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 Loan of Trust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r>
              <a:rPr sz="1400"/>
              <a:t>The </a:t>
            </a:r>
            <a:r>
              <a:rPr sz="1400"/>
              <a:t>story </a:t>
            </a:r>
            <a:r>
              <a:rPr sz="1400"/>
              <a:t>begins </a:t>
            </a:r>
            <a:r>
              <a:rPr sz="1400"/>
              <a:t>with </a:t>
            </a:r>
            <a:r>
              <a:rPr sz="1400"/>
              <a:t>the </a:t>
            </a:r>
            <a:r>
              <a:rPr sz="1400"/>
              <a:t>narrator </a:t>
            </a:r>
            <a:r>
              <a:rPr sz="1400"/>
              <a:t>encountering </a:t>
            </a:r>
            <a:r>
              <a:rPr sz="1400"/>
              <a:t>Hari, </a:t>
            </a:r>
            <a:r>
              <a:rPr sz="1400"/>
              <a:t>a </a:t>
            </a:r>
            <a:r>
              <a:rPr sz="1400"/>
              <a:t>young </a:t>
            </a:r>
            <a:r>
              <a:rPr sz="1400"/>
              <a:t>man </a:t>
            </a:r>
            <a:r>
              <a:rPr sz="1400"/>
              <a:t>needing </a:t>
            </a:r>
            <a:r>
              <a:rPr sz="1400"/>
              <a:t>financial </a:t>
            </a:r>
            <a:r>
              <a:rPr sz="1400"/>
              <a:t>assistance </a:t>
            </a:r>
            <a:r>
              <a:rPr sz="1400"/>
              <a:t>for </a:t>
            </a:r>
            <a:r>
              <a:rPr sz="1400"/>
              <a:t>his </a:t>
            </a:r>
            <a:r>
              <a:rPr sz="1400"/>
              <a:t>education. </a:t>
            </a:r>
          </a:p>
          <a:p>
            <a:r>
              <a:rPr sz="1400"/>
              <a:t>Despite </a:t>
            </a:r>
            <a:r>
              <a:rPr sz="1400"/>
              <a:t>having </a:t>
            </a:r>
            <a:r>
              <a:rPr sz="1400"/>
              <a:t>ample </a:t>
            </a:r>
            <a:r>
              <a:rPr sz="1400"/>
              <a:t>resources, </a:t>
            </a:r>
            <a:r>
              <a:rPr sz="1400"/>
              <a:t>the </a:t>
            </a:r>
            <a:r>
              <a:rPr sz="1400"/>
              <a:t>narrator </a:t>
            </a:r>
            <a:r>
              <a:rPr sz="1400"/>
              <a:t>chooses </a:t>
            </a:r>
            <a:r>
              <a:rPr sz="1400"/>
              <a:t>to </a:t>
            </a:r>
            <a:r>
              <a:rPr sz="1400"/>
              <a:t>lend </a:t>
            </a:r>
            <a:r>
              <a:rPr sz="1400"/>
              <a:t>Hari </a:t>
            </a:r>
            <a:r>
              <a:rPr sz="1400"/>
              <a:t>money </a:t>
            </a:r>
            <a:r>
              <a:rPr sz="1400"/>
              <a:t>instead </a:t>
            </a:r>
            <a:r>
              <a:rPr sz="1400"/>
              <a:t>of </a:t>
            </a:r>
            <a:r>
              <a:rPr sz="1400"/>
              <a:t>giving </a:t>
            </a:r>
            <a:r>
              <a:rPr sz="1400"/>
              <a:t>him </a:t>
            </a:r>
            <a:r>
              <a:rPr sz="1400"/>
              <a:t>a </a:t>
            </a:r>
            <a:r>
              <a:rPr sz="1400"/>
              <a:t>scholarship. </a:t>
            </a:r>
          </a:p>
          <a:p>
            <a:r>
              <a:rPr sz="1400"/>
              <a:t>This </a:t>
            </a:r>
            <a:r>
              <a:rPr sz="1400"/>
              <a:t>decision </a:t>
            </a:r>
            <a:r>
              <a:rPr sz="1400"/>
              <a:t>is </a:t>
            </a:r>
            <a:r>
              <a:rPr sz="1400"/>
              <a:t>based </a:t>
            </a:r>
            <a:r>
              <a:rPr sz="1400"/>
              <a:t>on </a:t>
            </a:r>
            <a:r>
              <a:rPr sz="1400"/>
              <a:t>Hari's </a:t>
            </a:r>
            <a:r>
              <a:rPr sz="1400"/>
              <a:t>character, </a:t>
            </a:r>
            <a:r>
              <a:rPr sz="1400"/>
              <a:t>his </a:t>
            </a:r>
            <a:r>
              <a:rPr sz="1400"/>
              <a:t>grandfather's </a:t>
            </a:r>
            <a:r>
              <a:rPr sz="1400"/>
              <a:t>reputation, </a:t>
            </a:r>
            <a:r>
              <a:rPr sz="1400"/>
              <a:t>and </a:t>
            </a:r>
            <a:r>
              <a:rPr sz="1400"/>
              <a:t>a </a:t>
            </a:r>
            <a:r>
              <a:rPr sz="1400"/>
              <a:t>belief </a:t>
            </a:r>
            <a:r>
              <a:rPr sz="1400"/>
              <a:t>in </a:t>
            </a:r>
            <a:r>
              <a:rPr sz="1400"/>
              <a:t>the </a:t>
            </a:r>
            <a:r>
              <a:rPr sz="1400"/>
              <a:t>power </a:t>
            </a:r>
            <a:r>
              <a:rPr sz="1400"/>
              <a:t>of </a:t>
            </a:r>
            <a:r>
              <a:rPr sz="1400"/>
              <a:t>trust </a:t>
            </a:r>
            <a:r>
              <a:rPr sz="1400"/>
              <a:t>and </a:t>
            </a:r>
            <a:r>
              <a:rPr sz="1400"/>
              <a:t>responsibility.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Power of a Promise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r>
              <a:rPr sz="1400"/>
              <a:t>The </a:t>
            </a:r>
            <a:r>
              <a:rPr sz="1400"/>
              <a:t>narrator </a:t>
            </a:r>
            <a:r>
              <a:rPr sz="1400"/>
              <a:t>emphasizes </a:t>
            </a:r>
            <a:r>
              <a:rPr sz="1400"/>
              <a:t>that </a:t>
            </a:r>
            <a:r>
              <a:rPr sz="1400"/>
              <a:t>the </a:t>
            </a:r>
            <a:r>
              <a:rPr sz="1400"/>
              <a:t>loan </a:t>
            </a:r>
            <a:r>
              <a:rPr sz="1400"/>
              <a:t>is </a:t>
            </a:r>
            <a:r>
              <a:rPr sz="1400"/>
              <a:t>not </a:t>
            </a:r>
            <a:r>
              <a:rPr sz="1400"/>
              <a:t>a </a:t>
            </a:r>
            <a:r>
              <a:rPr sz="1400"/>
              <a:t>gift </a:t>
            </a:r>
            <a:r>
              <a:rPr sz="1400"/>
              <a:t>but </a:t>
            </a:r>
            <a:r>
              <a:rPr sz="1400"/>
              <a:t>a </a:t>
            </a:r>
            <a:r>
              <a:rPr sz="1400"/>
              <a:t>loan </a:t>
            </a:r>
            <a:r>
              <a:rPr sz="1400"/>
              <a:t>without </a:t>
            </a:r>
            <a:r>
              <a:rPr sz="1400"/>
              <a:t>interest, </a:t>
            </a:r>
            <a:r>
              <a:rPr sz="1400"/>
              <a:t>expecting </a:t>
            </a:r>
            <a:r>
              <a:rPr sz="1400"/>
              <a:t>Hari </a:t>
            </a:r>
            <a:r>
              <a:rPr sz="1400"/>
              <a:t>to </a:t>
            </a:r>
            <a:r>
              <a:rPr sz="1400"/>
              <a:t>repay </a:t>
            </a:r>
            <a:r>
              <a:rPr sz="1400"/>
              <a:t>it </a:t>
            </a:r>
            <a:r>
              <a:rPr sz="1400"/>
              <a:t>as </a:t>
            </a:r>
            <a:r>
              <a:rPr sz="1400"/>
              <a:t>soon </a:t>
            </a:r>
            <a:r>
              <a:rPr sz="1400"/>
              <a:t>as </a:t>
            </a:r>
            <a:r>
              <a:rPr sz="1400"/>
              <a:t>possible. </a:t>
            </a:r>
          </a:p>
          <a:p>
            <a:r>
              <a:rPr sz="1400"/>
              <a:t>This </a:t>
            </a:r>
            <a:r>
              <a:rPr sz="1400"/>
              <a:t>act </a:t>
            </a:r>
            <a:r>
              <a:rPr sz="1400"/>
              <a:t>of </a:t>
            </a:r>
            <a:r>
              <a:rPr sz="1400"/>
              <a:t>faith </a:t>
            </a:r>
            <a:r>
              <a:rPr sz="1400"/>
              <a:t>is </a:t>
            </a:r>
            <a:r>
              <a:rPr sz="1400"/>
              <a:t>based </a:t>
            </a:r>
            <a:r>
              <a:rPr sz="1400"/>
              <a:t>on </a:t>
            </a:r>
            <a:r>
              <a:rPr sz="1400"/>
              <a:t>the </a:t>
            </a:r>
            <a:r>
              <a:rPr sz="1400"/>
              <a:t>narrator's </a:t>
            </a:r>
            <a:r>
              <a:rPr sz="1400"/>
              <a:t>trust </a:t>
            </a:r>
            <a:r>
              <a:rPr sz="1400"/>
              <a:t>in </a:t>
            </a:r>
            <a:r>
              <a:rPr sz="1400"/>
              <a:t>Hari's </a:t>
            </a:r>
            <a:r>
              <a:rPr sz="1400"/>
              <a:t>character </a:t>
            </a:r>
            <a:r>
              <a:rPr sz="1400"/>
              <a:t>and </a:t>
            </a:r>
            <a:r>
              <a:rPr sz="1400"/>
              <a:t>the </a:t>
            </a:r>
            <a:r>
              <a:rPr sz="1400"/>
              <a:t>legacy </a:t>
            </a:r>
            <a:r>
              <a:rPr sz="1400"/>
              <a:t>of </a:t>
            </a:r>
            <a:r>
              <a:rPr sz="1400"/>
              <a:t>his </a:t>
            </a:r>
            <a:r>
              <a:rPr sz="1400"/>
              <a:t>grandfather's </a:t>
            </a:r>
            <a:r>
              <a:rPr sz="1400"/>
              <a:t>honesty. </a:t>
            </a:r>
          </a:p>
          <a:p>
            <a:r>
              <a:rPr sz="1400"/>
              <a:t>The </a:t>
            </a:r>
            <a:r>
              <a:rPr sz="1400"/>
              <a:t>narrator </a:t>
            </a:r>
            <a:r>
              <a:rPr sz="1400"/>
              <a:t>believes </a:t>
            </a:r>
            <a:r>
              <a:rPr sz="1400"/>
              <a:t>that </a:t>
            </a:r>
            <a:r>
              <a:rPr sz="1400"/>
              <a:t>this </a:t>
            </a:r>
            <a:r>
              <a:rPr sz="1400"/>
              <a:t>act </a:t>
            </a:r>
            <a:r>
              <a:rPr sz="1400"/>
              <a:t>of </a:t>
            </a:r>
            <a:r>
              <a:rPr sz="1400"/>
              <a:t>trust </a:t>
            </a:r>
            <a:r>
              <a:rPr sz="1400"/>
              <a:t>will </a:t>
            </a:r>
            <a:r>
              <a:rPr sz="1400"/>
              <a:t>create </a:t>
            </a:r>
            <a:r>
              <a:rPr sz="1400"/>
              <a:t>a </a:t>
            </a:r>
            <a:r>
              <a:rPr sz="1400"/>
              <a:t>chain </a:t>
            </a:r>
            <a:r>
              <a:rPr sz="1400"/>
              <a:t>of </a:t>
            </a:r>
            <a:r>
              <a:rPr sz="1400"/>
              <a:t>kindness </a:t>
            </a:r>
            <a:r>
              <a:rPr sz="1400"/>
              <a:t>and </a:t>
            </a:r>
            <a:r>
              <a:rPr sz="1400"/>
              <a:t>responsibility.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Years Later: A Chance Encounter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r>
              <a:rPr sz="1400"/>
              <a:t>Years </a:t>
            </a:r>
            <a:r>
              <a:rPr sz="1400"/>
              <a:t>later, </a:t>
            </a:r>
            <a:r>
              <a:rPr sz="1400"/>
              <a:t>the </a:t>
            </a:r>
            <a:r>
              <a:rPr sz="1400"/>
              <a:t>narrator </a:t>
            </a:r>
            <a:r>
              <a:rPr sz="1400"/>
              <a:t>encounters </a:t>
            </a:r>
            <a:r>
              <a:rPr sz="1400"/>
              <a:t>Hari </a:t>
            </a:r>
            <a:r>
              <a:rPr sz="1400"/>
              <a:t>again, </a:t>
            </a:r>
            <a:r>
              <a:rPr sz="1400"/>
              <a:t>now </a:t>
            </a:r>
            <a:r>
              <a:rPr sz="1400"/>
              <a:t>a </a:t>
            </a:r>
            <a:r>
              <a:rPr sz="1400"/>
              <a:t>welldressed </a:t>
            </a:r>
            <a:r>
              <a:rPr sz="1400"/>
              <a:t>young </a:t>
            </a:r>
            <a:r>
              <a:rPr sz="1400"/>
              <a:t>man </a:t>
            </a:r>
            <a:r>
              <a:rPr sz="1400"/>
              <a:t>at </a:t>
            </a:r>
            <a:r>
              <a:rPr sz="1400"/>
              <a:t>the </a:t>
            </a:r>
            <a:r>
              <a:rPr sz="1400"/>
              <a:t>airport. </a:t>
            </a:r>
          </a:p>
          <a:p>
            <a:r>
              <a:rPr sz="1400"/>
              <a:t>The </a:t>
            </a:r>
            <a:r>
              <a:rPr sz="1400"/>
              <a:t>narrator </a:t>
            </a:r>
            <a:r>
              <a:rPr sz="1400"/>
              <a:t>is </a:t>
            </a:r>
            <a:r>
              <a:rPr sz="1400"/>
              <a:t>initially </a:t>
            </a:r>
            <a:r>
              <a:rPr sz="1400"/>
              <a:t>unsure </a:t>
            </a:r>
            <a:r>
              <a:rPr sz="1400"/>
              <a:t>where </a:t>
            </a:r>
            <a:r>
              <a:rPr sz="1400"/>
              <a:t>he </a:t>
            </a:r>
            <a:r>
              <a:rPr sz="1400"/>
              <a:t>recognizes </a:t>
            </a:r>
            <a:r>
              <a:rPr sz="1400"/>
              <a:t>him </a:t>
            </a:r>
            <a:r>
              <a:rPr sz="1400"/>
              <a:t>from, </a:t>
            </a:r>
            <a:r>
              <a:rPr sz="1400"/>
              <a:t>highlighting </a:t>
            </a:r>
            <a:r>
              <a:rPr sz="1400"/>
              <a:t>the </a:t>
            </a:r>
            <a:r>
              <a:rPr sz="1400"/>
              <a:t>passage </a:t>
            </a:r>
            <a:r>
              <a:rPr sz="1400"/>
              <a:t>of </a:t>
            </a:r>
            <a:r>
              <a:rPr sz="1400"/>
              <a:t>time </a:t>
            </a:r>
            <a:r>
              <a:rPr sz="1400"/>
              <a:t>and </a:t>
            </a:r>
            <a:r>
              <a:rPr sz="1400"/>
              <a:t>the </a:t>
            </a:r>
            <a:r>
              <a:rPr sz="1400"/>
              <a:t>transformation </a:t>
            </a:r>
            <a:r>
              <a:rPr sz="1400"/>
              <a:t>in </a:t>
            </a:r>
            <a:r>
              <a:rPr sz="1400"/>
              <a:t>Hari's </a:t>
            </a:r>
            <a:r>
              <a:rPr sz="1400"/>
              <a:t>appearance. </a:t>
            </a:r>
          </a:p>
          <a:p>
            <a:r>
              <a:rPr sz="1400"/>
              <a:t>The </a:t>
            </a:r>
            <a:r>
              <a:rPr sz="1400"/>
              <a:t>narrator's </a:t>
            </a:r>
            <a:r>
              <a:rPr sz="1400"/>
              <a:t>curiosity </a:t>
            </a:r>
            <a:r>
              <a:rPr sz="1400"/>
              <a:t>about </a:t>
            </a:r>
            <a:r>
              <a:rPr sz="1400"/>
              <a:t>Hari's </a:t>
            </a:r>
            <a:r>
              <a:rPr sz="1400"/>
              <a:t>journey </a:t>
            </a:r>
            <a:r>
              <a:rPr sz="1400"/>
              <a:t>is </a:t>
            </a:r>
            <a:r>
              <a:rPr sz="1400"/>
              <a:t>piqued, </a:t>
            </a:r>
            <a:r>
              <a:rPr sz="1400"/>
              <a:t>setting </a:t>
            </a:r>
            <a:r>
              <a:rPr sz="1400"/>
              <a:t>the </a:t>
            </a:r>
            <a:r>
              <a:rPr sz="1400"/>
              <a:t>stage </a:t>
            </a:r>
            <a:r>
              <a:rPr sz="1400"/>
              <a:t>for </a:t>
            </a:r>
            <a:r>
              <a:rPr sz="1400"/>
              <a:t>a </a:t>
            </a:r>
            <a:r>
              <a:rPr sz="1400"/>
              <a:t>revelation.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Unexpected Reunion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r>
              <a:rPr sz="1400"/>
              <a:t>The </a:t>
            </a:r>
            <a:r>
              <a:rPr sz="1400"/>
              <a:t>narrator </a:t>
            </a:r>
            <a:r>
              <a:rPr sz="1400"/>
              <a:t>attends </a:t>
            </a:r>
            <a:r>
              <a:rPr sz="1400"/>
              <a:t>a </a:t>
            </a:r>
            <a:r>
              <a:rPr sz="1400"/>
              <a:t>speaker </a:t>
            </a:r>
            <a:r>
              <a:rPr sz="1400"/>
              <a:t>series </a:t>
            </a:r>
            <a:r>
              <a:rPr sz="1400"/>
              <a:t>at </a:t>
            </a:r>
            <a:r>
              <a:rPr sz="1400"/>
              <a:t>a </a:t>
            </a:r>
            <a:r>
              <a:rPr sz="1400"/>
              <a:t>college </a:t>
            </a:r>
            <a:r>
              <a:rPr sz="1400"/>
              <a:t>and </a:t>
            </a:r>
            <a:r>
              <a:rPr sz="1400"/>
              <a:t>discovers </a:t>
            </a:r>
            <a:r>
              <a:rPr sz="1400"/>
              <a:t>that </a:t>
            </a:r>
            <a:r>
              <a:rPr sz="1400"/>
              <a:t>the </a:t>
            </a:r>
            <a:r>
              <a:rPr sz="1400"/>
              <a:t>young </a:t>
            </a:r>
            <a:r>
              <a:rPr sz="1400"/>
              <a:t>man </a:t>
            </a:r>
            <a:r>
              <a:rPr sz="1400"/>
              <a:t>he </a:t>
            </a:r>
            <a:r>
              <a:rPr sz="1400"/>
              <a:t>saw </a:t>
            </a:r>
            <a:r>
              <a:rPr sz="1400"/>
              <a:t>at </a:t>
            </a:r>
            <a:r>
              <a:rPr sz="1400"/>
              <a:t>the </a:t>
            </a:r>
            <a:r>
              <a:rPr sz="1400"/>
              <a:t>airport </a:t>
            </a:r>
            <a:r>
              <a:rPr sz="1400"/>
              <a:t>is </a:t>
            </a:r>
            <a:r>
              <a:rPr sz="1400"/>
              <a:t>Hari, </a:t>
            </a:r>
            <a:r>
              <a:rPr sz="1400"/>
              <a:t>Anant's </a:t>
            </a:r>
            <a:r>
              <a:rPr sz="1400"/>
              <a:t>grandson. </a:t>
            </a:r>
          </a:p>
          <a:p>
            <a:r>
              <a:rPr sz="1400"/>
              <a:t>Hari, </a:t>
            </a:r>
            <a:r>
              <a:rPr sz="1400"/>
              <a:t>now </a:t>
            </a:r>
            <a:r>
              <a:rPr sz="1400"/>
              <a:t>a </a:t>
            </a:r>
            <a:r>
              <a:rPr sz="1400"/>
              <a:t>successful </a:t>
            </a:r>
            <a:r>
              <a:rPr sz="1400"/>
              <a:t>financial </a:t>
            </a:r>
            <a:r>
              <a:rPr sz="1400"/>
              <a:t>wizard, </a:t>
            </a:r>
            <a:r>
              <a:rPr sz="1400"/>
              <a:t>is </a:t>
            </a:r>
            <a:r>
              <a:rPr sz="1400"/>
              <a:t>invited </a:t>
            </a:r>
            <a:r>
              <a:rPr sz="1400"/>
              <a:t>to </a:t>
            </a:r>
            <a:r>
              <a:rPr sz="1400"/>
              <a:t>speak </a:t>
            </a:r>
            <a:r>
              <a:rPr sz="1400"/>
              <a:t>as </a:t>
            </a:r>
            <a:r>
              <a:rPr sz="1400"/>
              <a:t>a </a:t>
            </a:r>
            <a:r>
              <a:rPr sz="1400"/>
              <a:t>role </a:t>
            </a:r>
            <a:r>
              <a:rPr sz="1400"/>
              <a:t>model </a:t>
            </a:r>
            <a:r>
              <a:rPr sz="1400"/>
              <a:t>for </a:t>
            </a:r>
            <a:r>
              <a:rPr sz="1400"/>
              <a:t>the </a:t>
            </a:r>
            <a:r>
              <a:rPr sz="1400"/>
              <a:t>students. </a:t>
            </a:r>
          </a:p>
          <a:p>
            <a:r>
              <a:rPr sz="1400"/>
              <a:t>The </a:t>
            </a:r>
            <a:r>
              <a:rPr sz="1400"/>
              <a:t>narrator </a:t>
            </a:r>
            <a:r>
              <a:rPr sz="1400"/>
              <a:t>is </a:t>
            </a:r>
            <a:r>
              <a:rPr sz="1400"/>
              <a:t>surprised </a:t>
            </a:r>
            <a:r>
              <a:rPr sz="1400"/>
              <a:t>and </a:t>
            </a:r>
            <a:r>
              <a:rPr sz="1400"/>
              <a:t>impressed </a:t>
            </a:r>
            <a:r>
              <a:rPr sz="1400"/>
              <a:t>by </a:t>
            </a:r>
            <a:r>
              <a:rPr sz="1400"/>
              <a:t>Hari's </a:t>
            </a:r>
            <a:r>
              <a:rPr sz="1400"/>
              <a:t>journey, </a:t>
            </a:r>
            <a:r>
              <a:rPr sz="1400"/>
              <a:t>realizing </a:t>
            </a:r>
            <a:r>
              <a:rPr sz="1400"/>
              <a:t>the </a:t>
            </a:r>
            <a:r>
              <a:rPr sz="1400"/>
              <a:t>impact </a:t>
            </a:r>
            <a:r>
              <a:rPr sz="1400"/>
              <a:t>of </a:t>
            </a:r>
            <a:r>
              <a:rPr sz="1400"/>
              <a:t>the </a:t>
            </a:r>
            <a:r>
              <a:rPr sz="1400"/>
              <a:t>loan </a:t>
            </a:r>
            <a:r>
              <a:rPr sz="1400"/>
              <a:t>and </a:t>
            </a:r>
            <a:r>
              <a:rPr sz="1400"/>
              <a:t>the </a:t>
            </a:r>
            <a:r>
              <a:rPr sz="1400"/>
              <a:t>trust </a:t>
            </a:r>
            <a:r>
              <a:rPr sz="1400"/>
              <a:t>placed </a:t>
            </a:r>
            <a:r>
              <a:rPr sz="1400"/>
              <a:t>in </a:t>
            </a:r>
            <a:r>
              <a:rPr sz="1400"/>
              <a:t>him.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Ripple Effect of Trust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r>
              <a:rPr sz="1400"/>
              <a:t>Hari's </a:t>
            </a:r>
            <a:r>
              <a:rPr sz="1400"/>
              <a:t>story </a:t>
            </a:r>
            <a:r>
              <a:rPr sz="1400"/>
              <a:t>highlights </a:t>
            </a:r>
            <a:r>
              <a:rPr sz="1400"/>
              <a:t>the </a:t>
            </a:r>
            <a:r>
              <a:rPr sz="1400"/>
              <a:t>power </a:t>
            </a:r>
            <a:r>
              <a:rPr sz="1400"/>
              <a:t>of </a:t>
            </a:r>
            <a:r>
              <a:rPr sz="1400"/>
              <a:t>trust, </a:t>
            </a:r>
            <a:r>
              <a:rPr sz="1400"/>
              <a:t>responsibility, </a:t>
            </a:r>
            <a:r>
              <a:rPr sz="1400"/>
              <a:t>and </a:t>
            </a:r>
            <a:r>
              <a:rPr sz="1400"/>
              <a:t>the </a:t>
            </a:r>
            <a:r>
              <a:rPr sz="1400"/>
              <a:t>potential </a:t>
            </a:r>
            <a:r>
              <a:rPr sz="1400"/>
              <a:t>for </a:t>
            </a:r>
            <a:r>
              <a:rPr sz="1400"/>
              <a:t>personal </a:t>
            </a:r>
            <a:r>
              <a:rPr sz="1400"/>
              <a:t>growth. </a:t>
            </a:r>
          </a:p>
          <a:p>
            <a:r>
              <a:rPr sz="1400"/>
              <a:t>The </a:t>
            </a:r>
            <a:r>
              <a:rPr sz="1400"/>
              <a:t>narrator's </a:t>
            </a:r>
            <a:r>
              <a:rPr sz="1400"/>
              <a:t>act </a:t>
            </a:r>
            <a:r>
              <a:rPr sz="1400"/>
              <a:t>of </a:t>
            </a:r>
            <a:r>
              <a:rPr sz="1400"/>
              <a:t>faith </a:t>
            </a:r>
            <a:r>
              <a:rPr sz="1400"/>
              <a:t>in </a:t>
            </a:r>
            <a:r>
              <a:rPr sz="1400"/>
              <a:t>Hari, </a:t>
            </a:r>
            <a:r>
              <a:rPr sz="1400"/>
              <a:t>based </a:t>
            </a:r>
            <a:r>
              <a:rPr sz="1400"/>
              <a:t>on </a:t>
            </a:r>
            <a:r>
              <a:rPr sz="1400"/>
              <a:t>his </a:t>
            </a:r>
            <a:r>
              <a:rPr sz="1400"/>
              <a:t>character </a:t>
            </a:r>
            <a:r>
              <a:rPr sz="1400"/>
              <a:t>and </a:t>
            </a:r>
            <a:r>
              <a:rPr sz="1400"/>
              <a:t>family </a:t>
            </a:r>
            <a:r>
              <a:rPr sz="1400"/>
              <a:t>values, </a:t>
            </a:r>
            <a:r>
              <a:rPr sz="1400"/>
              <a:t>has </a:t>
            </a:r>
            <a:r>
              <a:rPr sz="1400"/>
              <a:t>had </a:t>
            </a:r>
            <a:r>
              <a:rPr sz="1400"/>
              <a:t>a </a:t>
            </a:r>
            <a:r>
              <a:rPr sz="1400"/>
              <a:t>profound </a:t>
            </a:r>
            <a:r>
              <a:rPr sz="1400"/>
              <a:t>impact </a:t>
            </a:r>
            <a:r>
              <a:rPr sz="1400"/>
              <a:t>on </a:t>
            </a:r>
            <a:r>
              <a:rPr sz="1400"/>
              <a:t>his </a:t>
            </a:r>
            <a:r>
              <a:rPr sz="1400"/>
              <a:t>life. </a:t>
            </a:r>
          </a:p>
          <a:p>
            <a:r>
              <a:rPr sz="1400"/>
              <a:t>The </a:t>
            </a:r>
            <a:r>
              <a:rPr sz="1400"/>
              <a:t>story </a:t>
            </a:r>
            <a:r>
              <a:rPr sz="1400"/>
              <a:t>emphasizes </a:t>
            </a:r>
            <a:r>
              <a:rPr sz="1400"/>
              <a:t>the </a:t>
            </a:r>
            <a:r>
              <a:rPr sz="1400"/>
              <a:t>importance </a:t>
            </a:r>
            <a:r>
              <a:rPr sz="1400"/>
              <a:t>of </a:t>
            </a:r>
            <a:r>
              <a:rPr sz="1400"/>
              <a:t>believing </a:t>
            </a:r>
            <a:r>
              <a:rPr sz="1400"/>
              <a:t>in </a:t>
            </a:r>
            <a:r>
              <a:rPr sz="1400"/>
              <a:t>others </a:t>
            </a:r>
            <a:r>
              <a:rPr sz="1400"/>
              <a:t>and </a:t>
            </a:r>
            <a:r>
              <a:rPr sz="1400"/>
              <a:t>giving </a:t>
            </a:r>
            <a:r>
              <a:rPr sz="1400"/>
              <a:t>them </a:t>
            </a:r>
            <a:r>
              <a:rPr sz="1400"/>
              <a:t>opportunities </a:t>
            </a:r>
            <a:r>
              <a:rPr sz="1400"/>
              <a:t>to </a:t>
            </a:r>
            <a:r>
              <a:rPr sz="1400"/>
              <a:t>succeed, </a:t>
            </a:r>
            <a:r>
              <a:rPr sz="1400"/>
              <a:t>even </a:t>
            </a:r>
            <a:r>
              <a:rPr sz="1400"/>
              <a:t>without </a:t>
            </a:r>
            <a:r>
              <a:rPr sz="1400"/>
              <a:t>formal </a:t>
            </a:r>
            <a:r>
              <a:rPr sz="1400"/>
              <a:t>guarantees.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r>
              <a:rPr sz="1400"/>
              <a:t>The </a:t>
            </a:r>
            <a:r>
              <a:rPr sz="1400"/>
              <a:t>story </a:t>
            </a:r>
            <a:r>
              <a:rPr sz="1400"/>
              <a:t>teaches </a:t>
            </a:r>
            <a:r>
              <a:rPr sz="1400"/>
              <a:t>us </a:t>
            </a:r>
            <a:r>
              <a:rPr sz="1400"/>
              <a:t>about </a:t>
            </a:r>
            <a:r>
              <a:rPr sz="1400"/>
              <a:t>the </a:t>
            </a:r>
            <a:r>
              <a:rPr sz="1400"/>
              <a:t>importance </a:t>
            </a:r>
            <a:r>
              <a:rPr sz="1400"/>
              <a:t>of </a:t>
            </a:r>
            <a:r>
              <a:rPr sz="1400"/>
              <a:t>trust, </a:t>
            </a:r>
            <a:r>
              <a:rPr sz="1400"/>
              <a:t>responsibility, </a:t>
            </a:r>
            <a:r>
              <a:rPr sz="1400"/>
              <a:t>and </a:t>
            </a:r>
            <a:r>
              <a:rPr sz="1400"/>
              <a:t>the </a:t>
            </a:r>
            <a:r>
              <a:rPr sz="1400"/>
              <a:t>power </a:t>
            </a:r>
            <a:r>
              <a:rPr sz="1400"/>
              <a:t>of </a:t>
            </a:r>
            <a:r>
              <a:rPr sz="1400"/>
              <a:t>believing </a:t>
            </a:r>
            <a:r>
              <a:rPr sz="1400"/>
              <a:t>in </a:t>
            </a:r>
            <a:r>
              <a:rPr sz="1400"/>
              <a:t>others. </a:t>
            </a:r>
          </a:p>
          <a:p>
            <a:r>
              <a:rPr sz="1400"/>
              <a:t>It </a:t>
            </a:r>
            <a:r>
              <a:rPr sz="1400"/>
              <a:t>demonstrates </a:t>
            </a:r>
            <a:r>
              <a:rPr sz="1400"/>
              <a:t>that </a:t>
            </a:r>
            <a:r>
              <a:rPr sz="1400"/>
              <a:t>investing </a:t>
            </a:r>
            <a:r>
              <a:rPr sz="1400"/>
              <a:t>in </a:t>
            </a:r>
            <a:r>
              <a:rPr sz="1400"/>
              <a:t>people, </a:t>
            </a:r>
            <a:r>
              <a:rPr sz="1400"/>
              <a:t>even </a:t>
            </a:r>
            <a:r>
              <a:rPr sz="1400"/>
              <a:t>without </a:t>
            </a:r>
            <a:r>
              <a:rPr sz="1400"/>
              <a:t>formal </a:t>
            </a:r>
            <a:r>
              <a:rPr sz="1400"/>
              <a:t>agreements, </a:t>
            </a:r>
            <a:r>
              <a:rPr sz="1400"/>
              <a:t>can </a:t>
            </a:r>
            <a:r>
              <a:rPr sz="1400"/>
              <a:t>lead </a:t>
            </a:r>
            <a:r>
              <a:rPr sz="1400"/>
              <a:t>to </a:t>
            </a:r>
            <a:r>
              <a:rPr sz="1400"/>
              <a:t>positive </a:t>
            </a:r>
            <a:r>
              <a:rPr sz="1400"/>
              <a:t>outcomes. </a:t>
            </a:r>
          </a:p>
          <a:p>
            <a:r>
              <a:rPr sz="1400"/>
              <a:t>The </a:t>
            </a:r>
            <a:r>
              <a:rPr sz="1400"/>
              <a:t>story </a:t>
            </a:r>
            <a:r>
              <a:rPr sz="1400"/>
              <a:t>encourages </a:t>
            </a:r>
            <a:r>
              <a:rPr sz="1400"/>
              <a:t>us </a:t>
            </a:r>
            <a:r>
              <a:rPr sz="1400"/>
              <a:t>to </a:t>
            </a:r>
            <a:r>
              <a:rPr sz="1400"/>
              <a:t>be </a:t>
            </a:r>
            <a:r>
              <a:rPr sz="1400"/>
              <a:t>mindful </a:t>
            </a:r>
            <a:r>
              <a:rPr sz="1400"/>
              <a:t>of </a:t>
            </a:r>
            <a:r>
              <a:rPr sz="1400"/>
              <a:t>the </a:t>
            </a:r>
            <a:r>
              <a:rPr sz="1400"/>
              <a:t>impact </a:t>
            </a:r>
            <a:r>
              <a:rPr sz="1400"/>
              <a:t>our </a:t>
            </a:r>
            <a:r>
              <a:rPr sz="1400"/>
              <a:t>actions </a:t>
            </a:r>
            <a:r>
              <a:rPr sz="1400"/>
              <a:t>can </a:t>
            </a:r>
            <a:r>
              <a:rPr sz="1400"/>
              <a:t>have </a:t>
            </a:r>
            <a:r>
              <a:rPr sz="1400"/>
              <a:t>on </a:t>
            </a:r>
            <a:r>
              <a:rPr sz="1400"/>
              <a:t>others </a:t>
            </a:r>
            <a:r>
              <a:rPr sz="1400"/>
              <a:t>and </a:t>
            </a:r>
            <a:r>
              <a:rPr sz="1400"/>
              <a:t>to </a:t>
            </a:r>
            <a:r>
              <a:rPr sz="1400"/>
              <a:t>create </a:t>
            </a:r>
            <a:r>
              <a:rPr sz="1400"/>
              <a:t>a </a:t>
            </a:r>
            <a:r>
              <a:rPr sz="1400"/>
              <a:t>culture </a:t>
            </a:r>
            <a:r>
              <a:rPr sz="1400"/>
              <a:t>of </a:t>
            </a:r>
            <a:r>
              <a:rPr sz="1400"/>
              <a:t>trust </a:t>
            </a:r>
            <a:r>
              <a:rPr sz="1400"/>
              <a:t>and </a:t>
            </a:r>
            <a:r>
              <a:rPr sz="1400"/>
              <a:t>support.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Montserrat</vt:lpstr>
      <vt:lpstr>Vidaloka</vt:lpstr>
      <vt:lpstr>Minimalist Business Slides XL by Slidesgo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</dc:creator>
  <cp:lastModifiedBy>Muaz RUDY</cp:lastModifiedBy>
  <cp:revision>7</cp:revision>
  <dcterms:modified xsi:type="dcterms:W3CDTF">2024-04-25T01:21:31Z</dcterms:modified>
</cp:coreProperties>
</file>