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07530" y="3429000"/>
            <a:ext cx="8057611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/>
              <a:t>STUDENT NAME: </a:t>
            </a:r>
            <a:r>
              <a:rPr lang="en-GB" sz="2800" b="1" dirty="0"/>
              <a:t>:</a:t>
            </a:r>
            <a:r>
              <a:rPr lang="en-GB" sz="2800" b="1" dirty="0" err="1"/>
              <a:t>E.Ishwariya</a:t>
            </a:r>
            <a:endParaRPr lang="en-GB" sz="2800" b="1" dirty="0"/>
          </a:p>
          <a:p>
            <a:r>
              <a:rPr lang="en-US" sz="2800" b="1" dirty="0"/>
              <a:t>REGISTER NO :24524U09040</a:t>
            </a:r>
          </a:p>
          <a:p>
            <a:r>
              <a:rPr lang="en-US" sz="2800" b="1" dirty="0"/>
              <a:t>AND NMID: </a:t>
            </a:r>
            <a:r>
              <a:rPr lang="en-GB" sz="2800" b="1" dirty="0"/>
              <a:t>5513D5C11A0A76491B9468033205A5CA</a:t>
            </a:r>
            <a:endParaRPr lang="en-US" sz="2800" b="1" dirty="0">
              <a:cs typeface="Calibri"/>
            </a:endParaRPr>
          </a:p>
          <a:p>
            <a:r>
              <a:rPr lang="en-US" sz="2800" b="1" dirty="0"/>
              <a:t>DEPARTMENT: </a:t>
            </a:r>
            <a:r>
              <a:rPr lang="en-GB" sz="2800" b="1" dirty="0"/>
              <a:t>BCA</a:t>
            </a:r>
            <a:endParaRPr lang="en-US" sz="2800" b="1" dirty="0"/>
          </a:p>
          <a:p>
            <a:r>
              <a:rPr lang="en-US" sz="2800" b="1" dirty="0"/>
              <a:t>COLLEGE/ UNIVERSITY</a:t>
            </a:r>
            <a:r>
              <a:rPr lang="en-GB" sz="2800" b="1" dirty="0"/>
              <a:t>:</a:t>
            </a:r>
            <a:r>
              <a:rPr lang="en-US" sz="2800" b="1" dirty="0"/>
              <a:t>Karan Arts and Science college </a:t>
            </a:r>
            <a:r>
              <a:rPr lang="en-GB" sz="2800" b="1" dirty="0"/>
              <a:t>COLLEGE/THIRUVALLUR UNIVERSITY </a:t>
            </a:r>
            <a:endParaRPr lang="en-US" sz="2800" b="1" dirty="0"/>
          </a:p>
          <a:p>
            <a:r>
              <a:rPr lang="en-US" sz="2800" b="1" dirty="0"/>
              <a:t>           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6606B4A-E917-A054-D6CC-E091CAB66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Screenshots of each section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9471A0-7A58-CA2C-6838-6DCEDA5A5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038350"/>
            <a:ext cx="434340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EF9BF-BA44-DABE-5F45-6A62C9860B2E}"/>
              </a:ext>
            </a:extLst>
          </p:cNvPr>
          <p:cNvSpPr txBox="1"/>
          <p:nvPr/>
        </p:nvSpPr>
        <p:spPr>
          <a:xfrm>
            <a:off x="990600" y="1831908"/>
            <a:ext cx="94916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 Digital Portfolio Program helps users showcase their skills and projects easily.</a:t>
            </a: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It improves career opportunities by providing a professional digital profile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14934" y="4446"/>
            <a:ext cx="13021866" cy="685355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B016A59-43F6-FF4B-2D1B-1C76DE0C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565621"/>
            <a:ext cx="10260806" cy="430887"/>
          </a:xfrm>
        </p:spPr>
        <p:txBody>
          <a:bodyPr/>
          <a:lstStyle/>
          <a:p>
            <a:r>
              <a:rPr lang="en-GB" sz="2800" b="1" dirty="0"/>
              <a:t>Digital portfolio for web developer using html, </a:t>
            </a:r>
            <a:r>
              <a:rPr lang="en-GB" sz="2800" b="1" dirty="0" err="1"/>
              <a:t>css</a:t>
            </a:r>
            <a:r>
              <a:rPr lang="en-GB" sz="2800" b="1" dirty="0"/>
              <a:t> and </a:t>
            </a:r>
            <a:r>
              <a:rPr lang="en-GB" sz="2800" b="1" dirty="0" err="1"/>
              <a:t>javascript</a:t>
            </a:r>
            <a:r>
              <a:rPr lang="en-GB" sz="2800" b="1" dirty="0"/>
              <a:t> </a:t>
            </a:r>
            <a:endParaRPr lang="en-US" sz="280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537BEC-D46C-53C6-3DD2-8D641624EA30}"/>
              </a:ext>
            </a:extLst>
          </p:cNvPr>
          <p:cNvSpPr txBox="1"/>
          <p:nvPr/>
        </p:nvSpPr>
        <p:spPr>
          <a:xfrm>
            <a:off x="797496" y="1502539"/>
            <a:ext cx="94773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The absence of a personal portfolio makes it difficult for web developers to showcase their skills and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This limits opportunities to connect with potential clients or employers.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A professional digital portfolio is needed to highlight expertise, projects, and contact details effectively.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632838-488A-141B-59E6-7FE597C937E3}"/>
              </a:ext>
            </a:extLst>
          </p:cNvPr>
          <p:cNvSpPr txBox="1"/>
          <p:nvPr/>
        </p:nvSpPr>
        <p:spPr>
          <a:xfrm>
            <a:off x="773303" y="1584007"/>
            <a:ext cx="890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Develop a personal portfolio website using HTML, CSS, and JavaScript to showcase web development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Include sections such as About Me, Projects, and Contact for clear 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Design the portfolio to be responsive, user-friendly, and professional for career opportunities.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A225F-19B0-3333-5EFD-4E6FA5B21705}"/>
              </a:ext>
            </a:extLst>
          </p:cNvPr>
          <p:cNvSpPr txBox="1"/>
          <p:nvPr/>
        </p:nvSpPr>
        <p:spPr>
          <a:xfrm>
            <a:off x="1066800" y="2133600"/>
            <a:ext cx="81087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Potential Employers/Recruiters – to evaluate skills and hire for job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Clients – to review past projects and decide on freelance or contract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Peers and Collaborators – to connect, network, and collaborate on web development projects.</a:t>
            </a:r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1F8EEB-32C7-CC77-52A6-BA58699FAF92}"/>
              </a:ext>
            </a:extLst>
          </p:cNvPr>
          <p:cNvSpPr txBox="1"/>
          <p:nvPr/>
        </p:nvSpPr>
        <p:spPr>
          <a:xfrm>
            <a:off x="2825496" y="1951672"/>
            <a:ext cx="753070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GB" sz="2400" b="1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Development Tools – HTML, CSS, JavaScript, and code editors like VS Code for building the website.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Design Techniques – Responsive design, CSS styling, and UI/UX principles for a modern layout.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Deployment Tools – GitHub Pages, </a:t>
            </a:r>
            <a:r>
              <a:rPr lang="en-GB" sz="2400" b="1" dirty="0" err="1"/>
              <a:t>Netlify</a:t>
            </a:r>
            <a:r>
              <a:rPr lang="en-GB" sz="2400" b="1" dirty="0"/>
              <a:t>, or </a:t>
            </a:r>
            <a:r>
              <a:rPr lang="en-GB" sz="2400" b="1" dirty="0" err="1"/>
              <a:t>Vercel</a:t>
            </a:r>
            <a:r>
              <a:rPr lang="en-GB" sz="2400" b="1" dirty="0"/>
              <a:t> for hosting and version control with Git.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E948B-29D8-960B-9338-F9C823FAA639}"/>
              </a:ext>
            </a:extLst>
          </p:cNvPr>
          <p:cNvSpPr txBox="1"/>
          <p:nvPr/>
        </p:nvSpPr>
        <p:spPr>
          <a:xfrm>
            <a:off x="1041797" y="1295212"/>
            <a:ext cx="9245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GB" b="1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Homepage Layout – Includes a clean introduction with name, role, and a professional image on a black background.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Section Design – Separate sections for </a:t>
            </a:r>
            <a:r>
              <a:rPr lang="en-GB" sz="2400" b="1" i="1" dirty="0"/>
              <a:t>About Me, Projects, and Contact</a:t>
            </a:r>
            <a:r>
              <a:rPr lang="en-GB" sz="2400" b="1" dirty="0"/>
              <a:t>, arranged with clear navigation.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Responsive Design – Ensures the portfolio adapts to desktops, tablets, and mobile devices for better accessibility.</a:t>
            </a:r>
          </a:p>
          <a:p>
            <a:pPr>
              <a:buNone/>
            </a:pPr>
            <a:endParaRPr lang="en-GB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87DC6-CFF2-1FA4-3012-15A17BADF3B8}"/>
              </a:ext>
            </a:extLst>
          </p:cNvPr>
          <p:cNvSpPr txBox="1"/>
          <p:nvPr/>
        </p:nvSpPr>
        <p:spPr>
          <a:xfrm>
            <a:off x="755332" y="1143634"/>
            <a:ext cx="8924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sz="2400" b="1" dirty="0"/>
              <a:t>Project Showcase – Display completed projects with descriptions, images, and links to live demos or GitHub.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Interactive Contact Section – Provide contact details (email, WhatsApp, LinkedIn) with a simple form for inquiries.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Responsive Navigation – Easy-to-use menu and smooth scrolling for seamless user experience across all devices.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452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MUTHUKUMARAN G</cp:lastModifiedBy>
  <cp:revision>27</cp:revision>
  <dcterms:created xsi:type="dcterms:W3CDTF">2024-03-29T15:07:22Z</dcterms:created>
  <dcterms:modified xsi:type="dcterms:W3CDTF">2025-09-15T10:36:30Z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