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3" y="2569703"/>
            <a:ext cx="8610600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0</a:t>
            </a:r>
            <a:r>
              <a:rPr dirty="0" sz="2400" lang="en-US"/>
              <a:t>A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r>
              <a:rPr dirty="0" sz="2400" lang="en-US"/>
              <a:t>C</a:t>
            </a:r>
            <a:r>
              <a:rPr dirty="0" sz="2400" lang="en-US"/>
              <a:t>8</a:t>
            </a:r>
            <a:r>
              <a:rPr dirty="0" sz="2400" lang="en-US"/>
              <a:t>4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B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C</a:t>
            </a:r>
            <a:r>
              <a:rPr dirty="0" sz="2400" lang="en-US"/>
              <a:t>0</a:t>
            </a:r>
            <a:r>
              <a:rPr dirty="0" sz="2400" lang="en-US"/>
              <a:t>D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COLLEGE/ UNIVE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ITY</a:t>
            </a:r>
            <a:r>
              <a:rPr dirty="0" sz="2400" lang="en-US"/>
              <a:t>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H</a:t>
            </a:r>
            <a:r>
              <a:rPr altLang="en-US" dirty="0" sz="2400" lang="en-US"/>
              <a:t>E</a:t>
            </a:r>
            <a:r>
              <a:rPr altLang="en-US" dirty="0" sz="2400" lang="en-US"/>
              <a:t>Z</a:t>
            </a:r>
            <a:r>
              <a:rPr altLang="en-US" dirty="0" sz="2400" lang="en-US"/>
              <a:t>H</a:t>
            </a:r>
            <a:r>
              <a:rPr altLang="en-US" dirty="0" sz="2400" lang="en-US"/>
              <a:t>I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A</a:t>
            </a:r>
            <a:r>
              <a:rPr altLang="en-US" dirty="0" sz="2400" lang="en-US"/>
              <a:t>R</a:t>
            </a:r>
            <a:r>
              <a:rPr altLang="en-US" dirty="0" sz="2400" lang="en-US"/>
              <a:t>T</a:t>
            </a:r>
            <a:r>
              <a:rPr altLang="en-US" dirty="0" sz="2400" lang="en-US"/>
              <a:t>S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D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C</a:t>
            </a:r>
            <a:r>
              <a:rPr altLang="en-US" dirty="0" sz="2400" lang="en-US"/>
              <a:t>I</a:t>
            </a:r>
            <a:r>
              <a:rPr altLang="en-US" dirty="0" sz="2400" lang="en-US"/>
              <a:t>ENCE 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LLEGE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F</a:t>
            </a:r>
            <a:r>
              <a:rPr altLang="en-US" dirty="0" sz="2400" lang="en-US"/>
              <a:t>O</a:t>
            </a:r>
            <a:r>
              <a:rPr altLang="en-US" dirty="0" sz="2400" lang="en-US"/>
              <a:t>R</a:t>
            </a:r>
            <a:r>
              <a:rPr altLang="en-US" dirty="0" sz="2400" lang="en-US"/>
              <a:t> </a:t>
            </a:r>
            <a:r>
              <a:rPr altLang="en-US" dirty="0" sz="2400" lang="en-US"/>
              <a:t>W</a:t>
            </a:r>
            <a:r>
              <a:rPr altLang="en-US" dirty="0" sz="2400" lang="en-US"/>
              <a:t>O</a:t>
            </a:r>
            <a:r>
              <a:rPr altLang="en-US" dirty="0" sz="2400" lang="en-US"/>
              <a:t>MEN</a:t>
            </a:r>
            <a:r>
              <a:rPr altLang="en-US" dirty="0" sz="2400" lang="en-US"/>
              <a:t>/</a:t>
            </a:r>
            <a:r>
              <a:rPr altLang="en-US" dirty="0" sz="2400" lang="en-US"/>
              <a:t>T</a:t>
            </a:r>
            <a:r>
              <a:rPr altLang="en-US" dirty="0" sz="2400" lang="en-US"/>
              <a:t>H</a:t>
            </a:r>
            <a:r>
              <a:rPr altLang="en-US" dirty="0" sz="2400" lang="en-US"/>
              <a:t>I</a:t>
            </a:r>
            <a:r>
              <a:rPr altLang="en-US" dirty="0" sz="2400" lang="en-US"/>
              <a:t>R</a:t>
            </a:r>
            <a:r>
              <a:rPr altLang="en-US" dirty="0" sz="2400" lang="en-US"/>
              <a:t>U</a:t>
            </a:r>
            <a:r>
              <a:rPr altLang="en-US" dirty="0" sz="2400" lang="en-US"/>
              <a:t>V</a:t>
            </a:r>
            <a:r>
              <a:rPr altLang="en-US" dirty="0" sz="2400" lang="en-US"/>
              <a:t>A</a:t>
            </a:r>
            <a:r>
              <a:rPr altLang="en-US" dirty="0" sz="2400" lang="en-US"/>
              <a:t>L</a:t>
            </a:r>
            <a:r>
              <a:rPr altLang="en-US" dirty="0" sz="2400" lang="en-US"/>
              <a:t>L</a:t>
            </a:r>
            <a:r>
              <a:rPr altLang="en-US" dirty="0" sz="2400" lang="en-US"/>
              <a:t>UVAR </a:t>
            </a:r>
            <a:r>
              <a:rPr altLang="en-US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966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br>
              <a:rPr dirty="0" sz="4250" lang="en-US" spc="15"/>
            </a:br>
            <a:br>
              <a:rPr dirty="0" sz="4250" lang="en-US" spc="15"/>
            </a:b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*</a:t>
            </a:r>
            <a:r>
              <a:rPr dirty="0" sz="3550" lang="en-US" spc="15"/>
              <a:t>S</a:t>
            </a:r>
            <a:r>
              <a:rPr dirty="0" sz="3550" lang="en-US" spc="15"/>
              <a:t>u</a:t>
            </a:r>
            <a:r>
              <a:rPr dirty="0" sz="3550" lang="en-US" spc="15"/>
              <a:t>c</a:t>
            </a:r>
            <a:r>
              <a:rPr dirty="0" sz="3550" lang="en-US" spc="15"/>
              <a:t>c</a:t>
            </a:r>
            <a:r>
              <a:rPr dirty="0" sz="3550" lang="en-US" spc="15"/>
              <a:t>essfully </a:t>
            </a:r>
            <a:r>
              <a:rPr dirty="0" sz="3550" lang="en-US" spc="15"/>
              <a:t>d</a:t>
            </a:r>
            <a:r>
              <a:rPr dirty="0" sz="3550" lang="en-US" spc="15"/>
              <a:t>e</a:t>
            </a:r>
            <a:r>
              <a:rPr dirty="0" sz="3550" lang="en-US" spc="15"/>
              <a:t>p</a:t>
            </a:r>
            <a:r>
              <a:rPr dirty="0" sz="3550" lang="en-US" spc="15"/>
              <a:t>l</a:t>
            </a:r>
            <a:r>
              <a:rPr dirty="0" sz="3550" lang="en-US" spc="15"/>
              <a:t>oyed </a:t>
            </a:r>
            <a:r>
              <a:rPr dirty="0" sz="3550" lang="en-US" spc="15"/>
              <a:t>r</a:t>
            </a:r>
            <a:r>
              <a:rPr dirty="0" sz="3550" lang="en-US" spc="15"/>
              <a:t>e</a:t>
            </a:r>
            <a:r>
              <a:rPr dirty="0" sz="3550" lang="en-US" spc="15"/>
              <a:t>s</a:t>
            </a:r>
            <a:r>
              <a:rPr dirty="0" sz="3550" lang="en-US" spc="15"/>
              <a:t>p</a:t>
            </a:r>
            <a:r>
              <a:rPr dirty="0" sz="3550" lang="en-US" spc="15"/>
              <a:t>onsive </a:t>
            </a:r>
            <a:br>
              <a:rPr dirty="0" sz="3550" lang="en-US" spc="15"/>
            </a:b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w</a:t>
            </a:r>
            <a:r>
              <a:rPr dirty="0" sz="3550" lang="en-US" spc="15"/>
              <a:t>e</a:t>
            </a:r>
            <a:r>
              <a:rPr dirty="0" sz="3550" lang="en-US" spc="15"/>
              <a:t>b</a:t>
            </a:r>
            <a:r>
              <a:rPr dirty="0" sz="3550" lang="en-US" spc="15"/>
              <a:t>s</a:t>
            </a:r>
            <a:r>
              <a:rPr dirty="0" sz="3550" lang="en-US" spc="15"/>
              <a:t>i</a:t>
            </a:r>
            <a:r>
              <a:rPr dirty="0" sz="3550" lang="en-US" spc="15"/>
              <a:t>te </a:t>
            </a:r>
            <a:r>
              <a:rPr dirty="0" sz="3550" lang="en-US" spc="15"/>
              <a:t>a</a:t>
            </a:r>
            <a:r>
              <a:rPr dirty="0" sz="3550" lang="en-US" spc="15"/>
              <a:t>c</a:t>
            </a:r>
            <a:r>
              <a:rPr dirty="0" sz="3550" lang="en-US" spc="15"/>
              <a:t>r</a:t>
            </a:r>
            <a:r>
              <a:rPr dirty="0" sz="3550" lang="en-US" spc="15"/>
              <a:t>oss </a:t>
            </a:r>
            <a:r>
              <a:rPr dirty="0" sz="3550" lang="en-US" spc="15"/>
              <a:t>devices</a:t>
            </a:r>
            <a:r>
              <a:rPr dirty="0" sz="3550" lang="en-US" spc="15"/>
              <a:t>.</a:t>
            </a:r>
            <a:br>
              <a:rPr dirty="0" sz="3550" lang="en-US" spc="15"/>
            </a:b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br>
              <a:rPr dirty="0" sz="3550" lang="en-US" spc="15"/>
            </a:b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*</a:t>
            </a:r>
            <a:r>
              <a:rPr dirty="0" sz="3550" lang="en-US" spc="15"/>
              <a:t> </a:t>
            </a:r>
            <a:r>
              <a:rPr dirty="0" sz="3550" lang="en-US" spc="15"/>
              <a:t>V</a:t>
            </a:r>
            <a:r>
              <a:rPr dirty="0" sz="3550" lang="en-US" spc="15"/>
              <a:t>i</a:t>
            </a:r>
            <a:r>
              <a:rPr dirty="0" sz="3550" lang="en-US" spc="15"/>
              <a:t>s</a:t>
            </a:r>
            <a:r>
              <a:rPr dirty="0" sz="3550" lang="en-US" spc="15"/>
              <a:t>u</a:t>
            </a:r>
            <a:r>
              <a:rPr dirty="0" sz="3550" lang="en-US" spc="15"/>
              <a:t>a</a:t>
            </a:r>
            <a:r>
              <a:rPr dirty="0" sz="3550" lang="en-US" spc="15"/>
              <a:t>l</a:t>
            </a:r>
            <a:r>
              <a:rPr dirty="0" sz="3550" lang="en-US" spc="15"/>
              <a:t> </a:t>
            </a:r>
            <a:r>
              <a:rPr dirty="0" sz="3550" lang="en-US" spc="15"/>
              <a:t>d</a:t>
            </a:r>
            <a:r>
              <a:rPr dirty="0" sz="3550" lang="en-US" spc="15"/>
              <a:t>o</a:t>
            </a:r>
            <a:r>
              <a:rPr dirty="0" sz="3550" lang="en-US" spc="15"/>
              <a:t>c</a:t>
            </a:r>
            <a:r>
              <a:rPr dirty="0" sz="3550" lang="en-US" spc="15"/>
              <a:t>u</a:t>
            </a:r>
            <a:r>
              <a:rPr dirty="0" sz="3550" lang="en-US" spc="15"/>
              <a:t>m</a:t>
            </a:r>
            <a:r>
              <a:rPr dirty="0" sz="3550" lang="en-US" spc="15"/>
              <a:t>e</a:t>
            </a:r>
            <a:r>
              <a:rPr dirty="0" sz="3550" lang="en-US" spc="15"/>
              <a:t>n</a:t>
            </a:r>
            <a:r>
              <a:rPr dirty="0" sz="3550" lang="en-US" spc="15"/>
              <a:t>t</a:t>
            </a:r>
            <a:r>
              <a:rPr dirty="0" sz="3550" lang="en-US" spc="15"/>
              <a:t>a</a:t>
            </a:r>
            <a:r>
              <a:rPr dirty="0" sz="3550" lang="en-US" spc="15"/>
              <a:t>tion </a:t>
            </a:r>
            <a:r>
              <a:rPr dirty="0" sz="3550" lang="en-US" spc="15"/>
              <a:t>o</a:t>
            </a:r>
            <a:r>
              <a:rPr dirty="0" sz="3550" lang="en-US" spc="15"/>
              <a:t>f</a:t>
            </a:r>
            <a:r>
              <a:rPr dirty="0" sz="3550" lang="en-US" spc="15"/>
              <a:t> </a:t>
            </a:r>
            <a:r>
              <a:rPr dirty="0" sz="3550" lang="en-US" spc="15"/>
              <a:t>d</a:t>
            </a:r>
            <a:r>
              <a:rPr dirty="0" sz="3550" lang="en-US" spc="15"/>
              <a:t>e</a:t>
            </a:r>
            <a:r>
              <a:rPr dirty="0" sz="3550" lang="en-US" spc="15"/>
              <a:t>s</a:t>
            </a:r>
            <a:r>
              <a:rPr dirty="0" sz="3550" lang="en-US" spc="15"/>
              <a:t>ign</a:t>
            </a:r>
            <a:r>
              <a:rPr dirty="0" sz="3550" lang="en-US" spc="15"/>
              <a:t>,</a:t>
            </a:r>
            <a:br>
              <a:rPr dirty="0" sz="3550" lang="en-US" spc="15"/>
            </a:b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 </a:t>
            </a:r>
            <a:r>
              <a:rPr dirty="0" sz="3550" lang="en-US" spc="15"/>
              <a:t>l</a:t>
            </a:r>
            <a:r>
              <a:rPr dirty="0" sz="3550" lang="en-US" spc="15"/>
              <a:t>a</a:t>
            </a:r>
            <a:r>
              <a:rPr dirty="0" sz="3550" lang="en-US" spc="15"/>
              <a:t>y</a:t>
            </a:r>
            <a:r>
              <a:rPr dirty="0" sz="3550" lang="en-US" spc="15"/>
              <a:t>o</a:t>
            </a:r>
            <a:r>
              <a:rPr dirty="0" sz="3550" lang="en-US" spc="15"/>
              <a:t>u</a:t>
            </a:r>
            <a:r>
              <a:rPr dirty="0" sz="3550" lang="en-US" spc="15"/>
              <a:t>t</a:t>
            </a:r>
            <a:r>
              <a:rPr dirty="0" sz="3550" lang="en-US" spc="15"/>
              <a:t>,</a:t>
            </a:r>
            <a:r>
              <a:rPr dirty="0" sz="3550" lang="en-US" spc="15"/>
              <a:t>a</a:t>
            </a:r>
            <a:r>
              <a:rPr dirty="0" sz="3550" lang="en-US" spc="15"/>
              <a:t>n</a:t>
            </a:r>
            <a:r>
              <a:rPr dirty="0" sz="3550" lang="en-US" spc="15"/>
              <a:t>d</a:t>
            </a:r>
            <a:r>
              <a:rPr dirty="0" sz="3550" lang="en-US" spc="15"/>
              <a:t> </a:t>
            </a:r>
            <a:r>
              <a:rPr dirty="0" sz="3550" lang="en-US" spc="15"/>
              <a:t>u</a:t>
            </a:r>
            <a:r>
              <a:rPr dirty="0" sz="3550" lang="en-US" spc="15"/>
              <a:t>s</a:t>
            </a:r>
            <a:r>
              <a:rPr dirty="0" sz="3550" lang="en-US" spc="15"/>
              <a:t>e</a:t>
            </a:r>
            <a:r>
              <a:rPr dirty="0" sz="3550" lang="en-US" spc="15"/>
              <a:t>r</a:t>
            </a:r>
            <a:r>
              <a:rPr dirty="0" sz="3550" lang="en-US" spc="15"/>
              <a:t> </a:t>
            </a:r>
            <a:r>
              <a:rPr dirty="0" sz="3550" lang="en-US" spc="15"/>
              <a:t>i</a:t>
            </a:r>
            <a:r>
              <a:rPr dirty="0" sz="3550" lang="en-US" spc="15"/>
              <a:t>n</a:t>
            </a:r>
            <a:r>
              <a:rPr dirty="0" sz="3550" lang="en-US" spc="15"/>
              <a:t>te</a:t>
            </a:r>
            <a:r>
              <a:rPr dirty="0" sz="3550" lang="en-US" spc="15"/>
              <a:t>r</a:t>
            </a:r>
            <a:r>
              <a:rPr dirty="0" sz="3550" lang="en-US" spc="15"/>
              <a:t>a</a:t>
            </a:r>
            <a:r>
              <a:rPr dirty="0" sz="3550" lang="en-US" spc="15"/>
              <a:t>c</a:t>
            </a:r>
            <a:r>
              <a:rPr dirty="0" sz="3550" lang="en-US" spc="15"/>
              <a:t>tion</a:t>
            </a:r>
            <a:r>
              <a:rPr dirty="0" sz="3550" lang="en-US" spc="15"/>
              <a:t>.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633040" y="857299"/>
            <a:ext cx="8405621" cy="400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dirty="0" lang="en-US"/>
            </a:br>
            <a:br>
              <a:rPr dirty="0" lang="en-US"/>
            </a:br>
            <a:r>
              <a:rPr dirty="0" sz="3400" lang="en-US"/>
              <a:t>*</a:t>
            </a:r>
            <a:r>
              <a:rPr dirty="0" sz="3400" lang="en-US"/>
              <a:t>T</a:t>
            </a:r>
            <a:r>
              <a:rPr dirty="0" sz="3400" lang="en-US"/>
              <a:t>h</a:t>
            </a:r>
            <a:r>
              <a:rPr dirty="0" sz="3400" lang="en-US"/>
              <a:t>e</a:t>
            </a:r>
            <a:r>
              <a:rPr dirty="0" sz="3400" lang="en-US"/>
              <a:t> </a:t>
            </a:r>
            <a:r>
              <a:rPr dirty="0" sz="3400" lang="en-US"/>
              <a:t>p</a:t>
            </a:r>
            <a:r>
              <a:rPr dirty="0" sz="3400" lang="en-US"/>
              <a:t>r</a:t>
            </a:r>
            <a:r>
              <a:rPr dirty="0" sz="3400" lang="en-US"/>
              <a:t>o</a:t>
            </a:r>
            <a:r>
              <a:rPr dirty="0" sz="3400" lang="en-US"/>
              <a:t>j</a:t>
            </a:r>
            <a:r>
              <a:rPr dirty="0" sz="3400" lang="en-US"/>
              <a:t>e</a:t>
            </a:r>
            <a:r>
              <a:rPr dirty="0" sz="3400" lang="en-US"/>
              <a:t>ct </a:t>
            </a:r>
            <a:r>
              <a:rPr dirty="0" sz="3400" lang="en-US"/>
              <a:t>s</a:t>
            </a:r>
            <a:r>
              <a:rPr dirty="0" sz="3400" lang="en-US"/>
              <a:t>u</a:t>
            </a:r>
            <a:r>
              <a:rPr dirty="0" sz="3400" lang="en-US"/>
              <a:t>c</a:t>
            </a:r>
            <a:r>
              <a:rPr dirty="0" sz="3400" lang="en-US"/>
              <a:t>c</a:t>
            </a:r>
            <a:r>
              <a:rPr dirty="0" sz="3400" lang="en-US"/>
              <a:t>essfully </a:t>
            </a:r>
            <a:r>
              <a:rPr dirty="0" sz="3400" lang="en-US"/>
              <a:t>h</a:t>
            </a:r>
            <a:r>
              <a:rPr dirty="0" sz="3400" lang="en-US"/>
              <a:t>i</a:t>
            </a:r>
            <a:r>
              <a:rPr dirty="0" sz="3400" lang="en-US"/>
              <a:t>g</a:t>
            </a:r>
            <a:r>
              <a:rPr dirty="0" sz="3400" lang="en-US"/>
              <a:t>h</a:t>
            </a:r>
            <a:r>
              <a:rPr dirty="0" sz="3400" lang="en-US"/>
              <a:t>l</a:t>
            </a:r>
            <a:r>
              <a:rPr dirty="0" sz="3400" lang="en-US"/>
              <a:t>i</a:t>
            </a:r>
            <a:r>
              <a:rPr dirty="0" sz="3400" lang="en-US"/>
              <a:t>ghts </a:t>
            </a:r>
            <a:r>
              <a:rPr dirty="0" sz="3400" lang="en-US"/>
              <a:t>s</a:t>
            </a:r>
            <a:r>
              <a:rPr dirty="0" sz="3400" lang="en-US"/>
              <a:t>k</a:t>
            </a:r>
            <a:r>
              <a:rPr dirty="0" sz="3400" lang="en-US"/>
              <a:t>i</a:t>
            </a:r>
            <a:r>
              <a:rPr dirty="0" sz="3400" lang="en-US"/>
              <a:t>lls </a:t>
            </a:r>
            <a:r>
              <a:rPr dirty="0" sz="3400" lang="en-US"/>
              <a:t>a</a:t>
            </a:r>
            <a:r>
              <a:rPr dirty="0" sz="3400" lang="en-US"/>
              <a:t>n</a:t>
            </a:r>
            <a:r>
              <a:rPr dirty="0" sz="3400" lang="en-US"/>
              <a:t>d</a:t>
            </a:r>
            <a:r>
              <a:rPr dirty="0" sz="3400" lang="en-US"/>
              <a:t> </a:t>
            </a:r>
            <a:r>
              <a:rPr dirty="0" sz="3400" lang="en-US"/>
              <a:t>v</a:t>
            </a:r>
            <a:r>
              <a:rPr dirty="0" sz="3400" lang="en-US"/>
              <a:t>i</a:t>
            </a:r>
            <a:r>
              <a:rPr dirty="0" sz="3400" lang="en-US"/>
              <a:t>s</a:t>
            </a:r>
            <a:r>
              <a:rPr dirty="0" sz="3400" lang="en-US"/>
              <a:t>u</a:t>
            </a:r>
            <a:r>
              <a:rPr dirty="0" sz="3400" lang="en-US"/>
              <a:t>a</a:t>
            </a:r>
            <a:r>
              <a:rPr dirty="0" sz="3400" lang="en-US"/>
              <a:t>l</a:t>
            </a:r>
            <a:r>
              <a:rPr dirty="0" sz="3400" lang="en-US"/>
              <a:t> </a:t>
            </a:r>
            <a:r>
              <a:rPr dirty="0" sz="3400" lang="en-US"/>
              <a:t>s</a:t>
            </a:r>
            <a:r>
              <a:rPr dirty="0" sz="3400" lang="en-US"/>
              <a:t>t</a:t>
            </a:r>
            <a:r>
              <a:rPr dirty="0" sz="3400" lang="en-US"/>
              <a:t>o</a:t>
            </a:r>
            <a:r>
              <a:rPr dirty="0" sz="3400" lang="en-US"/>
              <a:t>rytelling</a:t>
            </a:r>
            <a:r>
              <a:rPr dirty="0" sz="3400" lang="en-US"/>
              <a:t>.</a:t>
            </a:r>
            <a:br>
              <a:rPr dirty="0" sz="3400" lang="en-US"/>
            </a:br>
            <a:br>
              <a:rPr dirty="0" sz="3400" lang="en-US"/>
            </a:br>
            <a:r>
              <a:rPr dirty="0" sz="3400" lang="en-US"/>
              <a:t>*</a:t>
            </a:r>
            <a:r>
              <a:rPr dirty="0" sz="3400" lang="en-US"/>
              <a:t>R</a:t>
            </a:r>
            <a:r>
              <a:rPr dirty="0" sz="3400" lang="en-US"/>
              <a:t>e</a:t>
            </a:r>
            <a:r>
              <a:rPr dirty="0" sz="3400" lang="en-US"/>
              <a:t>a</a:t>
            </a:r>
            <a:r>
              <a:rPr dirty="0" sz="3400" lang="en-US"/>
              <a:t>d</a:t>
            </a:r>
            <a:r>
              <a:rPr dirty="0" sz="3400" lang="en-US"/>
              <a:t>y</a:t>
            </a:r>
            <a:r>
              <a:rPr dirty="0" sz="3400" lang="en-US"/>
              <a:t> </a:t>
            </a:r>
            <a:r>
              <a:rPr dirty="0" sz="3400" lang="en-US"/>
              <a:t>t</a:t>
            </a:r>
            <a:r>
              <a:rPr dirty="0" sz="3400" lang="en-US"/>
              <a:t>o</a:t>
            </a:r>
            <a:r>
              <a:rPr dirty="0" sz="3400" lang="en-US"/>
              <a:t> </a:t>
            </a:r>
            <a:r>
              <a:rPr dirty="0" sz="3400" lang="en-US"/>
              <a:t>b</a:t>
            </a:r>
            <a:r>
              <a:rPr dirty="0" sz="3400" lang="en-US"/>
              <a:t>e</a:t>
            </a:r>
            <a:r>
              <a:rPr dirty="0" sz="3400" lang="en-US"/>
              <a:t> </a:t>
            </a:r>
            <a:r>
              <a:rPr dirty="0" sz="3400" lang="en-US"/>
              <a:t>u</a:t>
            </a:r>
            <a:r>
              <a:rPr dirty="0" sz="3400" lang="en-US"/>
              <a:t>s</a:t>
            </a:r>
            <a:r>
              <a:rPr dirty="0" sz="3400" lang="en-US"/>
              <a:t>e</a:t>
            </a:r>
            <a:r>
              <a:rPr dirty="0" sz="3400" lang="en-US"/>
              <a:t>d</a:t>
            </a:r>
            <a:r>
              <a:rPr dirty="0" sz="3400" lang="en-US"/>
              <a:t> </a:t>
            </a:r>
            <a:r>
              <a:rPr dirty="0" sz="3400" lang="en-US"/>
              <a:t>i</a:t>
            </a:r>
            <a:r>
              <a:rPr dirty="0" sz="3400" lang="en-US"/>
              <a:t>n</a:t>
            </a:r>
            <a:r>
              <a:rPr dirty="0" sz="3400" lang="en-US"/>
              <a:t> </a:t>
            </a:r>
            <a:r>
              <a:rPr dirty="0" sz="3400" lang="en-US"/>
              <a:t>j</a:t>
            </a:r>
            <a:r>
              <a:rPr dirty="0" sz="3400" lang="en-US"/>
              <a:t>o</a:t>
            </a:r>
            <a:r>
              <a:rPr dirty="0" sz="3400" lang="en-US"/>
              <a:t>b</a:t>
            </a:r>
            <a:r>
              <a:rPr dirty="0" sz="3400" lang="en-US"/>
              <a:t> </a:t>
            </a:r>
            <a:r>
              <a:rPr dirty="0" sz="3400" lang="en-US"/>
              <a:t>a</a:t>
            </a:r>
            <a:r>
              <a:rPr dirty="0" sz="3400" lang="en-US"/>
              <a:t>p</a:t>
            </a:r>
            <a:r>
              <a:rPr dirty="0" sz="3400" lang="en-US"/>
              <a:t>p</a:t>
            </a:r>
            <a:r>
              <a:rPr dirty="0" sz="3400" lang="en-US"/>
              <a:t>lication</a:t>
            </a:r>
            <a:r>
              <a:rPr dirty="0" sz="3400" lang="en-US"/>
              <a:t>s</a:t>
            </a:r>
            <a:r>
              <a:rPr dirty="0" sz="3400" lang="en-US"/>
              <a:t> </a:t>
            </a:r>
            <a:r>
              <a:rPr dirty="0" sz="3400" lang="en-US"/>
              <a:t>a</a:t>
            </a:r>
            <a:r>
              <a:rPr dirty="0" sz="3400" lang="en-US"/>
              <a:t>n</a:t>
            </a:r>
            <a:r>
              <a:rPr dirty="0" sz="3400" lang="en-US"/>
              <a:t>d</a:t>
            </a:r>
            <a:r>
              <a:rPr dirty="0" sz="3400" lang="en-US"/>
              <a:t> </a:t>
            </a:r>
            <a:r>
              <a:rPr dirty="0" sz="3400" lang="en-US"/>
              <a:t>p</a:t>
            </a:r>
            <a:r>
              <a:rPr dirty="0" sz="3400" lang="en-US"/>
              <a:t>r</a:t>
            </a:r>
            <a:r>
              <a:rPr dirty="0" sz="3400" lang="en-US"/>
              <a:t>o</a:t>
            </a:r>
            <a:r>
              <a:rPr dirty="0" sz="3400" lang="en-US"/>
              <a:t>f</a:t>
            </a:r>
            <a:r>
              <a:rPr dirty="0" sz="3400" lang="en-US"/>
              <a:t>e</a:t>
            </a:r>
            <a:r>
              <a:rPr dirty="0" sz="3400" lang="en-US"/>
              <a:t>s</a:t>
            </a:r>
            <a:r>
              <a:rPr dirty="0" sz="3400" lang="en-US"/>
              <a:t>s</a:t>
            </a:r>
            <a:r>
              <a:rPr dirty="0" sz="3400" lang="en-US"/>
              <a:t>ional </a:t>
            </a:r>
            <a:r>
              <a:rPr dirty="0" sz="3400" lang="en-US"/>
              <a:t>s</a:t>
            </a:r>
            <a:r>
              <a:rPr dirty="0" sz="3400" lang="en-US"/>
              <a:t>h</a:t>
            </a:r>
            <a:r>
              <a:rPr dirty="0" sz="3400" lang="en-US"/>
              <a:t>a</a:t>
            </a:r>
            <a:r>
              <a:rPr dirty="0" sz="3400" lang="en-US"/>
              <a:t>r</a:t>
            </a:r>
            <a:r>
              <a:rPr dirty="0" sz="3400" lang="en-US"/>
              <a:t>ing</a:t>
            </a:r>
            <a:r>
              <a:rPr dirty="0" sz="3400" lang="en-US"/>
              <a:t>.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00074" y="-15240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69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69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69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75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75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75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75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75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69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ITAL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69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69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69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FOLIO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 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47625" y="161924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914400" y="566491"/>
            <a:ext cx="3794529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US" lang="en-US"/>
              <a:t>A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A</a:t>
            </a:r>
            <a:endParaRPr altLang="en-US" lang="zh-CN"/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419411" y="1297059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922895" cy="3559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*</a:t>
            </a:r>
            <a:r>
              <a:rPr dirty="0" sz="2850" lang="en-US" spc="10"/>
              <a:t>L</a:t>
            </a:r>
            <a:r>
              <a:rPr dirty="0" sz="2850" lang="en-US" spc="10"/>
              <a:t>a</a:t>
            </a:r>
            <a:r>
              <a:rPr dirty="0" sz="2850" lang="en-US" spc="10"/>
              <a:t>c</a:t>
            </a:r>
            <a:r>
              <a:rPr dirty="0" sz="2850" lang="en-US" spc="10"/>
              <a:t>k</a:t>
            </a:r>
            <a:r>
              <a:rPr dirty="0" sz="2850" lang="en-US" spc="10"/>
              <a:t> </a:t>
            </a:r>
            <a:r>
              <a:rPr dirty="0" sz="2850" lang="en-US" spc="10"/>
              <a:t>o</a:t>
            </a:r>
            <a:r>
              <a:rPr dirty="0" sz="2850" lang="en-US" spc="10"/>
              <a:t>f</a:t>
            </a:r>
            <a:r>
              <a:rPr dirty="0" sz="2850" lang="en-US" spc="10"/>
              <a:t> </a:t>
            </a:r>
            <a:r>
              <a:rPr dirty="0" sz="2850" lang="en-US" spc="10"/>
              <a:t>a</a:t>
            </a:r>
            <a:r>
              <a:rPr dirty="0" sz="2850" lang="en-US" spc="10"/>
              <a:t> </a:t>
            </a:r>
            <a:r>
              <a:rPr dirty="0" sz="2850" lang="en-US" spc="10"/>
              <a:t>centralized </a:t>
            </a:r>
            <a:r>
              <a:rPr dirty="0" sz="2850" lang="en-US" spc="10"/>
              <a:t>platform </a:t>
            </a:r>
            <a:r>
              <a:rPr dirty="0" sz="2850" lang="en-US" spc="10"/>
              <a:t>to </a:t>
            </a:r>
            <a:r>
              <a:rPr dirty="0" sz="2850" lang="en-US" spc="10"/>
              <a:t>showcase </a:t>
            </a:r>
            <a:r>
              <a:rPr dirty="0" sz="2850" lang="en-US" spc="10"/>
              <a:t>photography </a:t>
            </a:r>
            <a:r>
              <a:rPr dirty="0" sz="2850" lang="en-US" spc="10"/>
              <a:t>work </a:t>
            </a:r>
            <a:r>
              <a:rPr dirty="0" sz="2850" lang="en-US" spc="10"/>
              <a:t>professionally</a:t>
            </a:r>
            <a:r>
              <a:rPr dirty="0" sz="2850" lang="en-US" spc="10"/>
              <a:t>.</a:t>
            </a:r>
            <a:br>
              <a:rPr dirty="0" sz="2850" lang="en-US" spc="10"/>
            </a:br>
            <a:br>
              <a:rPr dirty="0" sz="2850" lang="en-US" spc="10"/>
            </a:br>
            <a:r>
              <a:rPr dirty="0" sz="2850" lang="en-US" spc="10"/>
              <a:t>*</a:t>
            </a:r>
            <a:r>
              <a:rPr dirty="0" sz="2850" lang="en-US" spc="10"/>
              <a:t>D</a:t>
            </a:r>
            <a:r>
              <a:rPr dirty="0" sz="2850" lang="en-US" spc="10"/>
              <a:t>i</a:t>
            </a:r>
            <a:r>
              <a:rPr dirty="0" sz="2850" lang="en-US" spc="10"/>
              <a:t>f</a:t>
            </a:r>
            <a:r>
              <a:rPr dirty="0" sz="2850" lang="en-US" spc="10"/>
              <a:t>f</a:t>
            </a:r>
            <a:r>
              <a:rPr dirty="0" sz="2850" lang="en-US" spc="10"/>
              <a:t>iculty </a:t>
            </a:r>
            <a:r>
              <a:rPr dirty="0" sz="2850" lang="en-US" spc="10"/>
              <a:t>i</a:t>
            </a:r>
            <a:r>
              <a:rPr dirty="0" sz="2850" lang="en-US" spc="10"/>
              <a:t>n</a:t>
            </a:r>
            <a:r>
              <a:rPr dirty="0" sz="2850" lang="en-US" spc="10"/>
              <a:t> </a:t>
            </a:r>
            <a:r>
              <a:rPr dirty="0" sz="2850" lang="en-US" spc="10"/>
              <a:t>sharing </a:t>
            </a:r>
            <a:r>
              <a:rPr dirty="0" sz="2850" lang="en-US" spc="10"/>
              <a:t>work </a:t>
            </a:r>
            <a:r>
              <a:rPr dirty="0" sz="2850" lang="en-US" spc="10"/>
              <a:t>with </a:t>
            </a:r>
            <a:r>
              <a:rPr dirty="0" sz="2850" lang="en-US" spc="10"/>
              <a:t>clients</a:t>
            </a:r>
            <a:r>
              <a:rPr dirty="0" sz="2850" lang="en-US" spc="10"/>
              <a:t>,</a:t>
            </a:r>
            <a:r>
              <a:rPr dirty="0" sz="2850" lang="en-US" spc="10"/>
              <a:t> collaborates </a:t>
            </a:r>
            <a:r>
              <a:rPr dirty="0" sz="2850" lang="en-US" spc="10"/>
              <a:t>or </a:t>
            </a:r>
            <a:r>
              <a:rPr dirty="0" sz="2850" lang="en-US" spc="10"/>
              <a:t>Potential </a:t>
            </a:r>
            <a:r>
              <a:rPr dirty="0" sz="2850" lang="en-US" spc="10"/>
              <a:t>employers</a:t>
            </a:r>
            <a:r>
              <a:rPr dirty="0" sz="2850" lang="en-US" spc="10"/>
              <a:t>.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1450386" y="964565"/>
            <a:ext cx="7277372" cy="397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US" spc="-20"/>
              <a:t>. </a:t>
            </a:r>
            <a:r>
              <a:rPr dirty="0" sz="4250" lang="en-US" spc="-20"/>
              <a:t> </a:t>
            </a:r>
            <a:r>
              <a:rPr dirty="0" sz="4250" lang="en-US" spc="-20"/>
              <a:t> </a:t>
            </a:r>
            <a:r>
              <a:rPr dirty="0" sz="4250" lang="en-US" spc="-20"/>
              <a:t> </a:t>
            </a:r>
            <a:r>
              <a:rPr dirty="0" sz="4250" lang="en-US" spc="-20"/>
              <a:t> </a:t>
            </a:r>
            <a:r>
              <a:rPr dirty="0" sz="4250" lang="en-US" spc="-20"/>
              <a:t> </a:t>
            </a:r>
            <a:r>
              <a:rPr dirty="0" sz="4250" lang="en-US" spc="-20"/>
              <a:t> </a:t>
            </a:r>
            <a:br>
              <a:rPr dirty="0" sz="4250" lang="en-US" spc="-20"/>
            </a:br>
            <a:br>
              <a:rPr dirty="0" sz="4250" lang="en-US" spc="-20"/>
            </a:br>
            <a:r>
              <a:rPr dirty="0" sz="4250" lang="en-US" spc="-20"/>
              <a:t>*</a:t>
            </a:r>
            <a:r>
              <a:rPr dirty="0" sz="2850" lang="en-US" spc="-20"/>
              <a:t>A</a:t>
            </a:r>
            <a:r>
              <a:rPr dirty="0" sz="2850" lang="en-US" spc="-20"/>
              <a:t> </a:t>
            </a:r>
            <a:r>
              <a:rPr dirty="0" sz="2850" lang="en-US" spc="-20"/>
              <a:t>r</a:t>
            </a:r>
            <a:r>
              <a:rPr dirty="0" sz="2850" lang="en-US" spc="-20"/>
              <a:t>e</a:t>
            </a:r>
            <a:r>
              <a:rPr dirty="0" sz="2850" lang="en-US" spc="-20"/>
              <a:t>s</a:t>
            </a:r>
            <a:r>
              <a:rPr dirty="0" sz="2850" lang="en-US" spc="-20"/>
              <a:t>p</a:t>
            </a:r>
            <a:r>
              <a:rPr dirty="0" sz="2850" lang="en-US" spc="-20"/>
              <a:t>o</a:t>
            </a:r>
            <a:r>
              <a:rPr dirty="0" sz="2850" lang="en-US" spc="-20"/>
              <a:t>nsive </a:t>
            </a:r>
            <a:r>
              <a:rPr dirty="0" sz="2850" lang="en-US" spc="-20"/>
              <a:t>web-based </a:t>
            </a:r>
            <a:r>
              <a:rPr dirty="0" sz="2850" lang="en-US" spc="-20"/>
              <a:t>portfolio </a:t>
            </a:r>
            <a:r>
              <a:rPr dirty="0" sz="2850" lang="en-US" spc="-20"/>
              <a:t>showcasing </a:t>
            </a:r>
            <a:r>
              <a:rPr dirty="0" sz="2850" lang="en-US" spc="-20"/>
              <a:t>categori</a:t>
            </a:r>
            <a:r>
              <a:rPr dirty="0" sz="2850" lang="en-US" spc="-20"/>
              <a:t>z</a:t>
            </a:r>
            <a:r>
              <a:rPr dirty="0" sz="2850" lang="en-US" spc="-20"/>
              <a:t>ed </a:t>
            </a:r>
            <a:r>
              <a:rPr dirty="0" sz="2850" lang="en-US" spc="-20"/>
              <a:t>p</a:t>
            </a:r>
            <a:r>
              <a:rPr dirty="0" sz="2850" lang="en-US" spc="-20"/>
              <a:t>h</a:t>
            </a:r>
            <a:r>
              <a:rPr dirty="0" sz="2850" lang="en-US" spc="-20"/>
              <a:t>o</a:t>
            </a:r>
            <a:r>
              <a:rPr dirty="0" sz="2850" lang="en-US" spc="-20"/>
              <a:t>tography </a:t>
            </a:r>
            <a:r>
              <a:rPr dirty="0" sz="2850" lang="en-US" spc="-20"/>
              <a:t>c</a:t>
            </a:r>
            <a:r>
              <a:rPr dirty="0" sz="2850" lang="en-US" spc="-20"/>
              <a:t>o</a:t>
            </a:r>
            <a:r>
              <a:rPr dirty="0" sz="2850" lang="en-US" spc="-20"/>
              <a:t>l</a:t>
            </a:r>
            <a:r>
              <a:rPr dirty="0" sz="2850" lang="en-US" spc="-20"/>
              <a:t>l</a:t>
            </a:r>
            <a:r>
              <a:rPr dirty="0" sz="2850" lang="en-US" spc="-20"/>
              <a:t>ection</a:t>
            </a:r>
            <a:r>
              <a:rPr dirty="0" sz="2850" lang="en-US" spc="-20"/>
              <a:t>s</a:t>
            </a:r>
            <a:r>
              <a:rPr dirty="0" sz="2850" lang="en-US" spc="-20"/>
              <a:t>.</a:t>
            </a:r>
            <a:br>
              <a:rPr dirty="0" sz="2850" lang="en-US" spc="-20"/>
            </a:br>
            <a:br>
              <a:rPr dirty="0" sz="2850" lang="en-US" spc="-20"/>
            </a:br>
            <a:r>
              <a:rPr dirty="0" sz="2850" lang="en-US" spc="-20"/>
              <a:t>*</a:t>
            </a:r>
            <a:r>
              <a:rPr dirty="0" sz="2850" lang="en-US" spc="-20"/>
              <a:t>I</a:t>
            </a:r>
            <a:r>
              <a:rPr dirty="0" sz="2850" lang="en-US" spc="-20"/>
              <a:t>n</a:t>
            </a:r>
            <a:r>
              <a:rPr dirty="0" sz="2850" lang="en-US" spc="-20"/>
              <a:t>c</a:t>
            </a:r>
            <a:r>
              <a:rPr dirty="0" sz="2850" lang="en-US" spc="-20"/>
              <a:t>l</a:t>
            </a:r>
            <a:r>
              <a:rPr dirty="0" sz="2850" lang="en-US" spc="-20"/>
              <a:t>u</a:t>
            </a:r>
            <a:r>
              <a:rPr dirty="0" sz="2850" lang="en-US" spc="-20"/>
              <a:t>d</a:t>
            </a:r>
            <a:r>
              <a:rPr dirty="0" sz="2850" lang="en-US" spc="-20"/>
              <a:t>e</a:t>
            </a:r>
            <a:r>
              <a:rPr dirty="0" sz="2850" lang="en-US" spc="-20"/>
              <a:t>s</a:t>
            </a:r>
            <a:r>
              <a:rPr dirty="0" sz="2850" lang="en-US" spc="-20"/>
              <a:t> </a:t>
            </a:r>
            <a:r>
              <a:rPr dirty="0" sz="2850" lang="en-US" spc="-20"/>
              <a:t>p</a:t>
            </a:r>
            <a:r>
              <a:rPr dirty="0" sz="2850" lang="en-US" spc="-20"/>
              <a:t>e</a:t>
            </a:r>
            <a:r>
              <a:rPr dirty="0" sz="2850" lang="en-US" spc="-20"/>
              <a:t>r</a:t>
            </a:r>
            <a:r>
              <a:rPr dirty="0" sz="2850" lang="en-US" spc="-20"/>
              <a:t>s</a:t>
            </a:r>
            <a:r>
              <a:rPr dirty="0" sz="2850" lang="en-US" spc="-20"/>
              <a:t>onal</a:t>
            </a:r>
            <a:r>
              <a:rPr dirty="0" sz="2850" lang="en-US" spc="-20"/>
              <a:t> </a:t>
            </a:r>
            <a:r>
              <a:rPr dirty="0" sz="2850" lang="en-US" spc="-20"/>
              <a:t>p</a:t>
            </a:r>
            <a:r>
              <a:rPr dirty="0" sz="2850" lang="en-US" spc="-20"/>
              <a:t>r</a:t>
            </a:r>
            <a:r>
              <a:rPr dirty="0" sz="2850" lang="en-US" spc="-20"/>
              <a:t>o</a:t>
            </a:r>
            <a:r>
              <a:rPr dirty="0" sz="2850" lang="en-US" spc="-20"/>
              <a:t>f</a:t>
            </a:r>
            <a:r>
              <a:rPr dirty="0" sz="2850" lang="en-US" spc="-20"/>
              <a:t>i</a:t>
            </a:r>
            <a:r>
              <a:rPr dirty="0" sz="2850" lang="en-US" spc="-20"/>
              <a:t>l</a:t>
            </a:r>
            <a:r>
              <a:rPr dirty="0" sz="2850" lang="en-US" spc="-20"/>
              <a:t>e</a:t>
            </a:r>
            <a:r>
              <a:rPr dirty="0" sz="2850" lang="en-US" spc="-20"/>
              <a:t>,</a:t>
            </a:r>
            <a:r>
              <a:rPr dirty="0" sz="2850" lang="en-US" spc="-20"/>
              <a:t> gallery</a:t>
            </a:r>
            <a:r>
              <a:rPr dirty="0" sz="2850" lang="en-US" spc="-20"/>
              <a:t>,</a:t>
            </a:r>
            <a:r>
              <a:rPr dirty="0" sz="2850" lang="en-US" spc="-20"/>
              <a:t>a</a:t>
            </a:r>
            <a:r>
              <a:rPr dirty="0" sz="2850" lang="en-US" spc="-20"/>
              <a:t>n</a:t>
            </a:r>
            <a:r>
              <a:rPr dirty="0" sz="2850" lang="en-US" spc="-20"/>
              <a:t>d</a:t>
            </a:r>
            <a:r>
              <a:rPr dirty="0" sz="2850" lang="en-US" spc="-20"/>
              <a:t> </a:t>
            </a:r>
            <a:r>
              <a:rPr dirty="0" sz="2850" lang="en-US" spc="-20"/>
              <a:t>p</a:t>
            </a:r>
            <a:r>
              <a:rPr dirty="0" sz="2850" lang="en-US" spc="-20"/>
              <a:t>r</a:t>
            </a:r>
            <a:r>
              <a:rPr dirty="0" sz="2850" lang="en-US" spc="-20"/>
              <a:t>oject </a:t>
            </a:r>
            <a:r>
              <a:rPr dirty="0" sz="2850" lang="en-US" spc="-20"/>
              <a:t>s</a:t>
            </a:r>
            <a:r>
              <a:rPr dirty="0" sz="2850" lang="en-US" spc="-20"/>
              <a:t>t</a:t>
            </a:r>
            <a:r>
              <a:rPr dirty="0" sz="2850" lang="en-US" spc="-20"/>
              <a:t>o</a:t>
            </a:r>
            <a:r>
              <a:rPr dirty="0" sz="2850" lang="en-US" spc="-20"/>
              <a:t>r</a:t>
            </a:r>
            <a:r>
              <a:rPr dirty="0" sz="2850" lang="en-US" spc="-20"/>
              <a:t>i</a:t>
            </a:r>
            <a:r>
              <a:rPr dirty="0" sz="2850" lang="en-US" spc="-20"/>
              <a:t>es </a:t>
            </a:r>
            <a:r>
              <a:rPr dirty="0" sz="2850" lang="en-US" spc="-20"/>
              <a:t>b</a:t>
            </a:r>
            <a:r>
              <a:rPr dirty="0" sz="2850" lang="en-US" spc="-20"/>
              <a:t>e</a:t>
            </a:r>
            <a:r>
              <a:rPr dirty="0" sz="2850" lang="en-US" spc="-20"/>
              <a:t>h</a:t>
            </a:r>
            <a:r>
              <a:rPr dirty="0" sz="2850" lang="en-US" spc="-20"/>
              <a:t>i</a:t>
            </a:r>
            <a:r>
              <a:rPr dirty="0" sz="2850" lang="en-US" spc="-20"/>
              <a:t>nd </a:t>
            </a:r>
            <a:r>
              <a:rPr dirty="0" sz="2850" lang="en-US" spc="-20"/>
              <a:t>t</a:t>
            </a:r>
            <a:r>
              <a:rPr dirty="0" sz="2850" lang="en-US" spc="-20"/>
              <a:t>h</a:t>
            </a:r>
            <a:r>
              <a:rPr dirty="0" sz="2850" lang="en-US" spc="-20"/>
              <a:t>e</a:t>
            </a:r>
            <a:r>
              <a:rPr dirty="0" sz="2850" lang="en-US" spc="-20"/>
              <a:t> </a:t>
            </a:r>
            <a:r>
              <a:rPr dirty="0" sz="2850" lang="en-US" spc="-20"/>
              <a:t>i</a:t>
            </a:r>
            <a:r>
              <a:rPr dirty="0" sz="2850" lang="en-US" spc="-20"/>
              <a:t>m</a:t>
            </a:r>
            <a:r>
              <a:rPr dirty="0" sz="2850" lang="en-US" spc="-20"/>
              <a:t>a</a:t>
            </a:r>
            <a:r>
              <a:rPr dirty="0" sz="2850" lang="en-US" spc="-20"/>
              <a:t>g</a:t>
            </a:r>
            <a:r>
              <a:rPr dirty="0" sz="2850" lang="en-US" spc="-20"/>
              <a:t>e</a:t>
            </a:r>
            <a:r>
              <a:rPr dirty="0" sz="2850" lang="en-US" spc="-20"/>
              <a:t>s</a:t>
            </a:r>
            <a:r>
              <a:rPr dirty="0" sz="2850" lang="en-US" spc="-20"/>
              <a:t>.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530716" y="681767"/>
            <a:ext cx="8302623" cy="3394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r>
              <a:rPr dirty="0" sz="3200" lang="en-US" spc="5"/>
              <a:t> 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 </a:t>
            </a:r>
            <a:r>
              <a:rPr dirty="0" sz="3200" lang="en-US" spc="5"/>
              <a:t>P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tography </a:t>
            </a:r>
            <a:r>
              <a:rPr dirty="0" sz="3200" lang="en-US" spc="5"/>
              <a:t>e</a:t>
            </a:r>
            <a:r>
              <a:rPr dirty="0" sz="3200" lang="en-US" spc="5"/>
              <a:t>n</a:t>
            </a:r>
            <a:r>
              <a:rPr dirty="0" sz="3200" lang="en-US" spc="5"/>
              <a:t>t</a:t>
            </a:r>
            <a:r>
              <a:rPr dirty="0" sz="3200" lang="en-US" spc="5"/>
              <a:t>h</a:t>
            </a:r>
            <a:r>
              <a:rPr dirty="0" sz="3200" lang="en-US" spc="5"/>
              <a:t>u</a:t>
            </a:r>
            <a:r>
              <a:rPr dirty="0" sz="3200" lang="en-US" spc="5"/>
              <a:t>siast</a:t>
            </a:r>
            <a:r>
              <a:rPr dirty="0" sz="3200" lang="en-US" spc="5"/>
              <a:t>s</a:t>
            </a:r>
            <a:r>
              <a:rPr dirty="0" sz="3200" lang="en-US" spc="5"/>
              <a:t>,</a:t>
            </a:r>
            <a:r>
              <a:rPr dirty="0" sz="3200" lang="en-US" spc="5"/>
              <a:t> clients</a:t>
            </a:r>
            <a:r>
              <a:rPr dirty="0" sz="3200" lang="en-US" spc="5"/>
              <a:t>,</a:t>
            </a:r>
            <a:r>
              <a:rPr dirty="0" sz="3200" lang="en-US" spc="5"/>
              <a:t>a</a:t>
            </a:r>
            <a:r>
              <a:rPr dirty="0" sz="3200" lang="en-US" spc="5"/>
              <a:t>n</a:t>
            </a:r>
            <a:r>
              <a:rPr dirty="0" sz="3200" lang="en-US" spc="5"/>
              <a:t>d</a:t>
            </a:r>
            <a:r>
              <a:rPr dirty="0" sz="3200" lang="en-US" spc="5"/>
              <a:t> </a:t>
            </a:r>
            <a:r>
              <a:rPr dirty="0" sz="3200" lang="en-US" spc="5"/>
              <a:t>p</a:t>
            </a:r>
            <a:r>
              <a:rPr dirty="0" sz="3200" lang="en-US" spc="5"/>
              <a:t>o</a:t>
            </a:r>
            <a:r>
              <a:rPr dirty="0" sz="3200" lang="en-US" spc="5"/>
              <a:t>t</a:t>
            </a:r>
            <a:r>
              <a:rPr dirty="0" sz="3200" lang="en-US" spc="5"/>
              <a:t>e</a:t>
            </a:r>
            <a:r>
              <a:rPr dirty="0" sz="3200" lang="en-US" spc="5"/>
              <a:t>ntial </a:t>
            </a:r>
            <a:r>
              <a:rPr dirty="0" sz="3200" lang="en-US" spc="5"/>
              <a:t>employers</a:t>
            </a:r>
            <a:r>
              <a:rPr dirty="0" sz="3200" lang="en-US" spc="5"/>
              <a:t>.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V</a:t>
            </a:r>
            <a:r>
              <a:rPr dirty="0" sz="3200" lang="en-US" spc="5"/>
              <a:t>i</a:t>
            </a:r>
            <a:r>
              <a:rPr dirty="0" sz="3200" lang="en-US" spc="5"/>
              <a:t>s</a:t>
            </a:r>
            <a:r>
              <a:rPr dirty="0" sz="3200" lang="en-US" spc="5"/>
              <a:t>i</a:t>
            </a:r>
            <a:r>
              <a:rPr dirty="0" sz="3200" lang="en-US" spc="5"/>
              <a:t>t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s</a:t>
            </a:r>
            <a:r>
              <a:rPr dirty="0" sz="3200" lang="en-US" spc="5"/>
              <a:t> </a:t>
            </a:r>
            <a:r>
              <a:rPr dirty="0" sz="3200" lang="en-US" spc="5"/>
              <a:t>l</a:t>
            </a:r>
            <a:r>
              <a:rPr dirty="0" sz="3200" lang="en-US" spc="5"/>
              <a:t>o</a:t>
            </a:r>
            <a:r>
              <a:rPr dirty="0" sz="3200" lang="en-US" spc="5"/>
              <a:t>o</a:t>
            </a:r>
            <a:r>
              <a:rPr dirty="0" sz="3200" lang="en-US" spc="5"/>
              <a:t>k</a:t>
            </a:r>
            <a:r>
              <a:rPr dirty="0" sz="3200" lang="en-US" spc="5"/>
              <a:t>ing </a:t>
            </a:r>
            <a:r>
              <a:rPr dirty="0" sz="3200" lang="en-US" spc="5"/>
              <a:t>f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c</a:t>
            </a:r>
            <a:r>
              <a:rPr dirty="0" sz="3200" lang="en-US" spc="5"/>
              <a:t>r</a:t>
            </a:r>
            <a:r>
              <a:rPr dirty="0" sz="3200" lang="en-US" spc="5"/>
              <a:t>e</a:t>
            </a:r>
            <a:r>
              <a:rPr dirty="0" sz="3200" lang="en-US" spc="5"/>
              <a:t>a</a:t>
            </a:r>
            <a:r>
              <a:rPr dirty="0" sz="3200" lang="en-US" spc="5"/>
              <a:t>t</a:t>
            </a:r>
            <a:r>
              <a:rPr dirty="0" sz="3200" lang="en-US" spc="5"/>
              <a:t>ive 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c</a:t>
            </a:r>
            <a:r>
              <a:rPr dirty="0" sz="3200" lang="en-US" spc="5"/>
              <a:t>o</a:t>
            </a:r>
            <a:r>
              <a:rPr dirty="0" sz="3200" lang="en-US" spc="5"/>
              <a:t>m</a:t>
            </a:r>
            <a:r>
              <a:rPr dirty="0" sz="3200" lang="en-US" spc="5"/>
              <a:t>m</a:t>
            </a:r>
            <a:r>
              <a:rPr dirty="0" sz="3200" lang="en-US" spc="5"/>
              <a:t>i</a:t>
            </a:r>
            <a:r>
              <a:rPr dirty="0" sz="3200" lang="en-US" spc="5"/>
              <a:t>s</a:t>
            </a:r>
            <a:r>
              <a:rPr dirty="0" sz="3200" lang="en-US" spc="5"/>
              <a:t>s</a:t>
            </a:r>
            <a:r>
              <a:rPr dirty="0" sz="3200" lang="en-US" spc="5"/>
              <a:t>ion</a:t>
            </a:r>
            <a:r>
              <a:rPr dirty="0" sz="3200" lang="en-US" spc="5"/>
              <a:t>e</a:t>
            </a:r>
            <a:r>
              <a:rPr dirty="0" sz="3200" lang="en-US" spc="5"/>
              <a:t>d</a:t>
            </a:r>
            <a:r>
              <a:rPr dirty="0" sz="3200" lang="en-US" spc="5"/>
              <a:t> </a:t>
            </a:r>
            <a:r>
              <a:rPr dirty="0" sz="3200" lang="en-US" spc="5"/>
              <a:t>v</a:t>
            </a:r>
            <a:r>
              <a:rPr dirty="0" sz="3200" lang="en-US" spc="5"/>
              <a:t>i</a:t>
            </a:r>
            <a:r>
              <a:rPr dirty="0" sz="3200" lang="en-US" spc="5"/>
              <a:t>s</a:t>
            </a:r>
            <a:r>
              <a:rPr dirty="0" sz="3200" lang="en-US" spc="5"/>
              <a:t>u</a:t>
            </a:r>
            <a:r>
              <a:rPr dirty="0" sz="3200" lang="en-US" spc="5"/>
              <a:t>a</a:t>
            </a:r>
            <a:r>
              <a:rPr dirty="0" sz="3200" lang="en-US" spc="5"/>
              <a:t>l</a:t>
            </a:r>
            <a:r>
              <a:rPr dirty="0" sz="3200" lang="en-US" spc="5"/>
              <a:t> </a:t>
            </a:r>
            <a:r>
              <a:rPr dirty="0" sz="3200" lang="en-US" spc="5"/>
              <a:t>c</a:t>
            </a:r>
            <a:r>
              <a:rPr dirty="0" sz="3200" lang="en-US" spc="5"/>
              <a:t>o</a:t>
            </a:r>
            <a:r>
              <a:rPr dirty="0" sz="3200" lang="en-US" spc="5"/>
              <a:t>n</a:t>
            </a:r>
            <a:r>
              <a:rPr dirty="0" sz="3200" lang="en-US" spc="5"/>
              <a:t>tent</a:t>
            </a:r>
            <a:r>
              <a:rPr dirty="0" sz="3200" lang="en-US" spc="5"/>
              <a:t>.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34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*</a:t>
            </a:r>
            <a:r>
              <a:rPr dirty="0" sz="3200" lang="en-US" spc="10"/>
              <a:t>H</a:t>
            </a:r>
            <a:r>
              <a:rPr dirty="0" sz="3200" lang="en-US" spc="10"/>
              <a:t>t</a:t>
            </a:r>
            <a:r>
              <a:rPr dirty="0" sz="3200" lang="en-US" spc="10"/>
              <a:t>m</a:t>
            </a:r>
            <a:r>
              <a:rPr dirty="0" sz="3200" lang="en-US" spc="10"/>
              <a:t>l</a:t>
            </a:r>
            <a:r>
              <a:rPr dirty="0" sz="3200" lang="en-US" spc="10"/>
              <a:t>,</a:t>
            </a:r>
            <a:r>
              <a:rPr dirty="0" sz="3200" lang="en-US" spc="10"/>
              <a:t>c</a:t>
            </a:r>
            <a:r>
              <a:rPr dirty="0" sz="3200" lang="en-US" spc="10"/>
              <a:t>s</a:t>
            </a:r>
            <a:r>
              <a:rPr dirty="0" sz="3200" lang="en-US" spc="10"/>
              <a:t>s</a:t>
            </a:r>
            <a:r>
              <a:rPr dirty="0" sz="3200" lang="en-US" spc="10"/>
              <a:t>,</a:t>
            </a:r>
            <a:r>
              <a:rPr dirty="0" sz="3200" lang="en-US" spc="10"/>
              <a:t> javascript </a:t>
            </a:r>
            <a:r>
              <a:rPr dirty="0" sz="2700" lang="en-US" spc="10"/>
              <a:t>f</a:t>
            </a:r>
            <a:r>
              <a:rPr dirty="0" sz="2700" lang="en-US" spc="10"/>
              <a:t>o</a:t>
            </a:r>
            <a:r>
              <a:rPr dirty="0" sz="2700" lang="en-US" spc="10"/>
              <a:t>r</a:t>
            </a:r>
            <a:r>
              <a:rPr dirty="0" sz="2700" lang="en-US" spc="10"/>
              <a:t> </a:t>
            </a:r>
            <a:r>
              <a:rPr dirty="0" sz="2700" lang="en-US" spc="10"/>
              <a:t>f</a:t>
            </a:r>
            <a:r>
              <a:rPr dirty="0" sz="2700" lang="en-US" spc="10"/>
              <a:t>r</a:t>
            </a:r>
            <a:r>
              <a:rPr dirty="0" sz="2700" lang="en-US" spc="10"/>
              <a:t>o</a:t>
            </a:r>
            <a:r>
              <a:rPr dirty="0" sz="2700" lang="en-US" spc="10"/>
              <a:t>n</a:t>
            </a:r>
            <a:r>
              <a:rPr dirty="0" sz="2700" lang="en-US" spc="10"/>
              <a:t>t</a:t>
            </a:r>
            <a:r>
              <a:rPr dirty="0" sz="2700" lang="en-US" spc="10"/>
              <a:t>end</a:t>
            </a:r>
            <a:br>
              <a:rPr dirty="0" sz="2700" lang="en-US" spc="10"/>
            </a:b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D</a:t>
            </a:r>
            <a:r>
              <a:rPr dirty="0" sz="2700" lang="en-US" spc="10"/>
              <a:t>e</a:t>
            </a:r>
            <a:r>
              <a:rPr dirty="0" sz="2700" lang="en-US" spc="10"/>
              <a:t>v</a:t>
            </a:r>
            <a:r>
              <a:rPr dirty="0" sz="2700" lang="en-US" spc="10"/>
              <a:t>e</a:t>
            </a:r>
            <a:r>
              <a:rPr dirty="0" sz="2700" lang="en-US" spc="10"/>
              <a:t>l</a:t>
            </a:r>
            <a:r>
              <a:rPr dirty="0" sz="2700" lang="en-US" spc="10"/>
              <a:t>opment </a:t>
            </a:r>
            <a:r>
              <a:rPr dirty="0" sz="2700" lang="en-US" spc="10"/>
              <a:t>.</a:t>
            </a:r>
            <a:br>
              <a:rPr dirty="0" sz="2700" lang="en-US" spc="10"/>
            </a:br>
            <a:br>
              <a:rPr dirty="0" sz="2700" lang="en-US" spc="10"/>
            </a:b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 </a:t>
            </a:r>
            <a:r>
              <a:rPr dirty="0" sz="2700" lang="en-US" spc="10"/>
              <a:t>*</a:t>
            </a:r>
            <a:r>
              <a:rPr dirty="0" sz="2700" lang="en-US" spc="10"/>
              <a:t> </a:t>
            </a:r>
            <a:r>
              <a:rPr dirty="0" sz="3300" lang="en-US" spc="10"/>
              <a:t>G</a:t>
            </a:r>
            <a:r>
              <a:rPr dirty="0" sz="3300" lang="en-US" spc="10"/>
              <a:t>i</a:t>
            </a:r>
            <a:r>
              <a:rPr dirty="0" sz="3300" lang="en-US" spc="10"/>
              <a:t>t</a:t>
            </a:r>
            <a:r>
              <a:rPr dirty="0" sz="3300" lang="en-US" spc="10"/>
              <a:t>H</a:t>
            </a:r>
            <a:r>
              <a:rPr dirty="0" sz="3300" lang="en-US" spc="10"/>
              <a:t>u</a:t>
            </a:r>
            <a:r>
              <a:rPr dirty="0" sz="3300" lang="en-US" spc="10"/>
              <a:t>b</a:t>
            </a:r>
            <a:r>
              <a:rPr dirty="0" sz="2900" lang="en-US" spc="10"/>
              <a:t> </a:t>
            </a:r>
            <a:r>
              <a:rPr dirty="0" sz="2800" lang="en-US" spc="10"/>
              <a:t>p</a:t>
            </a:r>
            <a:r>
              <a:rPr dirty="0" sz="2800" lang="en-US" spc="10"/>
              <a:t>a</a:t>
            </a:r>
            <a:r>
              <a:rPr dirty="0" sz="2800" lang="en-US" spc="10"/>
              <a:t>g</a:t>
            </a:r>
            <a:r>
              <a:rPr dirty="0" sz="2800" lang="en-US" spc="10"/>
              <a:t>e</a:t>
            </a:r>
            <a:r>
              <a:rPr dirty="0" sz="2800" lang="en-US" spc="10"/>
              <a:t>s</a:t>
            </a:r>
            <a:r>
              <a:rPr dirty="0" sz="2800" lang="en-US" spc="10"/>
              <a:t> </a:t>
            </a:r>
            <a:r>
              <a:rPr dirty="0" sz="2800" lang="en-US" spc="10"/>
              <a:t>f</a:t>
            </a:r>
            <a:r>
              <a:rPr dirty="0" sz="2800" lang="en-US" spc="10"/>
              <a:t>o</a:t>
            </a:r>
            <a:r>
              <a:rPr dirty="0" sz="2800" lang="en-US" spc="10"/>
              <a:t>r</a:t>
            </a:r>
            <a:r>
              <a:rPr dirty="0" sz="2800" lang="en-US" spc="10"/>
              <a:t> </a:t>
            </a:r>
            <a:r>
              <a:rPr dirty="0" sz="2800" lang="en-US" spc="10"/>
              <a:t>d</a:t>
            </a:r>
            <a:r>
              <a:rPr dirty="0" sz="2800" lang="en-US" spc="10"/>
              <a:t>e</a:t>
            </a:r>
            <a:r>
              <a:rPr dirty="0" sz="2800" lang="en-US" spc="10"/>
              <a:t>p</a:t>
            </a:r>
            <a:r>
              <a:rPr dirty="0" sz="2800" lang="en-US" spc="10"/>
              <a:t>l</a:t>
            </a:r>
            <a:r>
              <a:rPr dirty="0" sz="2800" lang="en-US" spc="10"/>
              <a:t>o</a:t>
            </a:r>
            <a:r>
              <a:rPr dirty="0" sz="2800" lang="en-US" spc="10"/>
              <a:t>yment </a:t>
            </a:r>
            <a:r>
              <a:rPr dirty="0" sz="2800" lang="en-US" spc="10"/>
              <a:t>a</a:t>
            </a:r>
            <a:r>
              <a:rPr dirty="0" sz="2800" lang="en-US" spc="10"/>
              <a:t>n</a:t>
            </a:r>
            <a:r>
              <a:rPr dirty="0" sz="2800" lang="en-US" spc="10"/>
              <a:t>d</a:t>
            </a:r>
            <a:r>
              <a:rPr dirty="0" sz="2800" lang="en-US" spc="10"/>
              <a:t> </a:t>
            </a:r>
            <a:r>
              <a:rPr dirty="0" sz="2800" lang="en-US" spc="10"/>
              <a:t>v</a:t>
            </a:r>
            <a:r>
              <a:rPr dirty="0" sz="2800" lang="en-US" spc="10"/>
              <a:t>e</a:t>
            </a:r>
            <a:r>
              <a:rPr dirty="0" sz="2800" lang="en-US" spc="10"/>
              <a:t>r</a:t>
            </a:r>
            <a:r>
              <a:rPr dirty="0" sz="2800" lang="en-US" spc="10"/>
              <a:t>s</a:t>
            </a:r>
            <a:r>
              <a:rPr dirty="0" sz="2800" lang="en-US" spc="10"/>
              <a:t>ion </a:t>
            </a:r>
            <a:br>
              <a:rPr dirty="0" sz="2800" lang="en-US" spc="10"/>
            </a:b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 </a:t>
            </a:r>
            <a:r>
              <a:rPr dirty="0" sz="2800" lang="en-US" spc="10"/>
              <a:t>C</a:t>
            </a:r>
            <a:r>
              <a:rPr dirty="0" sz="2800" lang="en-US" spc="10"/>
              <a:t>o</a:t>
            </a:r>
            <a:r>
              <a:rPr dirty="0" sz="2800" lang="en-US" spc="10"/>
              <a:t>n</a:t>
            </a:r>
            <a:r>
              <a:rPr dirty="0" sz="2800" lang="en-US" spc="10"/>
              <a:t>t</a:t>
            </a:r>
            <a:r>
              <a:rPr dirty="0" sz="2800" lang="en-US" spc="10"/>
              <a:t>rol</a:t>
            </a:r>
            <a:r>
              <a:rPr dirty="0" sz="2800" lang="en-US" spc="10"/>
              <a:t>.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321513" y="982341"/>
            <a:ext cx="8794750" cy="41059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-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y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p</a:t>
            </a:r>
            <a:r>
              <a:rPr b="1" dirty="0" sz="3700" lang="en-US" spc="15">
                <a:latin typeface="Trebuchet MS"/>
                <a:cs typeface="Trebuchet MS"/>
              </a:rPr>
              <a:t>h</a:t>
            </a:r>
            <a:r>
              <a:rPr b="1" dirty="0" sz="3700" lang="en-US" spc="15">
                <a:latin typeface="Trebuchet MS"/>
                <a:cs typeface="Trebuchet MS"/>
              </a:rPr>
              <a:t>o</a:t>
            </a:r>
            <a:r>
              <a:rPr b="1" dirty="0" sz="3700" lang="en-US" spc="15">
                <a:latin typeface="Trebuchet MS"/>
                <a:cs typeface="Trebuchet MS"/>
              </a:rPr>
              <a:t>t</a:t>
            </a:r>
            <a:r>
              <a:rPr b="1" dirty="0" sz="3700" lang="en-US" spc="15">
                <a:latin typeface="Trebuchet MS"/>
                <a:cs typeface="Trebuchet MS"/>
              </a:rPr>
              <a:t>o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g</a:t>
            </a:r>
            <a:r>
              <a:rPr b="1" dirty="0" sz="3700" lang="en-US" spc="15">
                <a:latin typeface="Trebuchet MS"/>
                <a:cs typeface="Trebuchet MS"/>
              </a:rPr>
              <a:t>a</a:t>
            </a:r>
            <a:r>
              <a:rPr b="1" dirty="0" sz="3700" lang="en-US" spc="15">
                <a:latin typeface="Trebuchet MS"/>
                <a:cs typeface="Trebuchet MS"/>
              </a:rPr>
              <a:t>l</a:t>
            </a:r>
            <a:r>
              <a:rPr b="1" dirty="0" sz="3700" lang="en-US" spc="15">
                <a:latin typeface="Trebuchet MS"/>
                <a:cs typeface="Trebuchet MS"/>
              </a:rPr>
              <a:t>l</a:t>
            </a:r>
            <a:r>
              <a:rPr b="1" dirty="0" sz="3700" lang="en-US" spc="15">
                <a:latin typeface="Trebuchet MS"/>
                <a:cs typeface="Trebuchet MS"/>
              </a:rPr>
              <a:t>ery </a:t>
            </a:r>
            <a:r>
              <a:rPr b="1" dirty="0" sz="3700" lang="en-US" spc="15">
                <a:latin typeface="Trebuchet MS"/>
                <a:cs typeface="Trebuchet MS"/>
              </a:rPr>
              <a:t>w</a:t>
            </a:r>
            <a:r>
              <a:rPr b="1" dirty="0" sz="3700" lang="en-US" spc="15">
                <a:latin typeface="Trebuchet MS"/>
                <a:cs typeface="Trebuchet MS"/>
              </a:rPr>
              <a:t>i</a:t>
            </a:r>
            <a:r>
              <a:rPr b="1" dirty="0" sz="3700" lang="en-US" spc="15">
                <a:latin typeface="Trebuchet MS"/>
                <a:cs typeface="Trebuchet MS"/>
              </a:rPr>
              <a:t>t</a:t>
            </a:r>
            <a:r>
              <a:rPr b="1" dirty="0" sz="3700" lang="en-US" spc="15">
                <a:latin typeface="Trebuchet MS"/>
                <a:cs typeface="Trebuchet MS"/>
              </a:rPr>
              <a:t>h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c</a:t>
            </a:r>
            <a:r>
              <a:rPr b="1" dirty="0" sz="3700" lang="en-US" spc="15">
                <a:latin typeface="Trebuchet MS"/>
                <a:cs typeface="Trebuchet MS"/>
              </a:rPr>
              <a:t>a</a:t>
            </a:r>
            <a:r>
              <a:rPr b="1" dirty="0" sz="3700" lang="en-US" spc="15">
                <a:latin typeface="Trebuchet MS"/>
                <a:cs typeface="Trebuchet MS"/>
              </a:rPr>
              <a:t>t</a:t>
            </a:r>
            <a:r>
              <a:rPr b="1" dirty="0" sz="3700" lang="en-US" spc="15">
                <a:latin typeface="Trebuchet MS"/>
                <a:cs typeface="Trebuchet MS"/>
              </a:rPr>
              <a:t>e</a:t>
            </a:r>
            <a:r>
              <a:rPr b="1" dirty="0" sz="3700" lang="en-US" spc="15">
                <a:latin typeface="Trebuchet MS"/>
                <a:cs typeface="Trebuchet MS"/>
              </a:rPr>
              <a:t>g</a:t>
            </a:r>
            <a:r>
              <a:rPr b="1" dirty="0" sz="3700" lang="en-US" spc="15">
                <a:latin typeface="Trebuchet MS"/>
                <a:cs typeface="Trebuchet MS"/>
              </a:rPr>
              <a:t>ory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f</a:t>
            </a:r>
            <a:r>
              <a:rPr b="1" dirty="0" sz="3700" lang="en-US" spc="15">
                <a:latin typeface="Trebuchet MS"/>
                <a:cs typeface="Trebuchet MS"/>
              </a:rPr>
              <a:t>i</a:t>
            </a:r>
            <a:r>
              <a:rPr b="1" dirty="0" sz="3700" lang="en-US" spc="15">
                <a:latin typeface="Trebuchet MS"/>
                <a:cs typeface="Trebuchet MS"/>
              </a:rPr>
              <a:t>l</a:t>
            </a:r>
            <a:r>
              <a:rPr b="1" dirty="0" sz="3700" lang="en-US" spc="15">
                <a:latin typeface="Trebuchet MS"/>
                <a:cs typeface="Trebuchet MS"/>
              </a:rPr>
              <a:t>t</a:t>
            </a:r>
            <a:r>
              <a:rPr b="1" dirty="0" sz="3700" lang="en-US" spc="15">
                <a:latin typeface="Trebuchet MS"/>
                <a:cs typeface="Trebuchet MS"/>
              </a:rPr>
              <a:t>e</a:t>
            </a:r>
            <a:r>
              <a:rPr b="1" dirty="0" sz="3700" lang="en-US" spc="15">
                <a:latin typeface="Trebuchet MS"/>
                <a:cs typeface="Trebuchet MS"/>
              </a:rPr>
              <a:t>r</a:t>
            </a:r>
            <a:r>
              <a:rPr b="1" dirty="0" sz="3700" lang="en-US" spc="15">
                <a:latin typeface="Trebuchet MS"/>
                <a:cs typeface="Trebuchet MS"/>
              </a:rPr>
              <a:t>s</a:t>
            </a:r>
            <a:r>
              <a:rPr b="1" dirty="0" sz="3700" lang="en-US" spc="15">
                <a:latin typeface="Trebuchet MS"/>
                <a:cs typeface="Trebuchet MS"/>
              </a:rPr>
              <a:t>.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700" lang="en-US" spc="15">
                <a:latin typeface="Trebuchet MS"/>
                <a:cs typeface="Trebuchet MS"/>
              </a:rPr>
              <a:t>*</a:t>
            </a:r>
            <a:r>
              <a:rPr b="1" dirty="0" sz="3700" lang="en-US" spc="15">
                <a:latin typeface="Trebuchet MS"/>
                <a:cs typeface="Trebuchet MS"/>
              </a:rPr>
              <a:t>C</a:t>
            </a:r>
            <a:r>
              <a:rPr b="1" dirty="0" sz="3700" lang="en-US" spc="15">
                <a:latin typeface="Trebuchet MS"/>
                <a:cs typeface="Trebuchet MS"/>
              </a:rPr>
              <a:t>l</a:t>
            </a:r>
            <a:r>
              <a:rPr b="1" dirty="0" sz="3700" lang="en-US" spc="15">
                <a:latin typeface="Trebuchet MS"/>
                <a:cs typeface="Trebuchet MS"/>
              </a:rPr>
              <a:t>e</a:t>
            </a:r>
            <a:r>
              <a:rPr b="1" dirty="0" sz="3700" lang="en-US" spc="15">
                <a:latin typeface="Trebuchet MS"/>
                <a:cs typeface="Trebuchet MS"/>
              </a:rPr>
              <a:t>a</a:t>
            </a:r>
            <a:r>
              <a:rPr b="1" dirty="0" sz="3700" lang="en-US" spc="15">
                <a:latin typeface="Trebuchet MS"/>
                <a:cs typeface="Trebuchet MS"/>
              </a:rPr>
              <a:t>n</a:t>
            </a:r>
            <a:r>
              <a:rPr b="1" dirty="0" sz="3700" lang="en-US" spc="15">
                <a:latin typeface="Trebuchet MS"/>
                <a:cs typeface="Trebuchet MS"/>
              </a:rPr>
              <a:t>,</a:t>
            </a:r>
            <a:r>
              <a:rPr b="1" dirty="0" sz="3700" lang="en-US" spc="15">
                <a:latin typeface="Trebuchet MS"/>
                <a:cs typeface="Trebuchet MS"/>
              </a:rPr>
              <a:t> minimalist </a:t>
            </a:r>
            <a:r>
              <a:rPr b="1" dirty="0" sz="3700" lang="en-US" spc="15">
                <a:latin typeface="Trebuchet MS"/>
                <a:cs typeface="Trebuchet MS"/>
              </a:rPr>
              <a:t>U</a:t>
            </a:r>
            <a:r>
              <a:rPr b="1" dirty="0" sz="3700" lang="en-US" spc="15">
                <a:latin typeface="Trebuchet MS"/>
                <a:cs typeface="Trebuchet MS"/>
              </a:rPr>
              <a:t>I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w</a:t>
            </a:r>
            <a:r>
              <a:rPr b="1" dirty="0" sz="3700" lang="en-US" spc="15">
                <a:latin typeface="Trebuchet MS"/>
                <a:cs typeface="Trebuchet MS"/>
              </a:rPr>
              <a:t>i</a:t>
            </a:r>
            <a:r>
              <a:rPr b="1" dirty="0" sz="3700" lang="en-US" spc="15">
                <a:latin typeface="Trebuchet MS"/>
                <a:cs typeface="Trebuchet MS"/>
              </a:rPr>
              <a:t>t</a:t>
            </a:r>
            <a:r>
              <a:rPr b="1" dirty="0" sz="3700" lang="en-US" spc="15">
                <a:latin typeface="Trebuchet MS"/>
                <a:cs typeface="Trebuchet MS"/>
              </a:rPr>
              <a:t>h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f</a:t>
            </a:r>
            <a:r>
              <a:rPr b="1" dirty="0" sz="3700" lang="en-US" spc="15">
                <a:latin typeface="Trebuchet MS"/>
                <a:cs typeface="Trebuchet MS"/>
              </a:rPr>
              <a:t>o</a:t>
            </a:r>
            <a:r>
              <a:rPr b="1" dirty="0" sz="3700" lang="en-US" spc="15">
                <a:latin typeface="Trebuchet MS"/>
                <a:cs typeface="Trebuchet MS"/>
              </a:rPr>
              <a:t>c</a:t>
            </a:r>
            <a:r>
              <a:rPr b="1" dirty="0" sz="3700" lang="en-US" spc="15">
                <a:latin typeface="Trebuchet MS"/>
                <a:cs typeface="Trebuchet MS"/>
              </a:rPr>
              <a:t>u</a:t>
            </a:r>
            <a:r>
              <a:rPr b="1" dirty="0" sz="3700" lang="en-US" spc="15">
                <a:latin typeface="Trebuchet MS"/>
                <a:cs typeface="Trebuchet MS"/>
              </a:rPr>
              <a:t>s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o</a:t>
            </a:r>
            <a:r>
              <a:rPr b="1" dirty="0" sz="3700" lang="en-US" spc="15">
                <a:latin typeface="Trebuchet MS"/>
                <a:cs typeface="Trebuchet MS"/>
              </a:rPr>
              <a:t>n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i</a:t>
            </a:r>
            <a:r>
              <a:rPr b="1" dirty="0" sz="3700" lang="en-US" spc="15">
                <a:latin typeface="Trebuchet MS"/>
                <a:cs typeface="Trebuchet MS"/>
              </a:rPr>
              <a:t>m</a:t>
            </a:r>
            <a:r>
              <a:rPr b="1" dirty="0" sz="3700" lang="en-US" spc="15">
                <a:latin typeface="Trebuchet MS"/>
                <a:cs typeface="Trebuchet MS"/>
              </a:rPr>
              <a:t>a</a:t>
            </a:r>
            <a:r>
              <a:rPr b="1" dirty="0" sz="3700" lang="en-US" spc="15">
                <a:latin typeface="Trebuchet MS"/>
                <a:cs typeface="Trebuchet MS"/>
              </a:rPr>
              <a:t>g</a:t>
            </a:r>
            <a:r>
              <a:rPr b="1" dirty="0" sz="3700" lang="en-US" spc="15">
                <a:latin typeface="Trebuchet MS"/>
                <a:cs typeface="Trebuchet MS"/>
              </a:rPr>
              <a:t>e</a:t>
            </a:r>
            <a:r>
              <a:rPr b="1" dirty="0" sz="3700" lang="en-US" spc="15">
                <a:latin typeface="Trebuchet MS"/>
                <a:cs typeface="Trebuchet MS"/>
              </a:rPr>
              <a:t>r</a:t>
            </a:r>
            <a:r>
              <a:rPr b="1" dirty="0" sz="3700" lang="en-US" spc="15">
                <a:latin typeface="Trebuchet MS"/>
                <a:cs typeface="Trebuchet MS"/>
              </a:rPr>
              <a:t>y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a</a:t>
            </a:r>
            <a:r>
              <a:rPr b="1" dirty="0" sz="3700" lang="en-US" spc="15">
                <a:latin typeface="Trebuchet MS"/>
                <a:cs typeface="Trebuchet MS"/>
              </a:rPr>
              <a:t>n</a:t>
            </a:r>
            <a:r>
              <a:rPr b="1" dirty="0" sz="3700" lang="en-US" spc="15">
                <a:latin typeface="Trebuchet MS"/>
                <a:cs typeface="Trebuchet MS"/>
              </a:rPr>
              <a:t>d</a:t>
            </a:r>
            <a:r>
              <a:rPr b="1" dirty="0" sz="3700" lang="en-US" spc="15">
                <a:latin typeface="Trebuchet MS"/>
                <a:cs typeface="Trebuchet MS"/>
              </a:rPr>
              <a:t> </a:t>
            </a:r>
            <a:r>
              <a:rPr b="1" dirty="0" sz="3700" lang="en-US" spc="15">
                <a:latin typeface="Trebuchet MS"/>
                <a:cs typeface="Trebuchet MS"/>
              </a:rPr>
              <a:t>n</a:t>
            </a:r>
            <a:r>
              <a:rPr b="1" dirty="0" sz="3700" lang="en-US" spc="15">
                <a:latin typeface="Trebuchet MS"/>
                <a:cs typeface="Trebuchet MS"/>
              </a:rPr>
              <a:t>a</a:t>
            </a:r>
            <a:r>
              <a:rPr b="1" dirty="0" sz="3700" lang="en-US" spc="15">
                <a:latin typeface="Trebuchet MS"/>
                <a:cs typeface="Trebuchet MS"/>
              </a:rPr>
              <a:t>v</a:t>
            </a:r>
            <a:r>
              <a:rPr b="1" dirty="0" sz="3700" lang="en-US" spc="15">
                <a:latin typeface="Trebuchet MS"/>
                <a:cs typeface="Trebuchet MS"/>
              </a:rPr>
              <a:t>i</a:t>
            </a:r>
            <a:r>
              <a:rPr b="1" dirty="0" sz="3700" lang="en-US" spc="15">
                <a:latin typeface="Trebuchet MS"/>
                <a:cs typeface="Trebuchet MS"/>
              </a:rPr>
              <a:t>gation</a:t>
            </a:r>
            <a:r>
              <a:rPr b="1" dirty="0" sz="3700" lang="en-US" spc="15">
                <a:latin typeface="Trebuchet MS"/>
                <a:cs typeface="Trebuchet MS"/>
              </a:rPr>
              <a:t>.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775200"/>
          </a:xfrm>
        </p:spPr>
        <p:txBody>
          <a:bodyPr/>
          <a:p>
            <a:r>
              <a:rPr dirty="0" lang="en-IN"/>
              <a:t>FEATURES AND FUNCTIONALITY</a:t>
            </a:r>
            <a:br>
              <a:rPr dirty="0" lang="en-US"/>
            </a:br>
            <a:br>
              <a:rPr dirty="0" lang="en-US"/>
            </a:br>
            <a:r>
              <a:rPr dirty="0" lang="en-US"/>
              <a:t> </a:t>
            </a:r>
            <a:r>
              <a:rPr dirty="0" lang="en-US"/>
              <a:t> </a:t>
            </a:r>
            <a:r>
              <a:rPr dirty="0" lang="en-US"/>
              <a:t>*</a:t>
            </a:r>
            <a:r>
              <a:rPr dirty="0" lang="en-US"/>
              <a:t> </a:t>
            </a:r>
            <a:r>
              <a:rPr dirty="0" sz="4400" lang="en-US"/>
              <a:t>I</a:t>
            </a:r>
            <a:r>
              <a:rPr dirty="0" sz="4400" lang="en-US"/>
              <a:t>n</a:t>
            </a:r>
            <a:r>
              <a:rPr dirty="0" sz="4400" lang="en-US"/>
              <a:t>t</a:t>
            </a:r>
            <a:r>
              <a:rPr dirty="0" sz="4400" lang="en-US"/>
              <a:t>e</a:t>
            </a:r>
            <a:r>
              <a:rPr dirty="0" sz="4400" lang="en-US"/>
              <a:t>r</a:t>
            </a:r>
            <a:r>
              <a:rPr dirty="0" sz="4400" lang="en-US"/>
              <a:t>a</a:t>
            </a:r>
            <a:r>
              <a:rPr dirty="0" sz="4400" lang="en-US"/>
              <a:t>c</a:t>
            </a:r>
            <a:r>
              <a:rPr dirty="0" sz="4400" lang="en-US"/>
              <a:t>t</a:t>
            </a:r>
            <a:r>
              <a:rPr dirty="0" sz="4400" lang="en-US"/>
              <a:t>i</a:t>
            </a:r>
            <a:r>
              <a:rPr dirty="0" sz="4400" lang="en-US"/>
              <a:t>v</a:t>
            </a:r>
            <a:r>
              <a:rPr dirty="0" sz="4400" lang="en-US"/>
              <a:t>e</a:t>
            </a:r>
            <a:r>
              <a:rPr dirty="0" sz="4400" lang="en-US"/>
              <a:t> </a:t>
            </a:r>
            <a:r>
              <a:rPr dirty="0" sz="4400" lang="en-US"/>
              <a:t>i</a:t>
            </a:r>
            <a:r>
              <a:rPr dirty="0" sz="4400" lang="en-US"/>
              <a:t>m</a:t>
            </a:r>
            <a:r>
              <a:rPr dirty="0" sz="4400" lang="en-US"/>
              <a:t>a</a:t>
            </a:r>
            <a:r>
              <a:rPr dirty="0" sz="4400" lang="en-US"/>
              <a:t>g</a:t>
            </a:r>
            <a:r>
              <a:rPr dirty="0" sz="4400" lang="en-US"/>
              <a:t>e</a:t>
            </a:r>
            <a:r>
              <a:rPr dirty="0" sz="4400" lang="en-US"/>
              <a:t> </a:t>
            </a:r>
            <a:r>
              <a:rPr dirty="0" sz="4400" lang="en-US"/>
              <a:t>s</a:t>
            </a:r>
            <a:r>
              <a:rPr dirty="0" sz="4400" lang="en-US"/>
              <a:t>l</a:t>
            </a:r>
            <a:r>
              <a:rPr dirty="0" sz="4400" lang="en-US"/>
              <a:t>i</a:t>
            </a:r>
            <a:r>
              <a:rPr dirty="0" sz="4400" lang="en-US"/>
              <a:t>d</a:t>
            </a:r>
            <a:r>
              <a:rPr dirty="0" sz="4400" lang="en-US"/>
              <a:t>e</a:t>
            </a:r>
            <a:r>
              <a:rPr dirty="0" sz="4400" lang="en-US"/>
              <a:t>r</a:t>
            </a:r>
            <a:r>
              <a:rPr dirty="0" sz="4400" lang="en-US"/>
              <a:t>s</a:t>
            </a:r>
            <a:r>
              <a:rPr dirty="0" sz="4400" lang="en-US"/>
              <a:t> </a:t>
            </a:r>
            <a:r>
              <a:rPr dirty="0" sz="4400" lang="en-US"/>
              <a:t>a</a:t>
            </a:r>
            <a:r>
              <a:rPr dirty="0" sz="4400" lang="en-US"/>
              <a:t>n</a:t>
            </a:r>
            <a:r>
              <a:rPr dirty="0" sz="4400" lang="en-US"/>
              <a:t>d</a:t>
            </a:r>
            <a:r>
              <a:rPr dirty="0" sz="4400" lang="en-US"/>
              <a:t> </a:t>
            </a:r>
            <a:r>
              <a:rPr dirty="0" sz="4400" lang="en-US"/>
              <a:t>h</a:t>
            </a:r>
            <a:r>
              <a:rPr dirty="0" sz="4400" lang="en-US"/>
              <a:t>o</a:t>
            </a:r>
            <a:r>
              <a:rPr dirty="0" sz="4400" lang="en-US"/>
              <a:t>v</a:t>
            </a:r>
            <a:r>
              <a:rPr dirty="0" sz="4400" lang="en-US"/>
              <a:t>e</a:t>
            </a:r>
            <a:r>
              <a:rPr dirty="0" sz="4400" lang="en-US"/>
              <a:t>r</a:t>
            </a:r>
            <a:br>
              <a:rPr dirty="0" sz="4400" lang="en-US"/>
            </a:br>
            <a:r>
              <a:rPr dirty="0" sz="4400" lang="en-US"/>
              <a:t> </a:t>
            </a:r>
            <a:r>
              <a:rPr dirty="0" sz="4400" lang="en-US"/>
              <a:t> </a:t>
            </a:r>
            <a:r>
              <a:rPr dirty="0" sz="4400" lang="en-US"/>
              <a:t> </a:t>
            </a:r>
            <a:r>
              <a:rPr dirty="0" sz="4400" lang="en-US"/>
              <a:t> </a:t>
            </a:r>
            <a:r>
              <a:rPr dirty="0" sz="4400" lang="en-US"/>
              <a:t> </a:t>
            </a:r>
            <a:r>
              <a:rPr dirty="0" sz="4400" lang="en-US"/>
              <a:t>e</a:t>
            </a:r>
            <a:r>
              <a:rPr dirty="0" sz="4400" lang="en-US"/>
              <a:t>f</a:t>
            </a:r>
            <a:r>
              <a:rPr dirty="0" sz="4400" lang="en-US"/>
              <a:t>f</a:t>
            </a:r>
            <a:r>
              <a:rPr dirty="0" sz="4400" lang="en-US"/>
              <a:t>e</a:t>
            </a:r>
            <a:r>
              <a:rPr dirty="0" sz="4400" lang="en-US"/>
              <a:t>cts</a:t>
            </a:r>
            <a:r>
              <a:rPr dirty="0" sz="4400" lang="en-US"/>
              <a:t>.</a:t>
            </a:r>
            <a:br>
              <a:rPr dirty="0" sz="4400" lang="en-US"/>
            </a:br>
            <a:br>
              <a:rPr dirty="0" sz="4400" lang="en-US"/>
            </a:br>
            <a:r>
              <a:rPr dirty="0" sz="4400" lang="en-US"/>
              <a:t> </a:t>
            </a:r>
            <a:r>
              <a:rPr dirty="0" sz="4400" lang="en-US"/>
              <a:t> </a:t>
            </a:r>
            <a:r>
              <a:rPr dirty="0" sz="4400" lang="en-US"/>
              <a:t>*</a:t>
            </a:r>
            <a:r>
              <a:rPr dirty="0" sz="4400" lang="en-US"/>
              <a:t> </a:t>
            </a:r>
            <a:r>
              <a:rPr dirty="0" sz="4200" lang="en-US"/>
              <a:t>A</a:t>
            </a:r>
            <a:r>
              <a:rPr dirty="0" sz="4200" lang="en-US"/>
              <a:t>b</a:t>
            </a:r>
            <a:r>
              <a:rPr dirty="0" sz="4200" lang="en-US"/>
              <a:t>o</a:t>
            </a:r>
            <a:r>
              <a:rPr dirty="0" sz="4200" lang="en-US"/>
              <a:t>u</a:t>
            </a:r>
            <a:r>
              <a:rPr dirty="0" sz="4200" lang="en-US"/>
              <a:t>t</a:t>
            </a:r>
            <a:r>
              <a:rPr dirty="0" sz="4200" lang="en-US"/>
              <a:t> </a:t>
            </a:r>
            <a:r>
              <a:rPr dirty="0" sz="4200" lang="en-US"/>
              <a:t>s</a:t>
            </a:r>
            <a:r>
              <a:rPr dirty="0" sz="4200" lang="en-US"/>
              <a:t>e</a:t>
            </a:r>
            <a:r>
              <a:rPr dirty="0" sz="4200" lang="en-US"/>
              <a:t>c</a:t>
            </a:r>
            <a:r>
              <a:rPr dirty="0" sz="4200" lang="en-US"/>
              <a:t>t</a:t>
            </a:r>
            <a:r>
              <a:rPr dirty="0" sz="4200" lang="en-US"/>
              <a:t>i</a:t>
            </a:r>
            <a:r>
              <a:rPr dirty="0" sz="4200" lang="en-US"/>
              <a:t>o</a:t>
            </a:r>
            <a:r>
              <a:rPr dirty="0" sz="4200" lang="en-US"/>
              <a:t>n</a:t>
            </a:r>
            <a:r>
              <a:rPr dirty="0" sz="4200" lang="en-US"/>
              <a:t>,</a:t>
            </a:r>
            <a:r>
              <a:rPr dirty="0" sz="4200" lang="en-US"/>
              <a:t> contact </a:t>
            </a:r>
            <a:r>
              <a:rPr dirty="0" sz="4200" lang="en-US"/>
              <a:t>f</a:t>
            </a:r>
            <a:r>
              <a:rPr dirty="0" sz="4200" lang="en-US"/>
              <a:t>o</a:t>
            </a:r>
            <a:r>
              <a:rPr dirty="0" sz="4200" lang="en-US"/>
              <a:t>rm</a:t>
            </a:r>
            <a:r>
              <a:rPr dirty="0" sz="4200" lang="en-US"/>
              <a:t>,</a:t>
            </a:r>
            <a:r>
              <a:rPr dirty="0" sz="4200" lang="en-US"/>
              <a:t>a</a:t>
            </a:r>
            <a:r>
              <a:rPr dirty="0" sz="4200" lang="en-US"/>
              <a:t>n</a:t>
            </a:r>
            <a:r>
              <a:rPr dirty="0" sz="4200" lang="en-US"/>
              <a:t>d</a:t>
            </a:r>
            <a:r>
              <a:rPr dirty="0" sz="4200" lang="en-US"/>
              <a:t> </a:t>
            </a:r>
            <a:br>
              <a:rPr dirty="0" sz="4200" lang="en-US"/>
            </a:br>
            <a:r>
              <a:rPr dirty="0" sz="4200" lang="en-US"/>
              <a:t> </a:t>
            </a:r>
            <a:r>
              <a:rPr dirty="0" sz="4200" lang="en-US"/>
              <a:t> </a:t>
            </a:r>
            <a:r>
              <a:rPr dirty="0" sz="4200" lang="en-US"/>
              <a:t> </a:t>
            </a:r>
            <a:r>
              <a:rPr dirty="0" sz="4200" lang="en-US"/>
              <a:t> </a:t>
            </a:r>
            <a:r>
              <a:rPr dirty="0" sz="4200" lang="en-US"/>
              <a:t> </a:t>
            </a:r>
            <a:r>
              <a:rPr dirty="0" sz="4200" lang="en-US"/>
              <a:t>d</a:t>
            </a:r>
            <a:r>
              <a:rPr dirty="0" sz="4200" lang="en-US"/>
              <a:t>o</a:t>
            </a:r>
            <a:r>
              <a:rPr dirty="0" sz="4200" lang="en-US"/>
              <a:t>w</a:t>
            </a:r>
            <a:r>
              <a:rPr dirty="0" sz="4200" lang="en-US"/>
              <a:t>n</a:t>
            </a:r>
            <a:r>
              <a:rPr dirty="0" sz="4200" lang="en-US"/>
              <a:t>load </a:t>
            </a:r>
            <a:r>
              <a:rPr dirty="0" sz="4200" lang="en-US"/>
              <a:t>o</a:t>
            </a:r>
            <a:r>
              <a:rPr dirty="0" sz="4200" lang="en-US"/>
              <a:t>p</a:t>
            </a:r>
            <a:r>
              <a:rPr dirty="0" sz="4200" lang="en-US"/>
              <a:t>tion</a:t>
            </a:r>
            <a:r>
              <a:rPr dirty="0" sz="4200" lang="en-US"/>
              <a:t>s</a:t>
            </a:r>
            <a:r>
              <a:rPr dirty="0" sz="4200" lang="en-US"/>
              <a:t> </a:t>
            </a:r>
            <a:r>
              <a:rPr dirty="0" sz="4200" lang="en-US"/>
              <a:t>f</a:t>
            </a:r>
            <a:r>
              <a:rPr dirty="0" sz="4200" lang="en-US"/>
              <a:t>o</a:t>
            </a:r>
            <a:r>
              <a:rPr dirty="0" sz="4200" lang="en-US"/>
              <a:t>r</a:t>
            </a:r>
            <a:r>
              <a:rPr dirty="0" sz="4200" lang="en-US"/>
              <a:t> </a:t>
            </a:r>
            <a:r>
              <a:rPr dirty="0" sz="4200" lang="en-US"/>
              <a:t>p</a:t>
            </a:r>
            <a:r>
              <a:rPr dirty="0" sz="4200" lang="en-US"/>
              <a:t>h</a:t>
            </a:r>
            <a:r>
              <a:rPr dirty="0" sz="4200" lang="en-US"/>
              <a:t>o</a:t>
            </a:r>
            <a:r>
              <a:rPr dirty="0" sz="4200" lang="en-US"/>
              <a:t>t</a:t>
            </a:r>
            <a:r>
              <a:rPr dirty="0" sz="4200" lang="en-US"/>
              <a:t>o</a:t>
            </a:r>
            <a:r>
              <a:rPr dirty="0" sz="4200" lang="en-US"/>
              <a:t>s</a:t>
            </a:r>
            <a:r>
              <a:rPr dirty="0" sz="42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2025-08-28T06:36:48Z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