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DPWFP6GC7R9A00BG9ZRNDL0D7ZQMOSGREE06TJEPXFBRTFCTZDBR6C0IFYRTP88RXNM69OLJZI6D8PXJQNFTQFFA8RLMWOLBBSOOIHB3CC98D7D346EA00A5835DB46659D99D7B" Type="http://schemas.microsoft.com/office/2006/relationships/officeDocumentMain" Target="NULL"/><Relationship Id="rId2" Type="http://schemas.openxmlformats.org/package/2006/relationships/metadata/thumbnail" Target="docProps/thumbnail.jpeg"/><Relationship Id="CYWFY6GC79TQ0VHGQVR8KL0D7ZQMOAPREJ06BJDXXGH8TFWT6DBJRC0PFYSHPD6RBOMXHOZLZI678MJJQXFT6FF689C0WHWBBJOOYHB38D74B2DC814EAAAD9982C8EF25A879DB" Type="http://schemas.microsoft.com/office/2006/relationships/officeDocumentExtended" Target="NULL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  <p:sldMasterId id="2147483705" r:id="rId3"/>
  </p:sldMasterIdLst>
  <p:notesMasterIdLst>
    <p:notesMasterId r:id="rId30"/>
  </p:notesMasterIdLst>
  <p:sldIdLst>
    <p:sldId id="261" r:id="rId4"/>
    <p:sldId id="976" r:id="rId5"/>
    <p:sldId id="975" r:id="rId6"/>
    <p:sldId id="973" r:id="rId7"/>
    <p:sldId id="965" r:id="rId8"/>
    <p:sldId id="992" r:id="rId9"/>
    <p:sldId id="993" r:id="rId10"/>
    <p:sldId id="974" r:id="rId11"/>
    <p:sldId id="995" r:id="rId12"/>
    <p:sldId id="1002" r:id="rId13"/>
    <p:sldId id="1010" r:id="rId14"/>
    <p:sldId id="997" r:id="rId15"/>
    <p:sldId id="1003" r:id="rId16"/>
    <p:sldId id="994" r:id="rId17"/>
    <p:sldId id="996" r:id="rId18"/>
    <p:sldId id="998" r:id="rId19"/>
    <p:sldId id="977" r:id="rId20"/>
    <p:sldId id="978" r:id="rId21"/>
    <p:sldId id="979" r:id="rId22"/>
    <p:sldId id="1007" r:id="rId23"/>
    <p:sldId id="1005" r:id="rId24"/>
    <p:sldId id="999" r:id="rId25"/>
    <p:sldId id="1000" r:id="rId26"/>
    <p:sldId id="1008" r:id="rId27"/>
    <p:sldId id="1009" r:id="rId28"/>
    <p:sldId id="100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BAC336A-D937-4C3A-9860-EDED3D530B4F}">
          <p14:sldIdLst>
            <p14:sldId id="261"/>
            <p14:sldId id="976"/>
            <p14:sldId id="975"/>
            <p14:sldId id="973"/>
            <p14:sldId id="965"/>
            <p14:sldId id="992"/>
            <p14:sldId id="993"/>
            <p14:sldId id="974"/>
            <p14:sldId id="995"/>
            <p14:sldId id="1002"/>
            <p14:sldId id="1010"/>
            <p14:sldId id="997"/>
            <p14:sldId id="1003"/>
            <p14:sldId id="994"/>
            <p14:sldId id="996"/>
            <p14:sldId id="998"/>
            <p14:sldId id="977"/>
            <p14:sldId id="978"/>
            <p14:sldId id="979"/>
            <p14:sldId id="1007"/>
            <p14:sldId id="1005"/>
            <p14:sldId id="999"/>
            <p14:sldId id="1000"/>
            <p14:sldId id="1008"/>
            <p14:sldId id="1009"/>
            <p14:sldId id="10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bychen(陈天健)" initials="t" lastIdx="10" clrIdx="0">
    <p:extLst>
      <p:ext uri="{19B8F6BF-5375-455C-9EA6-DF929625EA0E}">
        <p15:presenceInfo xmlns:p15="http://schemas.microsoft.com/office/powerpoint/2012/main" userId="S-1-5-21-4035098291-2236051803-319252525-17627" providerId="AD"/>
      </p:ext>
    </p:extLst>
  </p:cmAuthor>
  <p:cmAuthor id="2" name="Tan Mingchao" initials="TM" lastIdx="1" clrIdx="1">
    <p:extLst>
      <p:ext uri="{19B8F6BF-5375-455C-9EA6-DF929625EA0E}">
        <p15:presenceInfo xmlns:p15="http://schemas.microsoft.com/office/powerpoint/2012/main" userId="aaae5aadc7a3e8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7030A0"/>
    <a:srgbClr val="D0E4F2"/>
    <a:srgbClr val="FFF2CC"/>
    <a:srgbClr val="E7B8AF"/>
    <a:srgbClr val="7ECC44"/>
    <a:srgbClr val="3A96D3"/>
    <a:srgbClr val="70319F"/>
    <a:srgbClr val="FF9933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695" autoAdjust="0"/>
  </p:normalViewPr>
  <p:slideViewPr>
    <p:cSldViewPr snapToGrid="0">
      <p:cViewPr>
        <p:scale>
          <a:sx n="75" d="100"/>
          <a:sy n="75" d="100"/>
        </p:scale>
        <p:origin x="93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6490B-93DC-4AA1-8BC5-2ECF7DCFEC2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2DC57-5F6E-4AD4-842B-A82586092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70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2DC57-5F6E-4AD4-842B-A82586092D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910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DC57-5F6E-4AD4-842B-A82586092D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530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DC57-5F6E-4AD4-842B-A82586092D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40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DC57-5F6E-4AD4-842B-A82586092D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458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DC57-5F6E-4AD4-842B-A82586092D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419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2DC57-5F6E-4AD4-842B-A82586092D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931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DC57-5F6E-4AD4-842B-A82586092DB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125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DC57-5F6E-4AD4-842B-A82586092DB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36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DC57-5F6E-4AD4-842B-A82586092DB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449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DC57-5F6E-4AD4-842B-A82586092DB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178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A3F5F-5BE5-BE47-8794-75776C6257F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6884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DC57-5F6E-4AD4-842B-A82586092D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011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DC57-5F6E-4AD4-842B-A82586092D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8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DC57-5F6E-4AD4-842B-A82586092D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620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DC57-5F6E-4AD4-842B-A82586092D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718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DC57-5F6E-4AD4-842B-A82586092D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851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A3F5F-5BE5-BE47-8794-75776C6257F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7152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A3F5F-5BE5-BE47-8794-75776C6257F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282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F3A45-823A-41A2-AB0A-AF0CADC04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84CF66-63E3-4D85-A1B5-8BFCD7A53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BBC21-D8A9-44D4-83D1-0F16B39A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10046-20F8-445B-BC23-9576EC8D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A091D-AF37-47B2-A89A-EE19F062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1EC8-E53E-4FFC-B420-0DB5D483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6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4F9CB-5AB8-433F-9B63-682F4DD4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0142AB-207E-452D-A163-7DC39F384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258F2-8A74-41E6-BC1D-85C0EA08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B35742-81D6-4199-919C-88BEAEB2F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8E7F7-066C-41E5-ADF8-DB228860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1EC8-E53E-4FFC-B420-0DB5D483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70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6003B0-47A3-4D1D-93C4-0AC9A7410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AFCEDD-0EBE-4412-AC15-67730028D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EBB5D6-71CF-4E8A-80AE-8EE21C5E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06EB9-AF64-41E9-AE6F-86BC1AA0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D55A8-8684-48F0-BE2A-A8F66686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1EC8-E53E-4FFC-B420-0DB5D483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3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/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1863045"/>
            <a:ext cx="6535271" cy="2364628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dirty="0"/>
              <a:t>点击修改标题 </a:t>
            </a: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358301"/>
            <a:ext cx="6535271" cy="83381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  <a:latin typeface="+mn-ea"/>
                <a:ea typeface="+mn-ea"/>
              </a:defRPr>
            </a:lvl1pPr>
            <a:lvl2pPr marL="457200" indent="0">
              <a:buNone/>
              <a:defRPr>
                <a:solidFill>
                  <a:srgbClr val="FF0000"/>
                </a:solidFill>
              </a:defRPr>
            </a:lvl2pPr>
            <a:lvl3pPr marL="914400" indent="0">
              <a:buNone/>
              <a:defRPr>
                <a:solidFill>
                  <a:srgbClr val="FF0000"/>
                </a:solidFill>
              </a:defRPr>
            </a:lvl3pPr>
            <a:lvl4pPr marL="1371600" indent="0">
              <a:buNone/>
              <a:defRPr>
                <a:solidFill>
                  <a:srgbClr val="FF0000"/>
                </a:solidFill>
              </a:defRPr>
            </a:lvl4pPr>
            <a:lvl5pPr marL="1828800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pic>
        <p:nvPicPr>
          <p:cNvPr id="4" name="图片 3" descr="aaa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81490" y="-3810"/>
            <a:ext cx="2819400" cy="6877685"/>
          </a:xfrm>
          <a:prstGeom prst="rect">
            <a:avLst/>
          </a:prstGeom>
        </p:spPr>
      </p:pic>
      <p:pic>
        <p:nvPicPr>
          <p:cNvPr id="5" name="图片 4" descr="11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677545"/>
            <a:ext cx="1638935" cy="3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71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／内容页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zh-CN" dirty="0"/>
              <a:t>Click to edit Master title style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84269F9-B5CE-EB46-8536-1F9E4423A6BA}" type="slidenum">
              <a:rPr kumimoji="1" lang="zh-CN" altLang="en-US" smtClean="0">
                <a:solidFill>
                  <a:srgbClr val="D80C18"/>
                </a:solidFill>
              </a:rPr>
              <a:t>‹#›</a:t>
            </a:fld>
            <a:endParaRPr kumimoji="1" lang="zh-CN" altLang="en-US" dirty="0">
              <a:solidFill>
                <a:srgbClr val="D80C18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8" hasCustomPrompt="1"/>
          </p:nvPr>
        </p:nvSpPr>
        <p:spPr>
          <a:xfrm>
            <a:off x="457200" y="1333500"/>
            <a:ext cx="11277600" cy="4838700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6399781"/>
            <a:ext cx="771294" cy="151982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379046"/>
            <a:ext cx="839788" cy="523220"/>
          </a:xfrm>
          <a:prstGeom prst="rect">
            <a:avLst/>
          </a:prstGeom>
          <a:solidFill>
            <a:srgbClr val="1E5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1000" y="379046"/>
            <a:ext cx="373778" cy="523220"/>
          </a:xfrm>
          <a:prstGeom prst="rect">
            <a:avLst/>
          </a:prstGeom>
          <a:solidFill>
            <a:srgbClr val="D80C1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18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/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1863045"/>
            <a:ext cx="6535271" cy="2364628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dirty="0"/>
              <a:t>点击修改标题 </a:t>
            </a: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358301"/>
            <a:ext cx="6535271" cy="83381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  <a:latin typeface="+mn-ea"/>
                <a:ea typeface="+mn-ea"/>
              </a:defRPr>
            </a:lvl1pPr>
            <a:lvl2pPr marL="457200" indent="0">
              <a:buNone/>
              <a:defRPr>
                <a:solidFill>
                  <a:srgbClr val="FF0000"/>
                </a:solidFill>
              </a:defRPr>
            </a:lvl2pPr>
            <a:lvl3pPr marL="914400" indent="0">
              <a:buNone/>
              <a:defRPr>
                <a:solidFill>
                  <a:srgbClr val="FF0000"/>
                </a:solidFill>
              </a:defRPr>
            </a:lvl3pPr>
            <a:lvl4pPr marL="1371600" indent="0">
              <a:buNone/>
              <a:defRPr>
                <a:solidFill>
                  <a:srgbClr val="FF0000"/>
                </a:solidFill>
              </a:defRPr>
            </a:lvl4pPr>
            <a:lvl5pPr marL="1828800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pic>
        <p:nvPicPr>
          <p:cNvPr id="4" name="图片 3" descr="aaa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81490" y="-3810"/>
            <a:ext cx="2819400" cy="6877685"/>
          </a:xfrm>
          <a:prstGeom prst="rect">
            <a:avLst/>
          </a:prstGeom>
        </p:spPr>
      </p:pic>
      <p:pic>
        <p:nvPicPr>
          <p:cNvPr id="5" name="图片 4" descr="11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677545"/>
            <a:ext cx="1638935" cy="3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27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／内容页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zh-CN" dirty="0"/>
              <a:t>Click to edit Master title style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84269F9-B5CE-EB46-8536-1F9E4423A6BA}" type="slidenum">
              <a:rPr kumimoji="1" lang="zh-CN" altLang="en-US" smtClean="0">
                <a:solidFill>
                  <a:srgbClr val="D80C18"/>
                </a:solidFill>
              </a:rPr>
              <a:t>‹#›</a:t>
            </a:fld>
            <a:endParaRPr kumimoji="1" lang="zh-CN" altLang="en-US" dirty="0">
              <a:solidFill>
                <a:srgbClr val="D80C18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8" hasCustomPrompt="1"/>
          </p:nvPr>
        </p:nvSpPr>
        <p:spPr>
          <a:xfrm>
            <a:off x="457200" y="1333500"/>
            <a:ext cx="11277600" cy="4838700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6399781"/>
            <a:ext cx="771294" cy="151982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379046"/>
            <a:ext cx="839788" cy="523220"/>
          </a:xfrm>
          <a:prstGeom prst="rect">
            <a:avLst/>
          </a:prstGeom>
          <a:solidFill>
            <a:srgbClr val="1E5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1000" y="379046"/>
            <a:ext cx="373778" cy="523220"/>
          </a:xfrm>
          <a:prstGeom prst="rect">
            <a:avLst/>
          </a:prstGeom>
          <a:solidFill>
            <a:srgbClr val="D80C1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06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行标题／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84269F9-B5CE-EB46-8536-1F9E4423A6BA}" type="slidenum">
              <a:rPr kumimoji="1" lang="zh-CN" altLang="en-US" smtClean="0">
                <a:solidFill>
                  <a:srgbClr val="D80C18"/>
                </a:solidFill>
              </a:rPr>
              <a:t>‹#›</a:t>
            </a:fld>
            <a:endParaRPr kumimoji="1" lang="zh-CN" altLang="en-US" dirty="0">
              <a:solidFill>
                <a:srgbClr val="D80C18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8" hasCustomPrompt="1"/>
          </p:nvPr>
        </p:nvSpPr>
        <p:spPr>
          <a:xfrm>
            <a:off x="457200" y="1638300"/>
            <a:ext cx="11277600" cy="4533900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11277600" cy="11938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r>
              <a:rPr kumimoji="1" lang="en-US" altLang="zh-CN" dirty="0"/>
              <a:t>Click to edit Master title style</a:t>
            </a:r>
            <a:br>
              <a:rPr kumimoji="1" lang="en-US" altLang="zh-CN" dirty="0"/>
            </a:br>
            <a:r>
              <a:rPr kumimoji="1" lang="en-US" altLang="zh-CN" dirty="0"/>
              <a:t>Click to edit Master title style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6399781"/>
            <a:ext cx="771294" cy="15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60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／内容页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338942"/>
            <a:ext cx="4343400" cy="4832569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buClr>
                <a:schemeClr val="accent1"/>
              </a:buClr>
              <a:defRPr sz="1800" b="0" i="0">
                <a:latin typeface="+mn-ea"/>
                <a:ea typeface="+mn-ea"/>
                <a:cs typeface="Source Han Sans CN" charset="-122"/>
              </a:defRPr>
            </a:lvl1pPr>
            <a:lvl2pPr>
              <a:lnSpc>
                <a:spcPct val="120000"/>
              </a:lnSpc>
              <a:buClr>
                <a:schemeClr val="accent1"/>
              </a:buClr>
              <a:defRPr sz="1800" b="0" i="0">
                <a:latin typeface="+mn-ea"/>
                <a:ea typeface="+mn-ea"/>
                <a:cs typeface="Source Han Sans CN" charset="-122"/>
              </a:defRPr>
            </a:lvl2pPr>
            <a:lvl3pPr>
              <a:lnSpc>
                <a:spcPct val="120000"/>
              </a:lnSpc>
              <a:buClr>
                <a:schemeClr val="accent1"/>
              </a:buClr>
              <a:defRPr sz="1800" b="0" i="0">
                <a:latin typeface="+mn-ea"/>
                <a:ea typeface="+mn-ea"/>
                <a:cs typeface="Source Han Sans CN" charset="-122"/>
              </a:defRPr>
            </a:lvl3pPr>
            <a:lvl4pPr>
              <a:lnSpc>
                <a:spcPct val="120000"/>
              </a:lnSpc>
              <a:buClr>
                <a:schemeClr val="accent1"/>
              </a:buClr>
              <a:defRPr sz="1800" b="0" i="0">
                <a:latin typeface="+mn-ea"/>
                <a:ea typeface="+mn-ea"/>
                <a:cs typeface="Source Han Sans CN" charset="-122"/>
              </a:defRPr>
            </a:lvl4pPr>
            <a:lvl5pPr>
              <a:lnSpc>
                <a:spcPct val="120000"/>
              </a:lnSpc>
              <a:buClr>
                <a:schemeClr val="accent1"/>
              </a:buClr>
              <a:defRPr sz="1800" b="0" i="0">
                <a:latin typeface="+mn-ea"/>
                <a:ea typeface="+mn-ea"/>
                <a:cs typeface="Source Han Sans CN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5018088" y="1338943"/>
            <a:ext cx="6716712" cy="4833257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 b="0" i="0">
                <a:latin typeface="+mn-ea"/>
                <a:ea typeface="+mn-ea"/>
                <a:cs typeface="Source Han Sans CN" charset="-122"/>
              </a:defRPr>
            </a:lvl1pPr>
            <a:lvl2pPr>
              <a:lnSpc>
                <a:spcPct val="120000"/>
              </a:lnSpc>
              <a:defRPr sz="1800" b="0" i="0">
                <a:latin typeface="+mn-ea"/>
                <a:ea typeface="+mn-ea"/>
                <a:cs typeface="Source Han Sans CN" charset="-122"/>
              </a:defRPr>
            </a:lvl2pPr>
            <a:lvl3pPr>
              <a:lnSpc>
                <a:spcPct val="120000"/>
              </a:lnSpc>
              <a:defRPr sz="1800" b="0" i="0">
                <a:latin typeface="+mn-ea"/>
                <a:ea typeface="+mn-ea"/>
                <a:cs typeface="Source Han Sans CN" charset="-122"/>
              </a:defRPr>
            </a:lvl3pPr>
            <a:lvl4pPr>
              <a:lnSpc>
                <a:spcPct val="120000"/>
              </a:lnSpc>
              <a:defRPr sz="1800" b="0" i="0">
                <a:latin typeface="+mn-ea"/>
                <a:ea typeface="+mn-ea"/>
                <a:cs typeface="Source Han Sans CN" charset="-122"/>
              </a:defRPr>
            </a:lvl4pPr>
            <a:lvl5pPr>
              <a:lnSpc>
                <a:spcPct val="120000"/>
              </a:lnSpc>
              <a:defRPr sz="1800" b="0" i="0">
                <a:latin typeface="+mn-ea"/>
                <a:ea typeface="+mn-ea"/>
                <a:cs typeface="Source Han Sans CN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21"/>
          </p:nvPr>
        </p:nvSpPr>
        <p:spPr/>
        <p:txBody>
          <a:bodyPr vert="horz" lIns="0" tIns="0" rIns="0" bIns="0" rtlCol="0" anchor="b"/>
          <a:lstStyle>
            <a:lvl1pPr>
              <a:defRPr kumimoji="1"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84269F9-B5CE-EB46-8536-1F9E4423A6BA}" type="slidenum">
              <a:rPr lang="en-US" altLang="zh-CN">
                <a:solidFill>
                  <a:srgbClr val="D80C18"/>
                </a:solidFill>
              </a:rPr>
              <a:t>‹#›</a:t>
            </a:fld>
            <a:endParaRPr lang="en-US" dirty="0">
              <a:solidFill>
                <a:srgbClr val="D80C18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6399781"/>
            <a:ext cx="771294" cy="15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34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42910" y="1338943"/>
            <a:ext cx="4238437" cy="1759202"/>
          </a:xfrm>
        </p:spPr>
        <p:txBody>
          <a:bodyPr>
            <a:noAutofit/>
          </a:bodyPr>
          <a:lstStyle>
            <a:lvl1pPr marL="0" indent="0">
              <a:buNone/>
              <a:defRPr sz="12000" b="0" i="0">
                <a:solidFill>
                  <a:schemeClr val="accent1"/>
                </a:solidFill>
                <a:latin typeface="+mj-ea"/>
                <a:ea typeface="+mj-ea"/>
                <a:cs typeface="Facto" charset="0"/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  <p:sp>
        <p:nvSpPr>
          <p:cNvPr id="17" name="Title 8"/>
          <p:cNvSpPr>
            <a:spLocks noGrp="1"/>
          </p:cNvSpPr>
          <p:nvPr>
            <p:ph type="title" hasCustomPrompt="1"/>
          </p:nvPr>
        </p:nvSpPr>
        <p:spPr>
          <a:xfrm>
            <a:off x="446314" y="3263393"/>
            <a:ext cx="6379029" cy="192343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章节页标题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思源黑体 </a:t>
            </a:r>
            <a:r>
              <a:rPr lang="en-US" altLang="zh-CN" dirty="0"/>
              <a:t>Regular</a:t>
            </a:r>
            <a:r>
              <a:rPr lang="zh-CN" altLang="en-US" dirty="0"/>
              <a:t> </a:t>
            </a:r>
            <a:r>
              <a:rPr lang="en-US" altLang="zh-CN" dirty="0"/>
              <a:t>36pt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2"/>
          </p:nvPr>
        </p:nvSpPr>
        <p:spPr>
          <a:xfrm>
            <a:off x="1499015" y="6399782"/>
            <a:ext cx="1152746" cy="1595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en-US" altLang="zh-CN" dirty="0">
              <a:solidFill>
                <a:srgbClr val="FFFFFF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3"/>
          </p:nvPr>
        </p:nvSpPr>
        <p:spPr>
          <a:xfrm>
            <a:off x="2953877" y="6399782"/>
            <a:ext cx="1565016" cy="1595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4269F9-B5CE-EB46-8536-1F9E4423A6BA}" type="slidenum">
              <a:rPr kumimoji="1" lang="zh-CN" altLang="en-US" smtClean="0">
                <a:solidFill>
                  <a:srgbClr val="FFFFFF"/>
                </a:solidFill>
              </a:rPr>
              <a:t>‹#›</a:t>
            </a:fld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4817382" y="6400628"/>
            <a:ext cx="2546350" cy="15875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标题：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5" y="6397434"/>
            <a:ext cx="780060" cy="15371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0468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 sz="18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点击插入图片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0A32C-81E6-4FBE-95D6-DDC567AC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9AE77-50F5-4287-994D-65D5D2CCF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95378-3824-4E29-8E54-C4F1FE4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1FFB9-9918-4690-BF7C-E7C66789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DA0AE9-E08A-43A7-BBA9-23BDCC9E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1EC8-E53E-4FFC-B420-0DB5D483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41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5654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 bwMode="auto">
          <a:xfrm>
            <a:off x="-12700" y="59466"/>
            <a:ext cx="12217400" cy="5037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89041" y="126682"/>
            <a:ext cx="668035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spc="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旺旺：哎呀小小草：</a:t>
            </a:r>
            <a:r>
              <a:rPr lang="en-US" altLang="zh-CN" sz="1600" spc="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https://800sucai.taobao.com</a:t>
            </a:r>
            <a:endParaRPr lang="zh-CN" altLang="en-US" sz="1600" spc="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-12700" y="6789373"/>
            <a:ext cx="12217400" cy="686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737032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EF49A-601F-3E4B-A8D4-E855F0CE89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C5BF0-D22C-9447-AE17-7BD46C19A100}" type="datetime1">
              <a:rPr lang="zh-CN" altLang="en-US"/>
              <a:pPr>
                <a:defRPr/>
              </a:pPr>
              <a:t>2021/6/10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931A9-D071-C14B-BCAC-773676D45D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F6D82-1A95-E949-AFA0-E596A940A4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D02CDA-3F8B-9749-9ACB-2E8ACB69C9F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060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／内容页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379200" cy="8763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84269F9-B5CE-EB46-8536-1F9E4423A6BA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8" hasCustomPrompt="1"/>
          </p:nvPr>
        </p:nvSpPr>
        <p:spPr>
          <a:xfrm>
            <a:off x="406400" y="1333500"/>
            <a:ext cx="11379200" cy="4838700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97" y="6401651"/>
            <a:ext cx="1028393" cy="15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377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7108-A26A-4E42-A447-8AFF8C3B2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019ED1-EF1B-4C41-AA0F-0D9D9F1B9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BB373-6F3E-4AE9-9185-8569A077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1712-97CD-4DA2-90E1-673C3928025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6DF4D-38D2-4A74-84E9-3878EC35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D50E1-50F1-4187-9FA6-EF52FF33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3525-5C9E-4B2C-B951-5E2F2EBCF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9563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D9DEE-5E1E-4E77-94A7-44B276FD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0F583-DFE5-44BA-9AAD-8E8B73D95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1F0BA-17B1-452E-A944-3EA9B0B3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1712-97CD-4DA2-90E1-673C3928025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11E78-6457-463A-8098-57680738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44E33-9476-4A72-8EB6-FFF0EAA5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3525-5C9E-4B2C-B951-5E2F2EBCF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414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D2E76-446F-4AE6-881A-9D956EF3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DB818-CA0A-4ECD-BCB2-D9100EABC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42BC7-1765-4F6E-BB62-AEC9CD35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1712-97CD-4DA2-90E1-673C3928025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2A035-549C-45E7-AC51-5CDFD84E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F21F49-05CA-4488-B990-E1F7DDB0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3525-5C9E-4B2C-B951-5E2F2EBCF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627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6F1F0-CAB3-47FD-AC1C-181E2933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96AA2-F584-4B7C-BE58-9185E7089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D15B98-3D78-4CA5-AB01-0BABC7FF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56135F-85CA-4FEA-9F2B-01DE1B06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1712-97CD-4DA2-90E1-673C3928025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339993-D266-448C-8B46-F3371182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59CFF0-28F9-494D-BAD3-6D5E47C5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3525-5C9E-4B2C-B951-5E2F2EBCF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4236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3259F-656D-42A3-B65F-3D1FEC09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AD85AB-5F5C-4515-BA91-E6DF61773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703E23-3D30-4941-9B81-C9C6876D3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7E3B2D-AA80-45F0-9539-8A38157AA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89BBB1-65A7-4F3E-9204-1939BA490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DE8CC0-D02E-4596-9740-50091CD3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1712-97CD-4DA2-90E1-673C3928025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4CA2A9-190A-4473-B4B0-3A1F031A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BECB9D-7079-4092-A2EA-0131738E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3525-5C9E-4B2C-B951-5E2F2EBCF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157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3912C-F76F-4163-9FEC-E26A415E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67EB05-7049-43EE-930E-8CA5DA51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1712-97CD-4DA2-90E1-673C3928025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D630D4-9353-481B-ACED-080E2D4A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42E109-85D0-4AF0-B6A2-118F66E2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3525-5C9E-4B2C-B951-5E2F2EBCF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0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7BAEC-F740-4D8E-845D-FD585962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6609F0-BBFD-4315-B8F7-1E5831984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01BF5C-888C-47B3-AD90-C94B4CB6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3D83A-5645-4645-8165-AD2D4433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E62F1-1C3F-419D-BA3E-510CA80B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1EC8-E53E-4FFC-B420-0DB5D483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926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E19DD3-61B2-4B51-A47D-16DD4E38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1712-97CD-4DA2-90E1-673C3928025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692F44-782D-4E81-AE58-B69A8017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6F351-7E61-4428-A1A9-0D5F2C34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3525-5C9E-4B2C-B951-5E2F2EBCF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9885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/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1863045"/>
            <a:ext cx="6535271" cy="2364628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dirty="0"/>
              <a:t>点击修改标题 </a:t>
            </a: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358301"/>
            <a:ext cx="6535271" cy="83381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  <a:latin typeface="+mn-ea"/>
                <a:ea typeface="+mn-ea"/>
              </a:defRPr>
            </a:lvl1pPr>
            <a:lvl2pPr marL="457200" indent="0">
              <a:buNone/>
              <a:defRPr>
                <a:solidFill>
                  <a:srgbClr val="FF0000"/>
                </a:solidFill>
              </a:defRPr>
            </a:lvl2pPr>
            <a:lvl3pPr marL="914400" indent="0">
              <a:buNone/>
              <a:defRPr>
                <a:solidFill>
                  <a:srgbClr val="FF0000"/>
                </a:solidFill>
              </a:defRPr>
            </a:lvl3pPr>
            <a:lvl4pPr marL="1371600" indent="0">
              <a:buNone/>
              <a:defRPr>
                <a:solidFill>
                  <a:srgbClr val="FF0000"/>
                </a:solidFill>
              </a:defRPr>
            </a:lvl4pPr>
            <a:lvl5pPr marL="1828800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pic>
        <p:nvPicPr>
          <p:cNvPr id="4" name="图片 3" descr="aaa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81490" y="-3810"/>
            <a:ext cx="2819400" cy="6877685"/>
          </a:xfrm>
          <a:prstGeom prst="rect">
            <a:avLst/>
          </a:prstGeom>
        </p:spPr>
      </p:pic>
      <p:pic>
        <p:nvPicPr>
          <p:cNvPr id="5" name="图片 4" descr="11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677545"/>
            <a:ext cx="1638935" cy="3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983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／内容页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379200" cy="8763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84269F9-B5CE-EB46-8536-1F9E4423A6BA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8" hasCustomPrompt="1"/>
          </p:nvPr>
        </p:nvSpPr>
        <p:spPr>
          <a:xfrm>
            <a:off x="406400" y="1333500"/>
            <a:ext cx="11379200" cy="4838700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97" y="6401651"/>
            <a:ext cx="1028393" cy="15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002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54F6A-BF90-4FA1-A33F-51E9B4EC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3A911-223E-4EB0-A480-D0EBD252F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A0FFB8-2657-44DF-86C7-949D686AA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270098-F6FE-4924-B941-A807065C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1712-97CD-4DA2-90E1-673C3928025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D90B2E-FA84-48B0-9035-58A5CE00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A6BC5A-AB35-4503-B09D-89D5DA5D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3525-5C9E-4B2C-B951-5E2F2EBCF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0067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1F999-A3BB-47D5-B7C3-F698E851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3DBBD9-0C3C-476F-922E-5768B4FC4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A297EE-7DFD-4C8F-A961-E484E459D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39C553-338D-4935-BE0C-F02D20AA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1712-97CD-4DA2-90E1-673C3928025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11D5E8-7F01-4D34-B1A8-244C4CDE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D14563-48D9-4C73-A642-77076D37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3525-5C9E-4B2C-B951-5E2F2EBCF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844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8345F-FF53-4DCC-A7F8-55B938E3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BA9B18-2C6F-451F-8EA0-7810B243F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AE1F2-B024-41E9-9480-02B17F91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1712-97CD-4DA2-90E1-673C3928025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57663-EE34-4E2D-AAAA-DEBDDC7A0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2585A-084F-4697-B236-26D0E184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3525-5C9E-4B2C-B951-5E2F2EBCF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9310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8D2AB5-21B9-468F-8406-83DCFEDE4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877212-7D4C-4B6E-BC26-1B6272E4F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BC3DD-F13F-43C6-B51C-3DACDE28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1712-97CD-4DA2-90E1-673C3928025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E7ADA-5DE5-430F-B9E6-75DDCB5E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04951-5DBB-41C8-A2F9-193C669A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3525-5C9E-4B2C-B951-5E2F2EBCF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94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/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1863045"/>
            <a:ext cx="6535271" cy="2364628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dirty="0"/>
              <a:t>点击修改标题 </a:t>
            </a: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358301"/>
            <a:ext cx="6535271" cy="83381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  <a:latin typeface="+mn-ea"/>
                <a:ea typeface="+mn-ea"/>
              </a:defRPr>
            </a:lvl1pPr>
            <a:lvl2pPr marL="457200" indent="0">
              <a:buNone/>
              <a:defRPr>
                <a:solidFill>
                  <a:srgbClr val="FF0000"/>
                </a:solidFill>
              </a:defRPr>
            </a:lvl2pPr>
            <a:lvl3pPr marL="914400" indent="0">
              <a:buNone/>
              <a:defRPr>
                <a:solidFill>
                  <a:srgbClr val="FF0000"/>
                </a:solidFill>
              </a:defRPr>
            </a:lvl3pPr>
            <a:lvl4pPr marL="1371600" indent="0">
              <a:buNone/>
              <a:defRPr>
                <a:solidFill>
                  <a:srgbClr val="FF0000"/>
                </a:solidFill>
              </a:defRPr>
            </a:lvl4pPr>
            <a:lvl5pPr marL="1828800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pic>
        <p:nvPicPr>
          <p:cNvPr id="4" name="图片 3" descr="aaa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81490" y="-3810"/>
            <a:ext cx="2819400" cy="6877685"/>
          </a:xfrm>
          <a:prstGeom prst="rect">
            <a:avLst/>
          </a:prstGeom>
        </p:spPr>
      </p:pic>
      <p:pic>
        <p:nvPicPr>
          <p:cNvPr id="5" name="图片 4" descr="11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677545"/>
            <a:ext cx="1638935" cy="3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4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F5989-E654-4A26-8294-1A4A6DCA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A65F4-6A0D-4757-9BD2-63423497B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487B86-A7D0-40C2-8D42-EE0A8EB79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EC92D2-9B79-4F5A-A223-1972D9DA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275EAE-2D0D-407D-A62C-3D1D15B9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AE0B6B-F915-40B8-A21E-23132E56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1EC8-E53E-4FFC-B420-0DB5D483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46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7C214-0BBC-4538-A167-472DE5ABF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6DE114-D840-4389-8855-F143A7BC8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B9EB6A-ADF3-4E25-9CB4-922ADC34E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B503F6-6D50-441C-98E7-CB883F9DA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737492-6311-4B23-AEFF-290FB6787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F54A7E-4D3C-4531-AE79-145C5942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DD2E12-540A-4244-A8F5-4DC121CD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587D55-C294-48B7-9930-E0F2AE5B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1EC8-E53E-4FFC-B420-0DB5D483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48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A768A-9666-4794-A745-6896766C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C413DC-6755-4679-8D66-A846A6D5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85D749-57DE-4EDC-97E7-0DE96CD8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DB0D4A-373C-43D0-8100-95FFE398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1EC8-E53E-4FFC-B420-0DB5D483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24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B3C7F5-B048-4902-8469-6330BB3C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5E2A51-4F36-4BBA-BFA7-55F67B63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7A4AA-EF04-4A09-BD06-E29EE27A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1EC8-E53E-4FFC-B420-0DB5D483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8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70161-DFCF-4E05-941B-095AF56AD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ECAF3-4F07-4CB4-A038-41A00272F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01E400-840A-49CF-B423-790E90AA0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3913D0-6EB7-406D-B2B4-546BF4CC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5A59E4-A15F-40B8-9819-20F0C2EB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FA1C19-F242-4F87-8F79-F36F3296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1EC8-E53E-4FFC-B420-0DB5D483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51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F252B-C922-434F-AD0F-9973F3C8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9C951E-37D9-4153-8887-B36FD80D9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485DB8-27F7-47C9-A72F-041B19B8E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111109-383C-40B7-ADA5-C4F91EBB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DD0F7B-41E8-4EC1-8457-EAFC68AC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004243-8561-423E-A547-6142F98E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1EC8-E53E-4FFC-B420-0DB5D483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30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7B3007-E381-425E-B7B2-9C48ECAB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DECBCF-9935-41AA-A3FE-A67F3EEB4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1B5FC-8082-492A-88BD-512E464D1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030CA-13AA-4676-912F-9B8B65202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4A02B-107E-48FF-8051-1824B4014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61EC8-E53E-4FFC-B420-0DB5D483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6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72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399781"/>
            <a:ext cx="2743200" cy="15959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 b="0" i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884269F9-B5CE-EB46-8536-1F9E4423A6BA}" type="slidenum">
              <a:rPr kumimoji="1" lang="zh-CN" altLang="en-US" smtClean="0">
                <a:solidFill>
                  <a:srgbClr val="D80C18"/>
                </a:solidFill>
              </a:rPr>
              <a:t>‹#›</a:t>
            </a:fld>
            <a:endParaRPr kumimoji="1" lang="zh-CN" altLang="en-US" dirty="0">
              <a:solidFill>
                <a:srgbClr val="D80C18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57199"/>
            <a:ext cx="11277600" cy="88308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E53A4"/>
                </a:solidFill>
                <a:effectLst/>
                <a:uLnTx/>
                <a:uFillTx/>
                <a:latin typeface="+mj-lt"/>
                <a:ea typeface="+mj-ea"/>
              </a:rPr>
              <a:t>点击修改标题 </a:t>
            </a: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338943"/>
            <a:ext cx="11277600" cy="483325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4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721" r:id="rId8"/>
    <p:sldLayoutId id="2147483722" r:id="rId9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n-ea"/>
          <a:cs typeface="FZZhengHeiS-B-GB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AC54F9-1F1A-42EF-8913-EED20103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DD5398-C1F8-467D-9D79-589676890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FB13A-B479-40FB-896F-380E47EAD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01712-97CD-4DA2-90E1-673C3928025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560E2D-E6A8-4436-BD2D-84A155654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4C8B9-CD47-49F6-BB52-0862D9C9E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83525-5C9E-4B2C-B951-5E2F2EBCF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1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211286" y="-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ea typeface="微软雅黑" panose="020B0503020204020204" pitchFamily="34" charset="-122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437F46FB-C45D-4F27-B67A-C7CFB03081E5}"/>
              </a:ext>
            </a:extLst>
          </p:cNvPr>
          <p:cNvSpPr txBox="1">
            <a:spLocks/>
          </p:cNvSpPr>
          <p:nvPr/>
        </p:nvSpPr>
        <p:spPr>
          <a:xfrm>
            <a:off x="58789" y="1205514"/>
            <a:ext cx="10278394" cy="3899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9525"/>
            <a:r>
              <a:rPr lang="en-US" altLang="zh-CN" sz="4400" b="1" dirty="0" err="1">
                <a:solidFill>
                  <a:srgbClr val="2568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cto" charset="0"/>
              </a:rPr>
              <a:t>Httprunner</a:t>
            </a:r>
            <a:r>
              <a:rPr lang="zh-CN" altLang="en-US" sz="4400" b="1" dirty="0">
                <a:solidFill>
                  <a:srgbClr val="2568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cto" charset="0"/>
              </a:rPr>
              <a:t>工具介绍</a:t>
            </a:r>
            <a:r>
              <a:rPr lang="de-DE" altLang="zh-CN" sz="2800" b="1" dirty="0">
                <a:solidFill>
                  <a:srgbClr val="2568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cto" charset="0"/>
              </a:rPr>
              <a:t/>
            </a:r>
            <a:br>
              <a:rPr lang="de-DE" altLang="zh-CN" sz="2800" b="1" dirty="0">
                <a:solidFill>
                  <a:srgbClr val="2568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cto" charset="0"/>
              </a:rPr>
            </a:br>
            <a:r>
              <a:rPr lang="de-DE" altLang="zh-CN" sz="1200" b="1" dirty="0">
                <a:solidFill>
                  <a:srgbClr val="2568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cto" charset="0"/>
              </a:rPr>
              <a:t> </a:t>
            </a:r>
          </a:p>
          <a:p>
            <a:pPr marL="9525"/>
            <a:endParaRPr lang="de-DE" altLang="zh-CN" sz="1800" b="1" dirty="0">
              <a:solidFill>
                <a:srgbClr val="2568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acto" charset="0"/>
            </a:endParaRPr>
          </a:p>
          <a:p>
            <a:pPr marL="9525"/>
            <a:r>
              <a:rPr lang="zh-CN" altLang="en-US" sz="1800" b="1" dirty="0">
                <a:solidFill>
                  <a:srgbClr val="2568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cto" charset="0"/>
              </a:rPr>
              <a:t>                                                                                                                                        </a:t>
            </a:r>
            <a:endParaRPr lang="en-US" altLang="zh-CN" sz="1800" b="1" dirty="0">
              <a:solidFill>
                <a:srgbClr val="2568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acto" charset="0"/>
            </a:endParaRPr>
          </a:p>
          <a:p>
            <a:pPr marL="9525"/>
            <a:endParaRPr lang="en-US" altLang="zh-CN" sz="1800" b="1" dirty="0">
              <a:solidFill>
                <a:srgbClr val="2568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acto" charset="0"/>
            </a:endParaRPr>
          </a:p>
          <a:p>
            <a:pPr marL="9525"/>
            <a:r>
              <a:rPr lang="zh-CN" altLang="en-US" sz="1800" b="1" dirty="0">
                <a:solidFill>
                  <a:srgbClr val="2568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cto" charset="0"/>
              </a:rPr>
              <a:t>                                                                                                                                        </a:t>
            </a:r>
            <a:endParaRPr lang="en-US" altLang="zh-CN" sz="1800" b="1" dirty="0">
              <a:solidFill>
                <a:srgbClr val="2568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acto" charset="0"/>
            </a:endParaRPr>
          </a:p>
          <a:p>
            <a:pPr marL="9525"/>
            <a:r>
              <a:rPr lang="zh-CN" altLang="en-US" sz="1800" b="1" dirty="0">
                <a:solidFill>
                  <a:srgbClr val="2568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cto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zh-CN" sz="1800" b="1" dirty="0">
              <a:solidFill>
                <a:srgbClr val="2568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acto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AD0E2AF-7758-4A27-8BB2-5FEE0A88DE78}"/>
              </a:ext>
            </a:extLst>
          </p:cNvPr>
          <p:cNvSpPr txBox="1">
            <a:spLocks/>
          </p:cNvSpPr>
          <p:nvPr/>
        </p:nvSpPr>
        <p:spPr>
          <a:xfrm>
            <a:off x="550410" y="609639"/>
            <a:ext cx="9624280" cy="2161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9525"/>
            <a:endParaRPr lang="en-US" sz="2400" b="1" dirty="0">
              <a:solidFill>
                <a:srgbClr val="2568B3"/>
              </a:solidFill>
              <a:latin typeface="Facto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57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36624"/>
            <a:ext cx="11277600" cy="883085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lt"/>
                <a:ea typeface="+mn-ea"/>
                <a:cs typeface="+mn-cs"/>
              </a:rPr>
              <a:t>参数传递</a:t>
            </a:r>
            <a:endParaRPr lang="zh-CN" altLang="en-US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solidFill>
                  <a:srgbClr val="D80C18"/>
                </a:solidFill>
              </a:rPr>
              <a:t>10</a:t>
            </a:fld>
            <a:endParaRPr kumimoji="1" lang="zh-CN" altLang="en-US" dirty="0">
              <a:solidFill>
                <a:srgbClr val="D80C18"/>
              </a:solidFill>
            </a:endParaRP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E9BB852D-FD5D-46A5-8C69-2AA0B2D0E8F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572328" y="2992989"/>
            <a:ext cx="4375534" cy="1055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extract</a:t>
            </a:r>
            <a:r>
              <a:rPr lang="zh-CN" altLang="en-US" dirty="0" smtClean="0"/>
              <a:t>提取</a:t>
            </a:r>
            <a:r>
              <a:rPr lang="zh-CN" altLang="en-US" dirty="0"/>
              <a:t>参数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/>
              <a:t>使用</a:t>
            </a:r>
            <a:r>
              <a:rPr lang="en-US" altLang="zh-CN" dirty="0" smtClean="0"/>
              <a:t>export</a:t>
            </a:r>
            <a:r>
              <a:rPr lang="zh-CN" altLang="en-US" dirty="0"/>
              <a:t>导出</a:t>
            </a:r>
            <a:r>
              <a:rPr lang="zh-CN" altLang="en-US" dirty="0" smtClean="0"/>
              <a:t>参数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60" y="1660343"/>
            <a:ext cx="5446387" cy="381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9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6"/>
          </p:nvPr>
        </p:nvSpPr>
        <p:spPr>
          <a:xfrm>
            <a:off x="8945247" y="7656078"/>
            <a:ext cx="2743200" cy="159597"/>
          </a:xfrm>
        </p:spPr>
        <p:txBody>
          <a:bodyPr/>
          <a:lstStyle/>
          <a:p>
            <a:fld id="{884269F9-B5CE-EB46-8536-1F9E4423A6BA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12314820" y="26140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Arial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B25D201-9A8D-447C-A660-09FC73155580}"/>
              </a:ext>
            </a:extLst>
          </p:cNvPr>
          <p:cNvSpPr txBox="1"/>
          <p:nvPr/>
        </p:nvSpPr>
        <p:spPr>
          <a:xfrm>
            <a:off x="942108" y="389752"/>
            <a:ext cx="842761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/>
              <a:t>.</a:t>
            </a:r>
            <a:r>
              <a:rPr lang="en-US" altLang="zh-CN" sz="3200" b="1" dirty="0" err="1" smtClean="0"/>
              <a:t>env</a:t>
            </a:r>
            <a:endParaRPr lang="zh-CN" altLang="en-US" sz="3200" b="1" dirty="0"/>
          </a:p>
        </p:txBody>
      </p:sp>
      <p:sp>
        <p:nvSpPr>
          <p:cNvPr id="20" name="灯片编号占位符 1">
            <a:extLst>
              <a:ext uri="{FF2B5EF4-FFF2-40B4-BE49-F238E27FC236}">
                <a16:creationId xmlns:a16="http://schemas.microsoft.com/office/drawing/2014/main" id="{1DC464EE-139B-2F4D-8A90-905F6F92985A}"/>
              </a:ext>
            </a:extLst>
          </p:cNvPr>
          <p:cNvSpPr txBox="1">
            <a:spLocks/>
          </p:cNvSpPr>
          <p:nvPr/>
        </p:nvSpPr>
        <p:spPr>
          <a:xfrm>
            <a:off x="8991600" y="6399781"/>
            <a:ext cx="2743200" cy="1595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zh-CN"/>
            </a:defPPr>
            <a:lvl1pPr marL="0" algn="r" defTabSz="914400" rtl="0" eaLnBrk="1" latinLnBrk="0" hangingPunct="1">
              <a:defRPr sz="1000" b="0" i="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4269F9-B5CE-EB46-8536-1F9E4423A6BA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sp>
        <p:nvSpPr>
          <p:cNvPr id="45" name="内容占位符 3">
            <a:extLst>
              <a:ext uri="{FF2B5EF4-FFF2-40B4-BE49-F238E27FC236}">
                <a16:creationId xmlns:a16="http://schemas.microsoft.com/office/drawing/2014/main" id="{321B62C8-B0A3-4410-9EDA-8E357A1D56F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439747" y="974527"/>
            <a:ext cx="6168738" cy="483870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D2B04B-B0FE-4244-B02F-49562D02B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28" y="2382872"/>
            <a:ext cx="4582164" cy="20386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8C6E01D-4871-4F8D-BB54-B770C2CFE77E}"/>
              </a:ext>
            </a:extLst>
          </p:cNvPr>
          <p:cNvSpPr txBox="1"/>
          <p:nvPr/>
        </p:nvSpPr>
        <p:spPr>
          <a:xfrm>
            <a:off x="5069573" y="1407905"/>
            <a:ext cx="109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env</a:t>
            </a:r>
            <a:r>
              <a:rPr lang="en-US" altLang="zh-CN" dirty="0"/>
              <a:t> 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197195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6"/>
          </p:nvPr>
        </p:nvSpPr>
        <p:spPr>
          <a:xfrm>
            <a:off x="8945247" y="7656078"/>
            <a:ext cx="2743200" cy="159597"/>
          </a:xfrm>
        </p:spPr>
        <p:txBody>
          <a:bodyPr/>
          <a:lstStyle/>
          <a:p>
            <a:fld id="{884269F9-B5CE-EB46-8536-1F9E4423A6BA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12314820" y="26140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Arial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B25D201-9A8D-447C-A660-09FC73155580}"/>
              </a:ext>
            </a:extLst>
          </p:cNvPr>
          <p:cNvSpPr txBox="1"/>
          <p:nvPr/>
        </p:nvSpPr>
        <p:spPr>
          <a:xfrm>
            <a:off x="942108" y="389752"/>
            <a:ext cx="842761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 smtClean="0"/>
              <a:t>debugtalk.py</a:t>
            </a:r>
            <a:endParaRPr lang="zh-CN" altLang="en-US" sz="3200" b="1" dirty="0"/>
          </a:p>
        </p:txBody>
      </p:sp>
      <p:sp>
        <p:nvSpPr>
          <p:cNvPr id="20" name="灯片编号占位符 1">
            <a:extLst>
              <a:ext uri="{FF2B5EF4-FFF2-40B4-BE49-F238E27FC236}">
                <a16:creationId xmlns:a16="http://schemas.microsoft.com/office/drawing/2014/main" id="{1DC464EE-139B-2F4D-8A90-905F6F92985A}"/>
              </a:ext>
            </a:extLst>
          </p:cNvPr>
          <p:cNvSpPr txBox="1">
            <a:spLocks/>
          </p:cNvSpPr>
          <p:nvPr/>
        </p:nvSpPr>
        <p:spPr>
          <a:xfrm>
            <a:off x="8991600" y="6399781"/>
            <a:ext cx="2743200" cy="1595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zh-CN"/>
            </a:defPPr>
            <a:lvl1pPr marL="0" algn="r" defTabSz="914400" rtl="0" eaLnBrk="1" latinLnBrk="0" hangingPunct="1">
              <a:defRPr sz="1000" b="0" i="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4269F9-B5CE-EB46-8536-1F9E4423A6BA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  <p:sp>
        <p:nvSpPr>
          <p:cNvPr id="45" name="内容占位符 3">
            <a:extLst>
              <a:ext uri="{FF2B5EF4-FFF2-40B4-BE49-F238E27FC236}">
                <a16:creationId xmlns:a16="http://schemas.microsoft.com/office/drawing/2014/main" id="{321B62C8-B0A3-4410-9EDA-8E357A1D56F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439747" y="974527"/>
            <a:ext cx="6168738" cy="483870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3619F0-8059-4F10-8C0B-47FE6495A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04" y="2220612"/>
            <a:ext cx="4677428" cy="238158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919CD4D-FD9D-4173-96EE-71D383B18BFE}"/>
              </a:ext>
            </a:extLst>
          </p:cNvPr>
          <p:cNvSpPr txBox="1"/>
          <p:nvPr/>
        </p:nvSpPr>
        <p:spPr>
          <a:xfrm>
            <a:off x="1887676" y="1399592"/>
            <a:ext cx="195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debugtalk.py </a:t>
            </a:r>
            <a:r>
              <a:rPr lang="zh-CN" altLang="en-US" dirty="0"/>
              <a:t>文件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15" y="1399592"/>
            <a:ext cx="4601217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1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36624"/>
            <a:ext cx="11277600" cy="883085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lt"/>
                <a:ea typeface="+mn-ea"/>
                <a:cs typeface="+mn-cs"/>
              </a:rPr>
              <a:t>文件上传</a:t>
            </a:r>
            <a:endParaRPr lang="zh-CN" altLang="en-US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solidFill>
                  <a:srgbClr val="D80C18"/>
                </a:solidFill>
              </a:rPr>
              <a:t>13</a:t>
            </a:fld>
            <a:endParaRPr kumimoji="1" lang="zh-CN" altLang="en-US" dirty="0">
              <a:solidFill>
                <a:srgbClr val="D80C18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8" y="1504604"/>
            <a:ext cx="11178131" cy="408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6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36624"/>
            <a:ext cx="11277600" cy="883085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lt"/>
                <a:ea typeface="+mn-ea"/>
                <a:cs typeface="+mn-cs"/>
              </a:rPr>
              <a:t>调用变量</a:t>
            </a:r>
            <a:endParaRPr lang="zh-CN" altLang="en-US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solidFill>
                  <a:srgbClr val="D80C18"/>
                </a:solidFill>
              </a:rPr>
              <a:t>14</a:t>
            </a:fld>
            <a:endParaRPr kumimoji="1" lang="zh-CN" altLang="en-US" dirty="0">
              <a:solidFill>
                <a:srgbClr val="D80C18"/>
              </a:solidFill>
            </a:endParaRP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E9BB852D-FD5D-46A5-8C69-2AA0B2D0E8F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553200" y="2444349"/>
            <a:ext cx="5095718" cy="2401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使用</a:t>
            </a:r>
            <a:r>
              <a:rPr lang="en-US" altLang="zh-CN" dirty="0"/>
              <a:t>${ENV()}</a:t>
            </a:r>
            <a:r>
              <a:rPr lang="zh-CN" altLang="en-US" dirty="0"/>
              <a:t>调用环境变量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使用</a:t>
            </a:r>
            <a:r>
              <a:rPr lang="en-US" altLang="zh-CN" dirty="0"/>
              <a:t>$</a:t>
            </a:r>
            <a:r>
              <a:rPr lang="zh-CN" altLang="en-US" dirty="0"/>
              <a:t>调用全局变量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使用</a:t>
            </a:r>
            <a:r>
              <a:rPr lang="en-US" altLang="zh-CN" dirty="0"/>
              <a:t>${}</a:t>
            </a:r>
            <a:r>
              <a:rPr lang="zh-CN" altLang="en-US" dirty="0"/>
              <a:t>调用</a:t>
            </a:r>
            <a:r>
              <a:rPr lang="en-US" altLang="zh-CN" dirty="0"/>
              <a:t>debugtalk.py</a:t>
            </a:r>
            <a:r>
              <a:rPr lang="zh-CN" altLang="en-US" dirty="0"/>
              <a:t>中的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5F29FA-605C-4419-9572-E51B6EE7C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12850"/>
            <a:ext cx="51339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36624"/>
            <a:ext cx="11277600" cy="88308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+mn-lt"/>
                <a:ea typeface="+mn-ea"/>
                <a:cs typeface="+mn-cs"/>
              </a:rPr>
              <a:t>将多个</a:t>
            </a:r>
            <a:r>
              <a:rPr lang="en-US" altLang="zh-CN" sz="3200" b="1" dirty="0">
                <a:latin typeface="+mn-lt"/>
                <a:ea typeface="+mn-ea"/>
                <a:cs typeface="+mn-cs"/>
              </a:rPr>
              <a:t>testcase</a:t>
            </a:r>
            <a:r>
              <a:rPr lang="zh-CN" altLang="en-US" sz="3200" b="1" dirty="0">
                <a:latin typeface="+mn-lt"/>
                <a:ea typeface="+mn-ea"/>
                <a:cs typeface="+mn-cs"/>
              </a:rPr>
              <a:t>组合成一个</a:t>
            </a:r>
            <a:r>
              <a:rPr lang="en-US" altLang="zh-CN" sz="3200" b="1" dirty="0" err="1">
                <a:latin typeface="+mn-lt"/>
                <a:ea typeface="+mn-ea"/>
                <a:cs typeface="+mn-cs"/>
              </a:rPr>
              <a:t>testsuite</a:t>
            </a:r>
            <a:endParaRPr lang="zh-CN" altLang="en-US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solidFill>
                  <a:srgbClr val="D80C18"/>
                </a:solidFill>
              </a:rPr>
              <a:t>15</a:t>
            </a:fld>
            <a:endParaRPr kumimoji="1" lang="zh-CN" altLang="en-US" dirty="0">
              <a:solidFill>
                <a:srgbClr val="D80C18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B3C134-D0CD-4730-A171-B55193B1EE45}"/>
              </a:ext>
            </a:extLst>
          </p:cNvPr>
          <p:cNvSpPr txBox="1"/>
          <p:nvPr/>
        </p:nvSpPr>
        <p:spPr>
          <a:xfrm>
            <a:off x="6469225" y="1100528"/>
            <a:ext cx="4730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测试用例集（</a:t>
            </a:r>
            <a:r>
              <a:rPr lang="en-US" altLang="zh-CN" dirty="0" err="1"/>
              <a:t>testsuite</a:t>
            </a:r>
            <a:r>
              <a:rPr lang="zh-CN" altLang="en-US" dirty="0"/>
              <a:t>）是测试用例的无序集合，集合中的测试用例应该都是相互独立，不存在先后依赖关系的；如果确实存在先后依赖关系，那就需要在测试用例中完成依赖的处理</a:t>
            </a: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A52D2AA-C656-4BFD-AA8B-9DF171E3E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99" y="1058733"/>
            <a:ext cx="5840002" cy="4427668"/>
          </a:xfrm>
          <a:prstGeom prst="rect">
            <a:avLst/>
          </a:prstGeom>
        </p:spPr>
      </p:pic>
      <p:sp>
        <p:nvSpPr>
          <p:cNvPr id="11" name="内容占位符 3">
            <a:extLst>
              <a:ext uri="{FF2B5EF4-FFF2-40B4-BE49-F238E27FC236}">
                <a16:creationId xmlns:a16="http://schemas.microsoft.com/office/drawing/2014/main" id="{F203E214-C6E9-4067-9767-942B45DEA5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69225" y="3106810"/>
            <a:ext cx="5095718" cy="237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无序执行</a:t>
            </a:r>
            <a:r>
              <a:rPr lang="en-US" altLang="zh-CN" dirty="0"/>
              <a:t>testcase</a:t>
            </a:r>
            <a:r>
              <a:rPr lang="zh-CN" altLang="en-US" dirty="0"/>
              <a:t>，默认每次只执行一条</a:t>
            </a:r>
            <a:r>
              <a:rPr lang="en-US" altLang="zh-CN" dirty="0"/>
              <a:t>testcase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使用</a:t>
            </a:r>
            <a:r>
              <a:rPr lang="en-US" altLang="zh-CN" dirty="0"/>
              <a:t>parameters</a:t>
            </a:r>
            <a:r>
              <a:rPr lang="zh-CN" altLang="en-US" dirty="0"/>
              <a:t>进行数据驱动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改写</a:t>
            </a:r>
            <a:r>
              <a:rPr lang="en-US" altLang="zh-CN" dirty="0" err="1"/>
              <a:t>httprunner</a:t>
            </a:r>
            <a:r>
              <a:rPr lang="zh-CN" altLang="en-US" dirty="0"/>
              <a:t>源码进行并发执行多条</a:t>
            </a:r>
            <a:r>
              <a:rPr lang="en-US" altLang="zh-CN" dirty="0"/>
              <a:t>testcase</a:t>
            </a:r>
          </a:p>
        </p:txBody>
      </p:sp>
    </p:spTree>
    <p:extLst>
      <p:ext uri="{BB962C8B-B14F-4D97-AF65-F5344CB8AC3E}">
        <p14:creationId xmlns:p14="http://schemas.microsoft.com/office/powerpoint/2010/main" val="361722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36624"/>
            <a:ext cx="11277600" cy="88308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+mn-lt"/>
                <a:ea typeface="+mn-ea"/>
                <a:cs typeface="+mn-cs"/>
              </a:rPr>
              <a:t>并发执行</a:t>
            </a:r>
            <a:r>
              <a:rPr lang="en-US" altLang="zh-CN" sz="3200" b="1" dirty="0">
                <a:latin typeface="+mn-lt"/>
                <a:ea typeface="+mn-ea"/>
                <a:cs typeface="+mn-cs"/>
              </a:rPr>
              <a:t>testcase</a:t>
            </a:r>
            <a:endParaRPr lang="zh-CN" altLang="en-US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solidFill>
                  <a:srgbClr val="D80C18"/>
                </a:solidFill>
              </a:rPr>
              <a:t>16</a:t>
            </a:fld>
            <a:endParaRPr kumimoji="1" lang="zh-CN" altLang="en-US" dirty="0">
              <a:solidFill>
                <a:srgbClr val="D80C18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9C7E6A-1E5F-468B-9D3F-2186170CB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53" y="1806815"/>
            <a:ext cx="4399170" cy="396242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0D86787-FF71-4341-8EFC-D4EF18221319}"/>
              </a:ext>
            </a:extLst>
          </p:cNvPr>
          <p:cNvSpPr txBox="1"/>
          <p:nvPr/>
        </p:nvSpPr>
        <p:spPr>
          <a:xfrm>
            <a:off x="1875453" y="13285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原代码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A72BD6D-76C0-4D73-A587-BD5270060CF6}"/>
              </a:ext>
            </a:extLst>
          </p:cNvPr>
          <p:cNvSpPr/>
          <p:nvPr/>
        </p:nvSpPr>
        <p:spPr>
          <a:xfrm>
            <a:off x="5045156" y="3517641"/>
            <a:ext cx="615820" cy="270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5CE3123-98EC-4B23-A67C-5B07BB76D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509" y="1806815"/>
            <a:ext cx="5665667" cy="46392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5951184-E9DA-4011-A0D6-2B6D6B62A523}"/>
              </a:ext>
            </a:extLst>
          </p:cNvPr>
          <p:cNvSpPr txBox="1"/>
          <p:nvPr/>
        </p:nvSpPr>
        <p:spPr>
          <a:xfrm>
            <a:off x="8369760" y="13285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修改后</a:t>
            </a:r>
          </a:p>
        </p:txBody>
      </p:sp>
    </p:spTree>
    <p:extLst>
      <p:ext uri="{BB962C8B-B14F-4D97-AF65-F5344CB8AC3E}">
        <p14:creationId xmlns:p14="http://schemas.microsoft.com/office/powerpoint/2010/main" val="295807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211286" y="-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ea typeface="微软雅黑" panose="020B0503020204020204" pitchFamily="34" charset="-122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437F46FB-C45D-4F27-B67A-C7CFB03081E5}"/>
              </a:ext>
            </a:extLst>
          </p:cNvPr>
          <p:cNvSpPr txBox="1">
            <a:spLocks/>
          </p:cNvSpPr>
          <p:nvPr/>
        </p:nvSpPr>
        <p:spPr>
          <a:xfrm>
            <a:off x="58789" y="1205514"/>
            <a:ext cx="10278394" cy="3899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9525"/>
            <a:r>
              <a:rPr lang="en-US" altLang="zh-CN" sz="4400" b="1" dirty="0">
                <a:solidFill>
                  <a:srgbClr val="2568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cto" charset="0"/>
              </a:rPr>
              <a:t>FDN</a:t>
            </a:r>
            <a:r>
              <a:rPr lang="zh-CN" altLang="en-US" sz="4400" b="1" dirty="0">
                <a:solidFill>
                  <a:srgbClr val="2568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cto" charset="0"/>
              </a:rPr>
              <a:t>项目实践</a:t>
            </a:r>
            <a:r>
              <a:rPr lang="de-DE" altLang="zh-CN" sz="2800" b="1" dirty="0">
                <a:solidFill>
                  <a:srgbClr val="2568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cto" charset="0"/>
              </a:rPr>
              <a:t/>
            </a:r>
            <a:br>
              <a:rPr lang="de-DE" altLang="zh-CN" sz="2800" b="1" dirty="0">
                <a:solidFill>
                  <a:srgbClr val="2568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cto" charset="0"/>
              </a:rPr>
            </a:br>
            <a:r>
              <a:rPr lang="de-DE" altLang="zh-CN" sz="1200" b="1" dirty="0">
                <a:solidFill>
                  <a:srgbClr val="2568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cto" charset="0"/>
              </a:rPr>
              <a:t> </a:t>
            </a:r>
          </a:p>
          <a:p>
            <a:pPr marL="9525"/>
            <a:endParaRPr lang="de-DE" altLang="zh-CN" sz="1800" b="1" dirty="0">
              <a:solidFill>
                <a:srgbClr val="2568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acto" charset="0"/>
            </a:endParaRPr>
          </a:p>
          <a:p>
            <a:pPr marL="9525"/>
            <a:r>
              <a:rPr lang="zh-CN" altLang="en-US" sz="1800" b="1" dirty="0">
                <a:solidFill>
                  <a:srgbClr val="2568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cto" charset="0"/>
              </a:rPr>
              <a:t>                                                                                                                                        </a:t>
            </a:r>
            <a:endParaRPr lang="en-US" altLang="zh-CN" sz="1800" b="1" dirty="0">
              <a:solidFill>
                <a:srgbClr val="2568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acto" charset="0"/>
            </a:endParaRPr>
          </a:p>
          <a:p>
            <a:pPr marL="9525"/>
            <a:endParaRPr lang="en-US" altLang="zh-CN" sz="1800" b="1" dirty="0">
              <a:solidFill>
                <a:srgbClr val="2568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acto" charset="0"/>
            </a:endParaRPr>
          </a:p>
          <a:p>
            <a:pPr marL="9525"/>
            <a:r>
              <a:rPr lang="zh-CN" altLang="en-US" sz="1800" b="1" dirty="0">
                <a:solidFill>
                  <a:srgbClr val="2568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cto" charset="0"/>
              </a:rPr>
              <a:t>                                                                                                                                        </a:t>
            </a:r>
            <a:endParaRPr lang="en-US" altLang="zh-CN" sz="1800" b="1" dirty="0">
              <a:solidFill>
                <a:srgbClr val="2568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acto" charset="0"/>
            </a:endParaRPr>
          </a:p>
          <a:p>
            <a:pPr marL="9525"/>
            <a:r>
              <a:rPr lang="zh-CN" altLang="en-US" sz="1800" b="1" dirty="0">
                <a:solidFill>
                  <a:srgbClr val="2568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cto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zh-CN" sz="1800" b="1" dirty="0">
              <a:solidFill>
                <a:srgbClr val="2568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acto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AD0E2AF-7758-4A27-8BB2-5FEE0A88DE78}"/>
              </a:ext>
            </a:extLst>
          </p:cNvPr>
          <p:cNvSpPr txBox="1">
            <a:spLocks/>
          </p:cNvSpPr>
          <p:nvPr/>
        </p:nvSpPr>
        <p:spPr>
          <a:xfrm>
            <a:off x="550410" y="609639"/>
            <a:ext cx="9624280" cy="2161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9525"/>
            <a:endParaRPr lang="en-US" sz="2400" b="1" dirty="0">
              <a:solidFill>
                <a:srgbClr val="2568B3"/>
              </a:solidFill>
              <a:latin typeface="Facto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86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solidFill>
                  <a:srgbClr val="D80C18"/>
                </a:solidFill>
              </a:rPr>
              <a:t>18</a:t>
            </a:fld>
            <a:endParaRPr kumimoji="1" lang="zh-CN" altLang="en-US" dirty="0">
              <a:solidFill>
                <a:srgbClr val="D80C18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597649-AA20-4F70-BA8B-F28A2FD05219}"/>
              </a:ext>
            </a:extLst>
          </p:cNvPr>
          <p:cNvSpPr txBox="1"/>
          <p:nvPr/>
        </p:nvSpPr>
        <p:spPr>
          <a:xfrm>
            <a:off x="410547" y="256592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FDN Client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427D1C-0EA3-4FE3-BC29-081354B0854C}"/>
              </a:ext>
            </a:extLst>
          </p:cNvPr>
          <p:cNvSpPr txBox="1"/>
          <p:nvPr/>
        </p:nvSpPr>
        <p:spPr>
          <a:xfrm>
            <a:off x="410547" y="4599991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FND Manage</a:t>
            </a:r>
            <a:endParaRPr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B6B46CE5-8D57-4ECB-96B1-C0E8C63E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36624"/>
            <a:ext cx="11277600" cy="88308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+mn-lt"/>
                <a:ea typeface="+mn-ea"/>
                <a:cs typeface="+mn-cs"/>
              </a:rPr>
              <a:t>FDN</a:t>
            </a:r>
            <a:r>
              <a:rPr lang="zh-CN" altLang="en-US" sz="3200" b="1" dirty="0">
                <a:latin typeface="+mn-lt"/>
                <a:ea typeface="+mn-ea"/>
                <a:cs typeface="+mn-cs"/>
              </a:rPr>
              <a:t>自动化测试任务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F5F67901-C3C3-450F-9F57-3355D9026E76}"/>
              </a:ext>
            </a:extLst>
          </p:cNvPr>
          <p:cNvSpPr/>
          <p:nvPr/>
        </p:nvSpPr>
        <p:spPr>
          <a:xfrm>
            <a:off x="1904867" y="2258006"/>
            <a:ext cx="298580" cy="1026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255C52-F39C-4D4E-AC64-33D32B1FF46F}"/>
              </a:ext>
            </a:extLst>
          </p:cNvPr>
          <p:cNvSpPr txBox="1"/>
          <p:nvPr/>
        </p:nvSpPr>
        <p:spPr>
          <a:xfrm>
            <a:off x="2268571" y="20300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冒烟测试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C28745-E278-4859-8B6B-CDCFBB29803D}"/>
              </a:ext>
            </a:extLst>
          </p:cNvPr>
          <p:cNvSpPr txBox="1"/>
          <p:nvPr/>
        </p:nvSpPr>
        <p:spPr>
          <a:xfrm>
            <a:off x="2268571" y="25565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上线前测试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5C5490-0EF8-4D52-88B0-7AE3CE4DDF23}"/>
              </a:ext>
            </a:extLst>
          </p:cNvPr>
          <p:cNvSpPr txBox="1"/>
          <p:nvPr/>
        </p:nvSpPr>
        <p:spPr>
          <a:xfrm>
            <a:off x="2268571" y="3099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持续集成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4526A75D-4FE4-4B6C-98C2-1AE9BC729539}"/>
              </a:ext>
            </a:extLst>
          </p:cNvPr>
          <p:cNvSpPr/>
          <p:nvPr/>
        </p:nvSpPr>
        <p:spPr>
          <a:xfrm>
            <a:off x="1904867" y="4271473"/>
            <a:ext cx="298580" cy="1026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4871C8D-27A8-4D26-90BD-871E432592B4}"/>
              </a:ext>
            </a:extLst>
          </p:cNvPr>
          <p:cNvSpPr txBox="1"/>
          <p:nvPr/>
        </p:nvSpPr>
        <p:spPr>
          <a:xfrm>
            <a:off x="2240589" y="4086807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在线成品</a:t>
            </a:r>
            <a:r>
              <a:rPr lang="en-US" altLang="zh-CN" dirty="0" err="1"/>
              <a:t>api</a:t>
            </a:r>
            <a:r>
              <a:rPr lang="zh-CN" altLang="en-US" dirty="0"/>
              <a:t>发布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EAABDF-E6FB-4E8D-B2D8-CFC8B655D202}"/>
              </a:ext>
            </a:extLst>
          </p:cNvPr>
          <p:cNvSpPr txBox="1"/>
          <p:nvPr/>
        </p:nvSpPr>
        <p:spPr>
          <a:xfrm>
            <a:off x="2240589" y="4613340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离线成品</a:t>
            </a:r>
            <a:r>
              <a:rPr lang="en-US" altLang="zh-CN" dirty="0" err="1"/>
              <a:t>api</a:t>
            </a:r>
            <a:r>
              <a:rPr lang="zh-CN" altLang="en-US" dirty="0"/>
              <a:t>发布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F91FBA-D5A8-43A6-8891-2CF696D00770}"/>
              </a:ext>
            </a:extLst>
          </p:cNvPr>
          <p:cNvSpPr txBox="1"/>
          <p:nvPr/>
        </p:nvSpPr>
        <p:spPr>
          <a:xfrm>
            <a:off x="2240589" y="5156464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成品模型发布</a:t>
            </a:r>
          </a:p>
        </p:txBody>
      </p:sp>
      <p:sp>
        <p:nvSpPr>
          <p:cNvPr id="22" name="右中括号 21">
            <a:extLst>
              <a:ext uri="{FF2B5EF4-FFF2-40B4-BE49-F238E27FC236}">
                <a16:creationId xmlns:a16="http://schemas.microsoft.com/office/drawing/2014/main" id="{13BC614F-EB20-4334-931D-B967E7131821}"/>
              </a:ext>
            </a:extLst>
          </p:cNvPr>
          <p:cNvSpPr/>
          <p:nvPr/>
        </p:nvSpPr>
        <p:spPr>
          <a:xfrm>
            <a:off x="4562670" y="2030057"/>
            <a:ext cx="55983" cy="349573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EFDB510-ABE8-4502-8B96-1DB0D0EB2341}"/>
              </a:ext>
            </a:extLst>
          </p:cNvPr>
          <p:cNvSpPr/>
          <p:nvPr/>
        </p:nvSpPr>
        <p:spPr>
          <a:xfrm>
            <a:off x="4842588" y="3396343"/>
            <a:ext cx="47026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781B5FF-1B20-4C0E-99D5-3A94BB641198}"/>
              </a:ext>
            </a:extLst>
          </p:cNvPr>
          <p:cNvSpPr txBox="1"/>
          <p:nvPr/>
        </p:nvSpPr>
        <p:spPr>
          <a:xfrm>
            <a:off x="5663682" y="2565922"/>
            <a:ext cx="32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流程繁琐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A6E0CEF-AA5A-4933-AD75-1C98DCDC8581}"/>
              </a:ext>
            </a:extLst>
          </p:cNvPr>
          <p:cNvSpPr txBox="1"/>
          <p:nvPr/>
        </p:nvSpPr>
        <p:spPr>
          <a:xfrm>
            <a:off x="5682344" y="4042769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耗时长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4D848CC-25A5-4C2A-976B-B5EC02CA4FD6}"/>
              </a:ext>
            </a:extLst>
          </p:cNvPr>
          <p:cNvSpPr txBox="1"/>
          <p:nvPr/>
        </p:nvSpPr>
        <p:spPr>
          <a:xfrm>
            <a:off x="5666794" y="3315482"/>
            <a:ext cx="32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重复性</a:t>
            </a: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E9274BB-59D0-4B05-B78C-7FC0AC1DA48E}"/>
              </a:ext>
            </a:extLst>
          </p:cNvPr>
          <p:cNvSpPr/>
          <p:nvPr/>
        </p:nvSpPr>
        <p:spPr>
          <a:xfrm>
            <a:off x="7113038" y="3399455"/>
            <a:ext cx="47026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47C9109-BB48-47DF-A905-9468F98D8F71}"/>
              </a:ext>
            </a:extLst>
          </p:cNvPr>
          <p:cNvSpPr txBox="1"/>
          <p:nvPr/>
        </p:nvSpPr>
        <p:spPr>
          <a:xfrm>
            <a:off x="7793555" y="3103956"/>
            <a:ext cx="271271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800" dirty="0"/>
              <a:t>使用</a:t>
            </a:r>
            <a:r>
              <a:rPr lang="en-US" altLang="zh-CN" sz="2800" dirty="0" err="1"/>
              <a:t>httprunner</a:t>
            </a:r>
            <a:r>
              <a:rPr lang="zh-CN" altLang="en-US" sz="2800" dirty="0"/>
              <a:t>进行接口自动化</a:t>
            </a:r>
          </a:p>
        </p:txBody>
      </p:sp>
    </p:spTree>
    <p:extLst>
      <p:ext uri="{BB962C8B-B14F-4D97-AF65-F5344CB8AC3E}">
        <p14:creationId xmlns:p14="http://schemas.microsoft.com/office/powerpoint/2010/main" val="130255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84269F9-B5CE-EB46-8536-1F9E4423A6BA}" type="slidenum">
              <a:rPr kumimoji="1" lang="zh-CN" altLang="en-US" smtClean="0">
                <a:solidFill>
                  <a:srgbClr val="D80C18"/>
                </a:solidFill>
              </a:rPr>
              <a:t>19</a:t>
            </a:fld>
            <a:endParaRPr kumimoji="1" lang="zh-CN" altLang="en-US" dirty="0">
              <a:solidFill>
                <a:srgbClr val="D80C18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79DB7F5-1497-43A4-A460-0AD30A3383DA}"/>
              </a:ext>
            </a:extLst>
          </p:cNvPr>
          <p:cNvSpPr/>
          <p:nvPr/>
        </p:nvSpPr>
        <p:spPr>
          <a:xfrm>
            <a:off x="5964500" y="1736247"/>
            <a:ext cx="4054148" cy="3918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/>
              <a:t>Python</a:t>
            </a:r>
            <a:r>
              <a:rPr lang="zh-CN" altLang="en-US" dirty="0"/>
              <a:t>脚本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34E036A-E4E2-42B3-BB52-088D53B3DA4A}"/>
              </a:ext>
            </a:extLst>
          </p:cNvPr>
          <p:cNvSpPr/>
          <p:nvPr/>
        </p:nvSpPr>
        <p:spPr>
          <a:xfrm>
            <a:off x="7113714" y="1931590"/>
            <a:ext cx="2226229" cy="61566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 执行测试用例</a:t>
            </a:r>
            <a:r>
              <a:rPr lang="en-US" altLang="zh-CN" dirty="0"/>
              <a:t>testcase1/testsuite1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278A071-A60F-4FDE-86A1-6873A72361EC}"/>
              </a:ext>
            </a:extLst>
          </p:cNvPr>
          <p:cNvSpPr/>
          <p:nvPr/>
        </p:nvSpPr>
        <p:spPr>
          <a:xfrm>
            <a:off x="7102931" y="3718250"/>
            <a:ext cx="1755721" cy="45720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获取执行结果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2C8681B-F2A8-4C8F-9C15-0C702AC70425}"/>
              </a:ext>
            </a:extLst>
          </p:cNvPr>
          <p:cNvSpPr/>
          <p:nvPr/>
        </p:nvSpPr>
        <p:spPr>
          <a:xfrm>
            <a:off x="7102931" y="2878948"/>
            <a:ext cx="1755722" cy="45720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生成报告和</a:t>
            </a:r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3970CA3-3C24-4035-8D73-6741346E038E}"/>
              </a:ext>
            </a:extLst>
          </p:cNvPr>
          <p:cNvSpPr/>
          <p:nvPr/>
        </p:nvSpPr>
        <p:spPr>
          <a:xfrm>
            <a:off x="2351314" y="1861451"/>
            <a:ext cx="2845838" cy="914400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测试用例</a:t>
            </a:r>
            <a:r>
              <a:rPr lang="en-US" altLang="zh-CN" dirty="0" err="1"/>
              <a:t>yaml</a:t>
            </a:r>
            <a:r>
              <a:rPr lang="zh-CN" altLang="en-US" dirty="0"/>
              <a:t>文件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testcase1/testsuite1</a:t>
            </a:r>
            <a:r>
              <a:rPr lang="zh-CN" altLang="en-US" dirty="0"/>
              <a:t>）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0803C94-CB94-4E77-9AC1-48643731B2D4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5197152" y="2318651"/>
            <a:ext cx="18194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7CC8F91-8102-4B91-B6F2-360B5E66863F}"/>
              </a:ext>
            </a:extLst>
          </p:cNvPr>
          <p:cNvSpPr txBox="1"/>
          <p:nvPr/>
        </p:nvSpPr>
        <p:spPr>
          <a:xfrm>
            <a:off x="6124510" y="2139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F23A2A3-61FF-4E12-B3E3-2D7B72E2C683}"/>
              </a:ext>
            </a:extLst>
          </p:cNvPr>
          <p:cNvSpPr/>
          <p:nvPr/>
        </p:nvSpPr>
        <p:spPr>
          <a:xfrm>
            <a:off x="2309704" y="3025829"/>
            <a:ext cx="3346593" cy="921022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</a:t>
            </a:r>
            <a:r>
              <a:rPr lang="en-US" altLang="zh-CN" dirty="0" err="1"/>
              <a:t>http.server</a:t>
            </a:r>
            <a:r>
              <a:rPr lang="zh-CN" altLang="en-US" dirty="0"/>
              <a:t>在报告目录</a:t>
            </a:r>
            <a:endParaRPr lang="en-US" altLang="zh-CN" dirty="0"/>
          </a:p>
          <a:p>
            <a:pPr algn="ctr"/>
            <a:r>
              <a:rPr lang="zh-CN" altLang="en-US" dirty="0"/>
              <a:t>搭建</a:t>
            </a:r>
            <a:r>
              <a:rPr lang="en-US" altLang="zh-CN" dirty="0"/>
              <a:t>http</a:t>
            </a:r>
            <a:r>
              <a:rPr lang="zh-CN" altLang="en-US" dirty="0"/>
              <a:t>服务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071C3B8-1B72-4A76-B444-6F41A8CB5EB2}"/>
              </a:ext>
            </a:extLst>
          </p:cNvPr>
          <p:cNvSpPr txBox="1"/>
          <p:nvPr/>
        </p:nvSpPr>
        <p:spPr>
          <a:xfrm>
            <a:off x="6124510" y="30674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3D1689A-9B1F-4028-BE78-840572A75D0B}"/>
              </a:ext>
            </a:extLst>
          </p:cNvPr>
          <p:cNvSpPr txBox="1"/>
          <p:nvPr/>
        </p:nvSpPr>
        <p:spPr>
          <a:xfrm>
            <a:off x="6136951" y="3626495"/>
            <a:ext cx="27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8FDE756-2021-4391-87F5-1277CEA0E7E3}"/>
              </a:ext>
            </a:extLst>
          </p:cNvPr>
          <p:cNvSpPr/>
          <p:nvPr/>
        </p:nvSpPr>
        <p:spPr>
          <a:xfrm>
            <a:off x="7102931" y="4550014"/>
            <a:ext cx="1653124" cy="45720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企业微信推送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3FCCD81-FA15-4C52-BD8D-30681C164DC1}"/>
              </a:ext>
            </a:extLst>
          </p:cNvPr>
          <p:cNvCxnSpPr>
            <a:cxnSpLocks/>
          </p:cNvCxnSpPr>
          <p:nvPr/>
        </p:nvCxnSpPr>
        <p:spPr>
          <a:xfrm flipH="1">
            <a:off x="7102931" y="4173783"/>
            <a:ext cx="1" cy="316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EBD6ECA-C389-4720-BD26-5B2292226A7A}"/>
              </a:ext>
            </a:extLst>
          </p:cNvPr>
          <p:cNvCxnSpPr>
            <a:cxnSpLocks/>
          </p:cNvCxnSpPr>
          <p:nvPr/>
        </p:nvCxnSpPr>
        <p:spPr>
          <a:xfrm>
            <a:off x="7108322" y="2537919"/>
            <a:ext cx="0" cy="349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36CEB89-7AD0-4131-B999-A139CF2BDDCF}"/>
              </a:ext>
            </a:extLst>
          </p:cNvPr>
          <p:cNvCxnSpPr>
            <a:cxnSpLocks/>
          </p:cNvCxnSpPr>
          <p:nvPr/>
        </p:nvCxnSpPr>
        <p:spPr>
          <a:xfrm>
            <a:off x="7105264" y="3345767"/>
            <a:ext cx="0" cy="349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E4ABBF8-0796-403F-9A31-749D2FE7845D}"/>
              </a:ext>
            </a:extLst>
          </p:cNvPr>
          <p:cNvCxnSpPr>
            <a:cxnSpLocks/>
          </p:cNvCxnSpPr>
          <p:nvPr/>
        </p:nvCxnSpPr>
        <p:spPr>
          <a:xfrm flipH="1">
            <a:off x="5656298" y="3257163"/>
            <a:ext cx="14574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D3BBA69-245A-4C20-BB7B-3ECB651CD063}"/>
              </a:ext>
            </a:extLst>
          </p:cNvPr>
          <p:cNvCxnSpPr>
            <a:cxnSpLocks/>
          </p:cNvCxnSpPr>
          <p:nvPr/>
        </p:nvCxnSpPr>
        <p:spPr>
          <a:xfrm flipH="1">
            <a:off x="5656298" y="3789029"/>
            <a:ext cx="14574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276DF95F-113E-4B05-AB68-98C95AE890F6}"/>
              </a:ext>
            </a:extLst>
          </p:cNvPr>
          <p:cNvSpPr/>
          <p:nvPr/>
        </p:nvSpPr>
        <p:spPr>
          <a:xfrm>
            <a:off x="917410" y="400441"/>
            <a:ext cx="3620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568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cto" charset="0"/>
              </a:rPr>
              <a:t>基于</a:t>
            </a:r>
            <a:r>
              <a:rPr lang="en-US" altLang="zh-CN" b="1" dirty="0" err="1">
                <a:solidFill>
                  <a:srgbClr val="2568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cto" charset="0"/>
              </a:rPr>
              <a:t>Httprunner</a:t>
            </a:r>
            <a:r>
              <a:rPr lang="zh-CN" altLang="en-US" b="1" dirty="0">
                <a:solidFill>
                  <a:srgbClr val="2568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cto" charset="0"/>
              </a:rPr>
              <a:t>的</a:t>
            </a:r>
            <a:r>
              <a:rPr lang="en-US" altLang="zh-CN" b="1" dirty="0">
                <a:solidFill>
                  <a:srgbClr val="2568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cto" charset="0"/>
              </a:rPr>
              <a:t>FDN</a:t>
            </a:r>
            <a:r>
              <a:rPr lang="zh-CN" altLang="en-US" b="1" dirty="0">
                <a:solidFill>
                  <a:srgbClr val="2568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cto" charset="0"/>
              </a:rPr>
              <a:t>项目实践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3D1689A-9B1F-4028-BE78-840572A75D0B}"/>
              </a:ext>
            </a:extLst>
          </p:cNvPr>
          <p:cNvSpPr txBox="1"/>
          <p:nvPr/>
        </p:nvSpPr>
        <p:spPr>
          <a:xfrm>
            <a:off x="6153921" y="4559121"/>
            <a:ext cx="27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2" name="矩形: 圆角 16">
            <a:extLst>
              <a:ext uri="{FF2B5EF4-FFF2-40B4-BE49-F238E27FC236}">
                <a16:creationId xmlns:a16="http://schemas.microsoft.com/office/drawing/2014/main" id="{33970CA3-3C24-4035-8D73-6741346E038E}"/>
              </a:ext>
            </a:extLst>
          </p:cNvPr>
          <p:cNvSpPr/>
          <p:nvPr/>
        </p:nvSpPr>
        <p:spPr>
          <a:xfrm>
            <a:off x="2351314" y="4321414"/>
            <a:ext cx="2845838" cy="914400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</a:t>
            </a:r>
            <a:r>
              <a:rPr lang="en-US" altLang="zh-CN" dirty="0" err="1" smtClean="0"/>
              <a:t>esb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0803C94-CB94-4E77-9AC1-48643731B2D4}"/>
              </a:ext>
            </a:extLst>
          </p:cNvPr>
          <p:cNvCxnSpPr>
            <a:cxnSpLocks/>
          </p:cNvCxnSpPr>
          <p:nvPr/>
        </p:nvCxnSpPr>
        <p:spPr>
          <a:xfrm flipH="1">
            <a:off x="5244187" y="4737645"/>
            <a:ext cx="18194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44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36624"/>
            <a:ext cx="11277600" cy="883085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+mn-lt"/>
                <a:ea typeface="+mn-ea"/>
                <a:cs typeface="+mn-cs"/>
              </a:rPr>
              <a:t>Httprunner</a:t>
            </a:r>
            <a:r>
              <a:rPr lang="en-US" altLang="zh-CN" sz="4000" b="1" dirty="0"/>
              <a:t> </a:t>
            </a:r>
            <a:r>
              <a:rPr lang="zh-CN" altLang="en-US" sz="3200" b="1" dirty="0">
                <a:latin typeface="+mn-lt"/>
                <a:ea typeface="+mn-ea"/>
                <a:cs typeface="+mn-cs"/>
              </a:rPr>
              <a:t>简介及安装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solidFill>
                  <a:srgbClr val="D80C18"/>
                </a:solidFill>
              </a:rPr>
              <a:t>2</a:t>
            </a:fld>
            <a:endParaRPr kumimoji="1" lang="zh-CN" altLang="en-US" dirty="0">
              <a:solidFill>
                <a:srgbClr val="D80C18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8"/>
          </p:nvPr>
        </p:nvSpPr>
        <p:spPr>
          <a:xfrm>
            <a:off x="457200" y="1009650"/>
            <a:ext cx="11277600" cy="48387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altLang="zh-CN" sz="1400" dirty="0"/>
          </a:p>
          <a:p>
            <a:pPr marL="0" lvl="0" indent="0">
              <a:buNone/>
            </a:pPr>
            <a:endParaRPr lang="zh-CN" altLang="zh-CN" sz="1600" dirty="0"/>
          </a:p>
          <a:p>
            <a:r>
              <a:rPr lang="en-US" altLang="zh-CN" dirty="0" err="1"/>
              <a:t>HttpRunner</a:t>
            </a:r>
            <a:r>
              <a:rPr lang="en-US" altLang="zh-CN" dirty="0"/>
              <a:t> </a:t>
            </a:r>
            <a:r>
              <a:rPr lang="zh-CN" altLang="en-US" dirty="0"/>
              <a:t>是一款面向 </a:t>
            </a:r>
            <a:r>
              <a:rPr lang="en-US" altLang="zh-CN" dirty="0"/>
              <a:t>HTTP(S) </a:t>
            </a:r>
            <a:r>
              <a:rPr lang="zh-CN" altLang="en-US" dirty="0"/>
              <a:t>协议的通用测试框架，通过编写维护一份 </a:t>
            </a:r>
            <a:r>
              <a:rPr lang="en-US" altLang="zh-CN" dirty="0"/>
              <a:t>YAML/JSON </a:t>
            </a:r>
            <a:r>
              <a:rPr lang="zh-CN" altLang="en-US" dirty="0"/>
              <a:t>脚本，即可实现自动化测试、性能测试、线上监控、持续集成等多种测试需求。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运行环境：支持 </a:t>
            </a:r>
            <a:r>
              <a:rPr lang="en-US" altLang="zh-CN" dirty="0"/>
              <a:t>Python 3.4 </a:t>
            </a:r>
            <a:r>
              <a:rPr lang="zh-CN" altLang="en-US" dirty="0"/>
              <a:t>及以上的所有版本，可以运行在</a:t>
            </a:r>
            <a:r>
              <a:rPr lang="en-US" altLang="zh-CN" dirty="0"/>
              <a:t>macOS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Windows </a:t>
            </a:r>
            <a:r>
              <a:rPr lang="zh-CN" altLang="en-US" dirty="0"/>
              <a:t>系统平台上。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安装方式：</a:t>
            </a:r>
            <a:r>
              <a:rPr lang="en-US" altLang="zh-CN" dirty="0"/>
              <a:t>pip  install </a:t>
            </a:r>
            <a:r>
              <a:rPr lang="en-US" altLang="zh-CN" dirty="0" err="1"/>
              <a:t>httprunner</a:t>
            </a:r>
            <a:r>
              <a:rPr lang="en-US" altLang="zh-CN" dirty="0"/>
              <a:t>==2.5.7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287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36624"/>
            <a:ext cx="11277600" cy="883085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+mn-lt"/>
                <a:ea typeface="+mn-ea"/>
                <a:cs typeface="+mn-cs"/>
              </a:rPr>
              <a:t>Python</a:t>
            </a:r>
            <a:r>
              <a:rPr lang="zh-CN" altLang="en-US" sz="3200" b="1" dirty="0" smtClean="0">
                <a:latin typeface="+mn-lt"/>
                <a:ea typeface="+mn-ea"/>
                <a:cs typeface="+mn-cs"/>
              </a:rPr>
              <a:t>脚本</a:t>
            </a:r>
            <a:endParaRPr lang="zh-CN" altLang="en-US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solidFill>
                  <a:srgbClr val="D80C18"/>
                </a:solidFill>
              </a:rPr>
              <a:t>20</a:t>
            </a:fld>
            <a:endParaRPr kumimoji="1" lang="zh-CN" altLang="en-US" dirty="0">
              <a:solidFill>
                <a:srgbClr val="D80C18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709"/>
            <a:ext cx="8192643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36624"/>
            <a:ext cx="11277600" cy="883085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lt"/>
                <a:ea typeface="+mn-ea"/>
                <a:cs typeface="+mn-cs"/>
              </a:rPr>
              <a:t>获取报告结果</a:t>
            </a:r>
            <a:endParaRPr lang="zh-CN" altLang="en-US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solidFill>
                  <a:srgbClr val="D80C18"/>
                </a:solidFill>
              </a:rPr>
              <a:t>21</a:t>
            </a:fld>
            <a:endParaRPr kumimoji="1" lang="zh-CN" altLang="en-US" dirty="0">
              <a:solidFill>
                <a:srgbClr val="D80C18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02" y="2001931"/>
            <a:ext cx="5296639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solidFill>
                  <a:srgbClr val="D80C18"/>
                </a:solidFill>
              </a:rPr>
              <a:t>22</a:t>
            </a:fld>
            <a:endParaRPr kumimoji="1" lang="zh-CN" altLang="en-US" dirty="0">
              <a:solidFill>
                <a:srgbClr val="D80C18"/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EB42AF6-8724-4133-8834-335801BF6891}"/>
              </a:ext>
            </a:extLst>
          </p:cNvPr>
          <p:cNvSpPr/>
          <p:nvPr/>
        </p:nvSpPr>
        <p:spPr>
          <a:xfrm>
            <a:off x="4788178" y="2145020"/>
            <a:ext cx="2271206" cy="788445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Jenkins</a:t>
            </a:r>
            <a:r>
              <a:rPr lang="zh-CN" altLang="en-US" dirty="0"/>
              <a:t>构建任务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3B624C7F-37AC-460B-B9A9-42F4DE2F978D}"/>
              </a:ext>
            </a:extLst>
          </p:cNvPr>
          <p:cNvSpPr/>
          <p:nvPr/>
        </p:nvSpPr>
        <p:spPr>
          <a:xfrm>
            <a:off x="8875764" y="1750798"/>
            <a:ext cx="2271206" cy="788445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定时触发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64831BD-D20E-45E7-AAD0-E37841738AAE}"/>
              </a:ext>
            </a:extLst>
          </p:cNvPr>
          <p:cNvCxnSpPr>
            <a:cxnSpLocks/>
          </p:cNvCxnSpPr>
          <p:nvPr/>
        </p:nvCxnSpPr>
        <p:spPr>
          <a:xfrm flipH="1" flipV="1">
            <a:off x="2971798" y="2539243"/>
            <a:ext cx="181638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36EA4DC-366E-4B87-80EA-558050C006E7}"/>
              </a:ext>
            </a:extLst>
          </p:cNvPr>
          <p:cNvCxnSpPr>
            <a:cxnSpLocks/>
          </p:cNvCxnSpPr>
          <p:nvPr/>
        </p:nvCxnSpPr>
        <p:spPr>
          <a:xfrm flipH="1" flipV="1">
            <a:off x="7059384" y="2477618"/>
            <a:ext cx="181638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276DF95F-113E-4B05-AB68-98C95AE890F6}"/>
              </a:ext>
            </a:extLst>
          </p:cNvPr>
          <p:cNvSpPr/>
          <p:nvPr/>
        </p:nvSpPr>
        <p:spPr>
          <a:xfrm>
            <a:off x="945402" y="351460"/>
            <a:ext cx="3620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568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cto" charset="0"/>
              </a:rPr>
              <a:t>基于</a:t>
            </a:r>
            <a:r>
              <a:rPr lang="en-US" altLang="zh-CN" b="1" dirty="0" err="1">
                <a:solidFill>
                  <a:srgbClr val="2568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cto" charset="0"/>
              </a:rPr>
              <a:t>Httprunner</a:t>
            </a:r>
            <a:r>
              <a:rPr lang="zh-CN" altLang="en-US" b="1" dirty="0">
                <a:solidFill>
                  <a:srgbClr val="2568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cto" charset="0"/>
              </a:rPr>
              <a:t>的</a:t>
            </a:r>
            <a:r>
              <a:rPr lang="en-US" altLang="zh-CN" b="1" dirty="0">
                <a:solidFill>
                  <a:srgbClr val="2568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cto" charset="0"/>
              </a:rPr>
              <a:t>FDN</a:t>
            </a:r>
            <a:r>
              <a:rPr lang="zh-CN" altLang="en-US" b="1" dirty="0">
                <a:solidFill>
                  <a:srgbClr val="2568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cto" charset="0"/>
              </a:rPr>
              <a:t>项目实践</a:t>
            </a:r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549C4D5-4289-40BB-898A-40CFA0D5F5AF}"/>
              </a:ext>
            </a:extLst>
          </p:cNvPr>
          <p:cNvSpPr/>
          <p:nvPr/>
        </p:nvSpPr>
        <p:spPr>
          <a:xfrm>
            <a:off x="643812" y="2139333"/>
            <a:ext cx="2327986" cy="79982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Python</a:t>
            </a:r>
            <a:r>
              <a:rPr lang="zh-CN" altLang="en-US" dirty="0"/>
              <a:t>脚本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111FA0-C686-4739-B44E-B5F5F283A5E7}"/>
              </a:ext>
            </a:extLst>
          </p:cNvPr>
          <p:cNvSpPr txBox="1"/>
          <p:nvPr/>
        </p:nvSpPr>
        <p:spPr>
          <a:xfrm>
            <a:off x="643811" y="1187311"/>
            <a:ext cx="414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调用方式一：</a:t>
            </a:r>
            <a:r>
              <a:rPr lang="en-US" altLang="zh-CN" dirty="0"/>
              <a:t>Jenkins</a:t>
            </a:r>
            <a:r>
              <a:rPr lang="zh-CN" altLang="en-US" dirty="0"/>
              <a:t>构建任务执行脚本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F079B0CE-B57C-45A3-BDE1-C1103BE88414}"/>
              </a:ext>
            </a:extLst>
          </p:cNvPr>
          <p:cNvSpPr/>
          <p:nvPr/>
        </p:nvSpPr>
        <p:spPr>
          <a:xfrm>
            <a:off x="8875764" y="2686969"/>
            <a:ext cx="2271206" cy="788445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手动触发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55BB1DF-0F05-478B-9C4D-AAD0CA4D9156}"/>
              </a:ext>
            </a:extLst>
          </p:cNvPr>
          <p:cNvCxnSpPr>
            <a:cxnSpLocks/>
          </p:cNvCxnSpPr>
          <p:nvPr/>
        </p:nvCxnSpPr>
        <p:spPr>
          <a:xfrm flipH="1" flipV="1">
            <a:off x="7059384" y="2810216"/>
            <a:ext cx="181638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5E0DC2D-B958-4F34-B6DB-22E16346E168}"/>
              </a:ext>
            </a:extLst>
          </p:cNvPr>
          <p:cNvSpPr/>
          <p:nvPr/>
        </p:nvSpPr>
        <p:spPr>
          <a:xfrm>
            <a:off x="4788178" y="4136530"/>
            <a:ext cx="2271206" cy="788445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Jenkins</a:t>
            </a:r>
            <a:r>
              <a:rPr lang="zh-CN" altLang="en-US" dirty="0"/>
              <a:t>构建任务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B37729A-95EB-43FE-B853-DCB3A48C2454}"/>
              </a:ext>
            </a:extLst>
          </p:cNvPr>
          <p:cNvSpPr/>
          <p:nvPr/>
        </p:nvSpPr>
        <p:spPr>
          <a:xfrm>
            <a:off x="8875764" y="3742308"/>
            <a:ext cx="2271206" cy="788445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定时触发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40A974A-BCDE-4CAF-B694-2DA45A10F55C}"/>
              </a:ext>
            </a:extLst>
          </p:cNvPr>
          <p:cNvCxnSpPr>
            <a:cxnSpLocks/>
          </p:cNvCxnSpPr>
          <p:nvPr/>
        </p:nvCxnSpPr>
        <p:spPr>
          <a:xfrm flipH="1" flipV="1">
            <a:off x="2971798" y="4530753"/>
            <a:ext cx="181638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6372D82-CEB0-410B-B334-94FFA16C37C5}"/>
              </a:ext>
            </a:extLst>
          </p:cNvPr>
          <p:cNvCxnSpPr>
            <a:cxnSpLocks/>
          </p:cNvCxnSpPr>
          <p:nvPr/>
        </p:nvCxnSpPr>
        <p:spPr>
          <a:xfrm flipH="1" flipV="1">
            <a:off x="7059384" y="4469128"/>
            <a:ext cx="181638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DFF5B23-499B-404F-B4D0-052795DA9856}"/>
              </a:ext>
            </a:extLst>
          </p:cNvPr>
          <p:cNvSpPr/>
          <p:nvPr/>
        </p:nvSpPr>
        <p:spPr>
          <a:xfrm>
            <a:off x="643812" y="4130843"/>
            <a:ext cx="2327986" cy="79982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Python</a:t>
            </a:r>
            <a:r>
              <a:rPr lang="zh-CN" altLang="en-US" dirty="0"/>
              <a:t>脚本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0E2DE1C2-F57E-44C2-B374-840842BE4FBB}"/>
              </a:ext>
            </a:extLst>
          </p:cNvPr>
          <p:cNvSpPr/>
          <p:nvPr/>
        </p:nvSpPr>
        <p:spPr>
          <a:xfrm>
            <a:off x="8875764" y="4678479"/>
            <a:ext cx="2271206" cy="788445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手动触发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353233C-216E-43D6-83F7-5D36023B6617}"/>
              </a:ext>
            </a:extLst>
          </p:cNvPr>
          <p:cNvCxnSpPr>
            <a:cxnSpLocks/>
          </p:cNvCxnSpPr>
          <p:nvPr/>
        </p:nvCxnSpPr>
        <p:spPr>
          <a:xfrm flipH="1" flipV="1">
            <a:off x="7059384" y="4801726"/>
            <a:ext cx="181638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0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solidFill>
                  <a:srgbClr val="D80C18"/>
                </a:solidFill>
              </a:rPr>
              <a:t>23</a:t>
            </a:fld>
            <a:endParaRPr kumimoji="1" lang="zh-CN" altLang="en-US" dirty="0">
              <a:solidFill>
                <a:srgbClr val="D80C18"/>
              </a:solidFill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BA3ECF99-4623-492C-85C4-096AF8A3411E}"/>
              </a:ext>
            </a:extLst>
          </p:cNvPr>
          <p:cNvSpPr/>
          <p:nvPr/>
        </p:nvSpPr>
        <p:spPr>
          <a:xfrm>
            <a:off x="4338732" y="2286000"/>
            <a:ext cx="2888004" cy="2859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/>
              <a:t>Flask</a:t>
            </a:r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276DF95F-113E-4B05-AB68-98C95AE890F6}"/>
              </a:ext>
            </a:extLst>
          </p:cNvPr>
          <p:cNvSpPr/>
          <p:nvPr/>
        </p:nvSpPr>
        <p:spPr>
          <a:xfrm>
            <a:off x="945402" y="351460"/>
            <a:ext cx="3620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568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cto" charset="0"/>
              </a:rPr>
              <a:t>基于</a:t>
            </a:r>
            <a:r>
              <a:rPr lang="en-US" altLang="zh-CN" b="1" dirty="0" err="1">
                <a:solidFill>
                  <a:srgbClr val="2568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cto" charset="0"/>
              </a:rPr>
              <a:t>Httprunner</a:t>
            </a:r>
            <a:r>
              <a:rPr lang="zh-CN" altLang="en-US" b="1" dirty="0">
                <a:solidFill>
                  <a:srgbClr val="2568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cto" charset="0"/>
              </a:rPr>
              <a:t>的</a:t>
            </a:r>
            <a:r>
              <a:rPr lang="en-US" altLang="zh-CN" b="1" dirty="0">
                <a:solidFill>
                  <a:srgbClr val="2568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cto" charset="0"/>
              </a:rPr>
              <a:t>FDN</a:t>
            </a:r>
            <a:r>
              <a:rPr lang="zh-CN" altLang="en-US" b="1" dirty="0">
                <a:solidFill>
                  <a:srgbClr val="2568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cto" charset="0"/>
              </a:rPr>
              <a:t>项目实践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79DB7F5-1497-43A4-A460-0AD30A3383DA}"/>
              </a:ext>
            </a:extLst>
          </p:cNvPr>
          <p:cNvSpPr/>
          <p:nvPr/>
        </p:nvSpPr>
        <p:spPr>
          <a:xfrm>
            <a:off x="4639646" y="2514592"/>
            <a:ext cx="2401854" cy="4642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/>
              <a:t>Python</a:t>
            </a:r>
            <a:r>
              <a:rPr lang="zh-CN" altLang="en-US" dirty="0"/>
              <a:t>脚本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113B38A-1D1A-4B8D-84AE-918668CC9372}"/>
              </a:ext>
            </a:extLst>
          </p:cNvPr>
          <p:cNvSpPr/>
          <p:nvPr/>
        </p:nvSpPr>
        <p:spPr>
          <a:xfrm>
            <a:off x="4639646" y="3268794"/>
            <a:ext cx="2401854" cy="4642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/>
              <a:t>Python</a:t>
            </a:r>
            <a:r>
              <a:rPr lang="zh-CN" altLang="en-US" dirty="0"/>
              <a:t>脚本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32D2AE6-A0D0-4486-B563-308515555369}"/>
              </a:ext>
            </a:extLst>
          </p:cNvPr>
          <p:cNvSpPr/>
          <p:nvPr/>
        </p:nvSpPr>
        <p:spPr>
          <a:xfrm>
            <a:off x="4639646" y="4057239"/>
            <a:ext cx="2401854" cy="4642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/>
              <a:t>Python</a:t>
            </a:r>
            <a:r>
              <a:rPr lang="zh-CN" altLang="en-US" dirty="0"/>
              <a:t>脚本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111FA0-C686-4739-B44E-B5F5F283A5E7}"/>
              </a:ext>
            </a:extLst>
          </p:cNvPr>
          <p:cNvSpPr txBox="1"/>
          <p:nvPr/>
        </p:nvSpPr>
        <p:spPr>
          <a:xfrm>
            <a:off x="643812" y="1187311"/>
            <a:ext cx="525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调用方式二：使用</a:t>
            </a:r>
            <a:r>
              <a:rPr lang="en-US" altLang="zh-CN" dirty="0"/>
              <a:t>Flask</a:t>
            </a:r>
            <a:r>
              <a:rPr lang="zh-CN" altLang="en-US" dirty="0"/>
              <a:t>暴露接口，请求接口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85C44F8-8489-4D4B-A55C-208269F368D7}"/>
              </a:ext>
            </a:extLst>
          </p:cNvPr>
          <p:cNvSpPr/>
          <p:nvPr/>
        </p:nvSpPr>
        <p:spPr>
          <a:xfrm>
            <a:off x="8020137" y="2514591"/>
            <a:ext cx="1336609" cy="4642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/>
              <a:t>请求接口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CE580DD-47B6-479A-A5BD-C0C399EA6595}"/>
              </a:ext>
            </a:extLst>
          </p:cNvPr>
          <p:cNvSpPr/>
          <p:nvPr/>
        </p:nvSpPr>
        <p:spPr>
          <a:xfrm>
            <a:off x="2308249" y="2514591"/>
            <a:ext cx="1336609" cy="4642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/>
              <a:t>testcase1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AFB1B4D-A62D-4640-BFF9-C7A128E5D77C}"/>
              </a:ext>
            </a:extLst>
          </p:cNvPr>
          <p:cNvSpPr/>
          <p:nvPr/>
        </p:nvSpPr>
        <p:spPr>
          <a:xfrm>
            <a:off x="2300713" y="3268794"/>
            <a:ext cx="1336609" cy="4642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/>
              <a:t>testcase2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E498D22-28BF-4F8F-B322-F59B1DCD4760}"/>
              </a:ext>
            </a:extLst>
          </p:cNvPr>
          <p:cNvSpPr/>
          <p:nvPr/>
        </p:nvSpPr>
        <p:spPr>
          <a:xfrm>
            <a:off x="2308249" y="4060321"/>
            <a:ext cx="1336609" cy="4642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/>
              <a:t>testsuite1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31638BB-B5FB-4B92-9719-E24729DB111D}"/>
              </a:ext>
            </a:extLst>
          </p:cNvPr>
          <p:cNvSpPr/>
          <p:nvPr/>
        </p:nvSpPr>
        <p:spPr>
          <a:xfrm>
            <a:off x="8020137" y="3366787"/>
            <a:ext cx="1336609" cy="4642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/>
              <a:t>请求接口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83B0F9D-3BBB-4D7A-830A-DC8540FCF79C}"/>
              </a:ext>
            </a:extLst>
          </p:cNvPr>
          <p:cNvSpPr/>
          <p:nvPr/>
        </p:nvSpPr>
        <p:spPr>
          <a:xfrm>
            <a:off x="8020136" y="4167992"/>
            <a:ext cx="1336609" cy="4642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/>
              <a:t>请求接口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D400868-0C22-4486-8856-FA8FF8062821}"/>
              </a:ext>
            </a:extLst>
          </p:cNvPr>
          <p:cNvCxnSpPr>
            <a:endCxn id="24" idx="3"/>
          </p:cNvCxnSpPr>
          <p:nvPr/>
        </p:nvCxnSpPr>
        <p:spPr>
          <a:xfrm flipH="1" flipV="1">
            <a:off x="3644858" y="2746695"/>
            <a:ext cx="994788" cy="5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45E4F41-C163-4D4B-9024-2DF35413D120}"/>
              </a:ext>
            </a:extLst>
          </p:cNvPr>
          <p:cNvCxnSpPr>
            <a:stCxn id="30" idx="1"/>
            <a:endCxn id="25" idx="3"/>
          </p:cNvCxnSpPr>
          <p:nvPr/>
        </p:nvCxnSpPr>
        <p:spPr>
          <a:xfrm flipH="1">
            <a:off x="3637322" y="3500898"/>
            <a:ext cx="10023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AEC550A-9C57-4C1C-98DB-415C6420DD1B}"/>
              </a:ext>
            </a:extLst>
          </p:cNvPr>
          <p:cNvCxnSpPr>
            <a:cxnSpLocks/>
            <a:stCxn id="31" idx="1"/>
            <a:endCxn id="26" idx="3"/>
          </p:cNvCxnSpPr>
          <p:nvPr/>
        </p:nvCxnSpPr>
        <p:spPr>
          <a:xfrm flipH="1">
            <a:off x="3644858" y="4289343"/>
            <a:ext cx="994788" cy="3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753BC27-9AF8-4FC1-A1D4-F2FB74D97F73}"/>
              </a:ext>
            </a:extLst>
          </p:cNvPr>
          <p:cNvCxnSpPr/>
          <p:nvPr/>
        </p:nvCxnSpPr>
        <p:spPr>
          <a:xfrm flipH="1" flipV="1">
            <a:off x="7025349" y="2783269"/>
            <a:ext cx="994788" cy="5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ADD59BA-CCEE-4BDA-9782-AF43B1259EFC}"/>
              </a:ext>
            </a:extLst>
          </p:cNvPr>
          <p:cNvCxnSpPr/>
          <p:nvPr/>
        </p:nvCxnSpPr>
        <p:spPr>
          <a:xfrm flipH="1">
            <a:off x="7017813" y="3537472"/>
            <a:ext cx="10023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356E50F-F046-4B9F-8182-C42B7CD340A2}"/>
              </a:ext>
            </a:extLst>
          </p:cNvPr>
          <p:cNvCxnSpPr>
            <a:cxnSpLocks/>
          </p:cNvCxnSpPr>
          <p:nvPr/>
        </p:nvCxnSpPr>
        <p:spPr>
          <a:xfrm flipH="1">
            <a:off x="7025349" y="4325917"/>
            <a:ext cx="994788" cy="3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71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36624"/>
            <a:ext cx="11277600" cy="883085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lt"/>
                <a:ea typeface="+mn-ea"/>
                <a:cs typeface="+mn-cs"/>
              </a:rPr>
              <a:t>线程</a:t>
            </a:r>
            <a:r>
              <a:rPr lang="zh-CN" altLang="en-US" sz="3200" b="1" dirty="0">
                <a:latin typeface="+mn-lt"/>
                <a:ea typeface="+mn-ea"/>
                <a:cs typeface="+mn-cs"/>
              </a:rPr>
              <a:t>池实现异步</a:t>
            </a:r>
            <a:r>
              <a:rPr lang="zh-CN" altLang="en-US" sz="3200" b="1" dirty="0" smtClean="0">
                <a:latin typeface="+mn-lt"/>
                <a:ea typeface="+mn-ea"/>
                <a:cs typeface="+mn-cs"/>
              </a:rPr>
              <a:t>接口</a:t>
            </a:r>
            <a:endParaRPr lang="zh-CN" altLang="en-US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solidFill>
                  <a:srgbClr val="D80C18"/>
                </a:solidFill>
              </a:rPr>
              <a:t>24</a:t>
            </a:fld>
            <a:endParaRPr kumimoji="1" lang="zh-CN" altLang="en-US" dirty="0">
              <a:solidFill>
                <a:srgbClr val="D80C18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28562"/>
            <a:ext cx="5944430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4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36624"/>
            <a:ext cx="11277600" cy="883085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lt"/>
                <a:ea typeface="+mn-ea"/>
                <a:cs typeface="+mn-cs"/>
              </a:rPr>
              <a:t>报告展示</a:t>
            </a:r>
            <a:endParaRPr lang="zh-CN" altLang="en-US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solidFill>
                  <a:srgbClr val="D80C18"/>
                </a:solidFill>
              </a:rPr>
              <a:t>25</a:t>
            </a:fld>
            <a:endParaRPr kumimoji="1" lang="zh-CN" altLang="en-US" dirty="0">
              <a:solidFill>
                <a:srgbClr val="D80C18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42" y="1296785"/>
            <a:ext cx="4575116" cy="45751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982" y="1296785"/>
            <a:ext cx="6426647" cy="4575116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4222866" y="4314305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3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36624"/>
            <a:ext cx="11277600" cy="883085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lt"/>
                <a:ea typeface="+mn-ea"/>
                <a:cs typeface="+mn-cs"/>
              </a:rPr>
              <a:t>相关资料</a:t>
            </a:r>
            <a:endParaRPr lang="zh-CN" altLang="en-US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solidFill>
                  <a:srgbClr val="D80C18"/>
                </a:solidFill>
              </a:rPr>
              <a:t>26</a:t>
            </a:fld>
            <a:endParaRPr kumimoji="1" lang="zh-CN" altLang="en-US" dirty="0">
              <a:solidFill>
                <a:srgbClr val="D80C18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8"/>
          </p:nvPr>
        </p:nvSpPr>
        <p:spPr>
          <a:xfrm>
            <a:off x="457200" y="1009650"/>
            <a:ext cx="11277600" cy="48387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r>
              <a:rPr lang="en-US" altLang="zh-CN" sz="1600" b="1" dirty="0" err="1"/>
              <a:t>httprunner</a:t>
            </a:r>
            <a:r>
              <a:rPr lang="zh-CN" altLang="en-US" sz="1600" b="1" dirty="0"/>
              <a:t>学习视频：</a:t>
            </a:r>
            <a:r>
              <a:rPr lang="en-US" altLang="zh-CN" sz="1600" dirty="0"/>
              <a:t>https://</a:t>
            </a:r>
            <a:r>
              <a:rPr lang="en-US" altLang="zh-CN" sz="1600" dirty="0" smtClean="0"/>
              <a:t>www.bilibili.com/video/BV15z411B7AL</a:t>
            </a:r>
            <a:endParaRPr lang="en-US" altLang="zh-CN" sz="1600" b="1" dirty="0" smtClean="0"/>
          </a:p>
          <a:p>
            <a:r>
              <a:rPr lang="en-US" altLang="zh-CN" sz="1600" b="1" dirty="0" err="1" smtClean="0"/>
              <a:t>HttpRunner</a:t>
            </a:r>
            <a:r>
              <a:rPr lang="en-US" altLang="zh-CN" sz="1600" b="1" dirty="0" smtClean="0"/>
              <a:t> </a:t>
            </a:r>
            <a:r>
              <a:rPr lang="zh-CN" altLang="en-US" sz="1600" b="1" dirty="0" smtClean="0"/>
              <a:t>并发执行</a:t>
            </a:r>
            <a:r>
              <a:rPr lang="en-US" altLang="zh-CN" sz="1600" b="1" dirty="0" err="1" smtClean="0"/>
              <a:t>testcase</a:t>
            </a:r>
            <a:r>
              <a:rPr lang="zh-CN" altLang="en-US" sz="1600" dirty="0" smtClean="0"/>
              <a:t>：</a:t>
            </a:r>
            <a:r>
              <a:rPr lang="en-US" altLang="zh-CN" sz="1600" dirty="0"/>
              <a:t>https://github.com/httprunner/httprunner/issues/666</a:t>
            </a:r>
            <a:endParaRPr lang="en-US" altLang="zh-CN" sz="1600" dirty="0"/>
          </a:p>
          <a:p>
            <a:r>
              <a:rPr lang="zh-CN" altLang="en-US" sz="1600" b="1" dirty="0" smtClean="0"/>
              <a:t>使用线程池实现异步接口：</a:t>
            </a:r>
            <a:r>
              <a:rPr lang="en-US" altLang="zh-CN" sz="1600" dirty="0"/>
              <a:t>https://zhuanlan.zhihu.com/p/82761922</a:t>
            </a:r>
            <a:endParaRPr lang="en-US" altLang="zh-CN" sz="1600" dirty="0"/>
          </a:p>
          <a:p>
            <a:r>
              <a:rPr lang="en-US" altLang="zh-CN" sz="1600" b="1" dirty="0" err="1"/>
              <a:t>httprunner</a:t>
            </a:r>
            <a:r>
              <a:rPr lang="zh-CN" altLang="en-US" sz="1600" b="1" dirty="0"/>
              <a:t>学习资料</a:t>
            </a:r>
            <a:r>
              <a:rPr lang="zh-CN" altLang="en-US" sz="1600" b="1" dirty="0" smtClean="0"/>
              <a:t>汇总：</a:t>
            </a:r>
            <a:r>
              <a:rPr lang="en-US" altLang="zh-CN" sz="1600" dirty="0"/>
              <a:t>http://rpddoc.weoa.com/web/#/</a:t>
            </a:r>
            <a:r>
              <a:rPr lang="en-US" altLang="zh-CN" sz="1600" dirty="0" smtClean="0"/>
              <a:t>1126?page_id=62315</a:t>
            </a:r>
          </a:p>
          <a:p>
            <a:r>
              <a:rPr lang="zh-CN" altLang="en-US" sz="1600" b="1" dirty="0"/>
              <a:t>自动化编写</a:t>
            </a:r>
            <a:r>
              <a:rPr lang="zh-CN" altLang="en-US" sz="1600" b="1" dirty="0" smtClean="0"/>
              <a:t>流程</a:t>
            </a:r>
            <a:r>
              <a:rPr lang="zh-CN" altLang="en-US" sz="1600" b="1" dirty="0"/>
              <a:t>：</a:t>
            </a:r>
            <a:r>
              <a:rPr lang="en-US" altLang="zh-CN" sz="1600" b="1" dirty="0" smtClean="0"/>
              <a:t> </a:t>
            </a:r>
            <a:r>
              <a:rPr lang="en-US" altLang="zh-CN" sz="1600" dirty="0"/>
              <a:t>http://rpddoc.weoa.com/web/#/</a:t>
            </a:r>
            <a:r>
              <a:rPr lang="en-US" altLang="zh-CN" sz="1600" dirty="0" smtClean="0"/>
              <a:t>1126?page_id=62319</a:t>
            </a:r>
          </a:p>
          <a:p>
            <a:endParaRPr lang="en-US" altLang="zh-CN" sz="1600" dirty="0" smtClean="0"/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58284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36624"/>
            <a:ext cx="11277600" cy="883085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+mn-lt"/>
                <a:ea typeface="+mn-ea"/>
                <a:cs typeface="+mn-cs"/>
              </a:rPr>
              <a:t>Httprunner</a:t>
            </a:r>
            <a:r>
              <a:rPr lang="zh-CN" altLang="en-US" sz="3200" b="1" dirty="0">
                <a:latin typeface="+mn-lt"/>
                <a:ea typeface="+mn-ea"/>
                <a:cs typeface="+mn-cs"/>
              </a:rPr>
              <a:t>基本命令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solidFill>
                  <a:srgbClr val="D80C18"/>
                </a:solidFill>
              </a:rPr>
              <a:t>3</a:t>
            </a:fld>
            <a:endParaRPr kumimoji="1" lang="zh-CN" altLang="en-US" dirty="0">
              <a:solidFill>
                <a:srgbClr val="D80C18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8"/>
          </p:nvPr>
        </p:nvSpPr>
        <p:spPr>
          <a:xfrm>
            <a:off x="457200" y="1009650"/>
            <a:ext cx="11277600" cy="48387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zh-CN" altLang="zh-CN" sz="1600" dirty="0"/>
          </a:p>
          <a:p>
            <a:r>
              <a:rPr lang="zh-CN" altLang="en-US" dirty="0"/>
              <a:t>基本命令：</a:t>
            </a:r>
            <a:endParaRPr lang="en-US" altLang="zh-CN" dirty="0"/>
          </a:p>
          <a:p>
            <a:r>
              <a:rPr lang="en-US" altLang="zh-CN" dirty="0" err="1"/>
              <a:t>httprunner</a:t>
            </a:r>
            <a:r>
              <a:rPr lang="en-US" altLang="zh-CN" dirty="0"/>
              <a:t> -V  </a:t>
            </a:r>
            <a:r>
              <a:rPr lang="zh-CN" altLang="en-US" dirty="0"/>
              <a:t>查看版本号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httprunner</a:t>
            </a:r>
            <a:r>
              <a:rPr lang="en-US" altLang="zh-CN" dirty="0"/>
              <a:t> --</a:t>
            </a:r>
            <a:r>
              <a:rPr lang="en-US" altLang="zh-CN" dirty="0" err="1"/>
              <a:t>startproject</a:t>
            </a:r>
            <a:r>
              <a:rPr lang="en-US" altLang="zh-CN" dirty="0"/>
              <a:t>  </a:t>
            </a:r>
            <a:r>
              <a:rPr lang="zh-CN" altLang="en-US" dirty="0"/>
              <a:t>使用模板创建项目工程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C22AB6-0336-442C-90B7-99819F1F2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55" y="2278650"/>
            <a:ext cx="2448267" cy="5144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F318E57-987B-40B8-AC8E-8CF783804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95" y="3428662"/>
            <a:ext cx="5553850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36624"/>
            <a:ext cx="11277600" cy="883085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+mn-lt"/>
                <a:ea typeface="+mn-ea"/>
                <a:cs typeface="+mn-cs"/>
              </a:rPr>
              <a:t>Httprunner</a:t>
            </a:r>
            <a:r>
              <a:rPr lang="zh-CN" altLang="en-US" sz="3200" b="1" dirty="0">
                <a:latin typeface="+mn-lt"/>
                <a:ea typeface="+mn-ea"/>
                <a:cs typeface="+mn-cs"/>
              </a:rPr>
              <a:t>基本命令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solidFill>
                  <a:srgbClr val="D80C18"/>
                </a:solidFill>
              </a:rPr>
              <a:t>4</a:t>
            </a:fld>
            <a:endParaRPr kumimoji="1" lang="zh-CN" altLang="en-US" dirty="0">
              <a:solidFill>
                <a:srgbClr val="D80C18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8"/>
          </p:nvPr>
        </p:nvSpPr>
        <p:spPr>
          <a:xfrm>
            <a:off x="358877" y="1368679"/>
            <a:ext cx="11277600" cy="4838700"/>
          </a:xfrm>
        </p:spPr>
        <p:txBody>
          <a:bodyPr>
            <a:normAutofit/>
          </a:bodyPr>
          <a:lstStyle/>
          <a:p>
            <a:r>
              <a:rPr lang="zh-CN" altLang="en-US" dirty="0"/>
              <a:t>基本命令：</a:t>
            </a:r>
            <a:endParaRPr lang="en-US" altLang="zh-CN" dirty="0"/>
          </a:p>
          <a:p>
            <a:r>
              <a:rPr lang="en-US" altLang="zh-CN" dirty="0"/>
              <a:t>har2case *.</a:t>
            </a:r>
            <a:r>
              <a:rPr lang="en-US" altLang="zh-CN" dirty="0" err="1"/>
              <a:t>har</a:t>
            </a:r>
            <a:r>
              <a:rPr lang="en-US" altLang="zh-CN" dirty="0"/>
              <a:t> -2y/-2j                  </a:t>
            </a:r>
            <a:r>
              <a:rPr lang="zh-CN" altLang="en-US" dirty="0" smtClean="0"/>
              <a:t>将</a:t>
            </a:r>
            <a:r>
              <a:rPr lang="en-US" altLang="zh-CN" dirty="0" err="1"/>
              <a:t>har</a:t>
            </a:r>
            <a:r>
              <a:rPr lang="zh-CN" altLang="en-US" dirty="0"/>
              <a:t>文件转换成</a:t>
            </a:r>
            <a:r>
              <a:rPr lang="en-US" altLang="zh-CN" dirty="0" err="1"/>
              <a:t>yaml</a:t>
            </a:r>
            <a:r>
              <a:rPr lang="zh-CN" altLang="en-US" dirty="0"/>
              <a:t>或</a:t>
            </a:r>
            <a:r>
              <a:rPr lang="en-US" altLang="zh-CN" dirty="0" err="1"/>
              <a:t>json</a:t>
            </a:r>
            <a:r>
              <a:rPr lang="zh-CN" altLang="en-US" dirty="0"/>
              <a:t>文件</a:t>
            </a:r>
            <a:r>
              <a:rPr lang="en-US" altLang="zh-CN" dirty="0"/>
              <a:t>       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err="1" smtClean="0"/>
              <a:t>hrun</a:t>
            </a:r>
            <a:r>
              <a:rPr lang="en-US" altLang="zh-CN" dirty="0" smtClean="0"/>
              <a:t> </a:t>
            </a:r>
            <a:r>
              <a:rPr lang="en-US" altLang="zh-CN" dirty="0"/>
              <a:t>--validate </a:t>
            </a:r>
            <a:r>
              <a:rPr lang="zh-CN" altLang="en-US" dirty="0"/>
              <a:t>*</a:t>
            </a:r>
            <a:r>
              <a:rPr lang="en-US" altLang="zh-CN" dirty="0"/>
              <a:t>.</a:t>
            </a:r>
            <a:r>
              <a:rPr lang="en-US" altLang="zh-CN" dirty="0" err="1"/>
              <a:t>yml</a:t>
            </a:r>
            <a:r>
              <a:rPr lang="en-US" altLang="zh-CN" dirty="0"/>
              <a:t>/*.</a:t>
            </a:r>
            <a:r>
              <a:rPr lang="en-US" altLang="zh-CN" dirty="0" err="1"/>
              <a:t>json</a:t>
            </a:r>
            <a:r>
              <a:rPr lang="en-US" altLang="zh-CN" dirty="0"/>
              <a:t>          </a:t>
            </a:r>
            <a:r>
              <a:rPr lang="en-US" altLang="zh-CN" dirty="0" err="1"/>
              <a:t>yaml</a:t>
            </a:r>
            <a:r>
              <a:rPr lang="zh-CN" altLang="en-US" dirty="0"/>
              <a:t>或</a:t>
            </a:r>
            <a:r>
              <a:rPr lang="en-US" altLang="zh-CN" dirty="0" err="1"/>
              <a:t>json</a:t>
            </a:r>
            <a:r>
              <a:rPr lang="zh-CN" altLang="en-US" dirty="0"/>
              <a:t>文件格式</a:t>
            </a:r>
            <a:r>
              <a:rPr lang="zh-CN" altLang="en-US" dirty="0" smtClean="0"/>
              <a:t>检查</a:t>
            </a:r>
            <a:endParaRPr lang="en-US" altLang="zh-CN" dirty="0" smtClean="0"/>
          </a:p>
          <a:p>
            <a:r>
              <a:rPr lang="en-US" altLang="zh-CN" dirty="0" err="1"/>
              <a:t>hrun</a:t>
            </a:r>
            <a:r>
              <a:rPr lang="en-US" altLang="zh-CN" dirty="0"/>
              <a:t>  </a:t>
            </a:r>
            <a:r>
              <a:rPr lang="zh-CN" altLang="en-US" dirty="0"/>
              <a:t>*</a:t>
            </a:r>
            <a:r>
              <a:rPr lang="en-US" altLang="zh-CN" dirty="0"/>
              <a:t>.</a:t>
            </a:r>
            <a:r>
              <a:rPr lang="en-US" altLang="zh-CN" dirty="0" err="1"/>
              <a:t>yml</a:t>
            </a:r>
            <a:r>
              <a:rPr lang="en-US" altLang="zh-CN" dirty="0"/>
              <a:t>/*.</a:t>
            </a:r>
            <a:r>
              <a:rPr lang="en-US" altLang="zh-CN" dirty="0" err="1"/>
              <a:t>json</a:t>
            </a:r>
            <a:r>
              <a:rPr lang="en-US" altLang="zh-CN" dirty="0"/>
              <a:t>                         </a:t>
            </a:r>
            <a:r>
              <a:rPr lang="en-US" altLang="zh-CN" dirty="0" smtClean="0"/>
              <a:t> </a:t>
            </a:r>
            <a:r>
              <a:rPr lang="zh-CN" altLang="en-US" dirty="0" smtClean="0"/>
              <a:t>执行</a:t>
            </a:r>
            <a:r>
              <a:rPr lang="zh-CN" altLang="en-US" dirty="0"/>
              <a:t>单接口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testcase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testsuite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hrun</a:t>
            </a:r>
            <a:r>
              <a:rPr lang="zh-CN" altLang="en-US" dirty="0" smtClean="0"/>
              <a:t>可选参数</a:t>
            </a:r>
            <a:endParaRPr lang="en-US" altLang="zh-CN" dirty="0"/>
          </a:p>
          <a:p>
            <a:r>
              <a:rPr lang="en-US" altLang="zh-CN" dirty="0"/>
              <a:t>--no-html-report</a:t>
            </a:r>
            <a:r>
              <a:rPr lang="zh-CN" altLang="en-US" dirty="0"/>
              <a:t>                         不生成</a:t>
            </a:r>
            <a:r>
              <a:rPr lang="en-US" altLang="zh-CN" dirty="0"/>
              <a:t>html</a:t>
            </a:r>
            <a:r>
              <a:rPr lang="zh-CN" altLang="en-US" dirty="0"/>
              <a:t>报告</a:t>
            </a:r>
            <a:endParaRPr lang="en-US" altLang="zh-CN" dirty="0"/>
          </a:p>
          <a:p>
            <a:r>
              <a:rPr lang="en-US" altLang="zh-CN" dirty="0"/>
              <a:t>--html-report-name                    </a:t>
            </a:r>
            <a:r>
              <a:rPr lang="zh-CN" altLang="en-US" dirty="0"/>
              <a:t>用于指定测试报告的名称</a:t>
            </a:r>
            <a:endParaRPr lang="en-US" altLang="zh-CN" dirty="0"/>
          </a:p>
          <a:p>
            <a:r>
              <a:rPr lang="en-US" altLang="zh-CN" dirty="0"/>
              <a:t>--log-level debug                        </a:t>
            </a:r>
            <a:r>
              <a:rPr lang="zh-CN" altLang="en-US" dirty="0"/>
              <a:t>用于指定</a:t>
            </a:r>
            <a:r>
              <a:rPr lang="zh-CN" altLang="en-US" dirty="0" smtClean="0"/>
              <a:t>日志级别</a:t>
            </a:r>
            <a:endParaRPr lang="en-US" altLang="zh-CN" dirty="0"/>
          </a:p>
          <a:p>
            <a:r>
              <a:rPr lang="en-US" altLang="zh-CN" dirty="0" smtClean="0"/>
              <a:t>--report-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                                 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报告生成目录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57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6"/>
          </p:nvPr>
        </p:nvSpPr>
        <p:spPr>
          <a:xfrm>
            <a:off x="8945247" y="7656078"/>
            <a:ext cx="2743200" cy="159597"/>
          </a:xfrm>
        </p:spPr>
        <p:txBody>
          <a:bodyPr/>
          <a:lstStyle/>
          <a:p>
            <a:fld id="{884269F9-B5CE-EB46-8536-1F9E4423A6BA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12314820" y="26140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Arial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B25D201-9A8D-447C-A660-09FC73155580}"/>
              </a:ext>
            </a:extLst>
          </p:cNvPr>
          <p:cNvSpPr txBox="1"/>
          <p:nvPr/>
        </p:nvSpPr>
        <p:spPr>
          <a:xfrm>
            <a:off x="942107" y="412696"/>
            <a:ext cx="842761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 err="1">
                <a:solidFill>
                  <a:schemeClr val="tx2"/>
                </a:solidFill>
              </a:rPr>
              <a:t>Httprunner</a:t>
            </a:r>
            <a:r>
              <a:rPr lang="en-US" altLang="zh-CN" sz="3200" b="1" dirty="0" smtClean="0"/>
              <a:t> 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项目结构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20" name="灯片编号占位符 1">
            <a:extLst>
              <a:ext uri="{FF2B5EF4-FFF2-40B4-BE49-F238E27FC236}">
                <a16:creationId xmlns:a16="http://schemas.microsoft.com/office/drawing/2014/main" id="{1DC464EE-139B-2F4D-8A90-905F6F92985A}"/>
              </a:ext>
            </a:extLst>
          </p:cNvPr>
          <p:cNvSpPr txBox="1">
            <a:spLocks/>
          </p:cNvSpPr>
          <p:nvPr/>
        </p:nvSpPr>
        <p:spPr>
          <a:xfrm>
            <a:off x="8991600" y="6399781"/>
            <a:ext cx="2743200" cy="15959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zh-CN"/>
            </a:defPPr>
            <a:lvl1pPr marL="0" algn="r" defTabSz="914400" rtl="0" eaLnBrk="1" latinLnBrk="0" hangingPunct="1">
              <a:defRPr sz="1000" b="0" i="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4269F9-B5CE-EB46-8536-1F9E4423A6BA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  <p:sp>
        <p:nvSpPr>
          <p:cNvPr id="45" name="内容占位符 3">
            <a:extLst>
              <a:ext uri="{FF2B5EF4-FFF2-40B4-BE49-F238E27FC236}">
                <a16:creationId xmlns:a16="http://schemas.microsoft.com/office/drawing/2014/main" id="{321B62C8-B0A3-4410-9EDA-8E357A1D56F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439747" y="974527"/>
            <a:ext cx="6168738" cy="483870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1BBB6D7-1F72-4A00-A0AA-3F801912A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83" y="1291638"/>
            <a:ext cx="4582164" cy="4124901"/>
          </a:xfrm>
          <a:prstGeom prst="rect">
            <a:avLst/>
          </a:prstGeom>
        </p:spPr>
      </p:pic>
      <p:sp>
        <p:nvSpPr>
          <p:cNvPr id="48" name="内容占位符 3">
            <a:extLst>
              <a:ext uri="{FF2B5EF4-FFF2-40B4-BE49-F238E27FC236}">
                <a16:creationId xmlns:a16="http://schemas.microsoft.com/office/drawing/2014/main" id="{793508B4-8BD9-4102-8D8A-0B23A06CC40A}"/>
              </a:ext>
            </a:extLst>
          </p:cNvPr>
          <p:cNvSpPr txBox="1">
            <a:spLocks/>
          </p:cNvSpPr>
          <p:nvPr/>
        </p:nvSpPr>
        <p:spPr>
          <a:xfrm>
            <a:off x="6060584" y="1784899"/>
            <a:ext cx="5674216" cy="33440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ea"/>
                <a:ea typeface="+mn-ea"/>
                <a:cs typeface="Source Han Sans Regular" panose="020B0500000000000000" pitchFamily="34" charset="-122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ea"/>
                <a:ea typeface="+mn-ea"/>
                <a:cs typeface="Source Han Sans Regular" panose="020B05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ea"/>
                <a:ea typeface="+mn-ea"/>
                <a:cs typeface="Source Han Sans Regular" panose="020B05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ea"/>
                <a:ea typeface="+mn-ea"/>
                <a:cs typeface="Source Han Sans Regular" panose="020B05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ea"/>
                <a:ea typeface="+mn-ea"/>
                <a:cs typeface="Source Han Sans Regular" panose="020B0500000000000000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api</a:t>
            </a:r>
            <a:r>
              <a:rPr lang="zh-CN" altLang="en-US" dirty="0"/>
              <a:t>               </a:t>
            </a:r>
            <a:r>
              <a:rPr lang="zh-CN" altLang="en-US" dirty="0" smtClean="0"/>
              <a:t>单</a:t>
            </a:r>
            <a:r>
              <a:rPr lang="zh-CN" altLang="en-US" dirty="0"/>
              <a:t>接口</a:t>
            </a:r>
            <a:r>
              <a:rPr lang="en-US" altLang="zh-CN" dirty="0" err="1"/>
              <a:t>api</a:t>
            </a:r>
            <a:r>
              <a:rPr lang="zh-CN" altLang="en-US" dirty="0"/>
              <a:t>文件存放目录</a:t>
            </a:r>
            <a:endParaRPr lang="en-US" altLang="zh-CN" dirty="0"/>
          </a:p>
          <a:p>
            <a:r>
              <a:rPr lang="en-US" altLang="zh-CN" dirty="0"/>
              <a:t>reports           </a:t>
            </a:r>
            <a:r>
              <a:rPr lang="zh-CN" altLang="en-US" dirty="0" smtClean="0"/>
              <a:t>默认</a:t>
            </a:r>
            <a:r>
              <a:rPr lang="zh-CN" altLang="en-US" dirty="0"/>
              <a:t>报告目录（通过</a:t>
            </a:r>
            <a:r>
              <a:rPr lang="en-US" altLang="zh-CN" dirty="0"/>
              <a:t>--report-</a:t>
            </a:r>
            <a:r>
              <a:rPr lang="en-US" altLang="zh-CN" dirty="0" err="1"/>
              <a:t>dir</a:t>
            </a:r>
            <a:r>
              <a:rPr lang="zh-CN" altLang="en-US" dirty="0"/>
              <a:t>指定目录）</a:t>
            </a:r>
            <a:endParaRPr lang="en-US" altLang="zh-CN" dirty="0"/>
          </a:p>
          <a:p>
            <a:r>
              <a:rPr lang="en-US" altLang="zh-CN" dirty="0"/>
              <a:t>testcases         testcase</a:t>
            </a:r>
            <a:r>
              <a:rPr lang="zh-CN" altLang="en-US" dirty="0"/>
              <a:t>存放目录</a:t>
            </a:r>
            <a:endParaRPr lang="en-US" altLang="zh-CN" dirty="0"/>
          </a:p>
          <a:p>
            <a:r>
              <a:rPr lang="en-US" altLang="zh-CN" dirty="0" err="1"/>
              <a:t>testsuites</a:t>
            </a:r>
            <a:r>
              <a:rPr lang="en-US" altLang="zh-CN" dirty="0"/>
              <a:t>        </a:t>
            </a:r>
            <a:r>
              <a:rPr lang="en-US" altLang="zh-CN" dirty="0" err="1"/>
              <a:t>testsuite</a:t>
            </a:r>
            <a:r>
              <a:rPr lang="zh-CN" altLang="en-US" dirty="0"/>
              <a:t>存放目录</a:t>
            </a:r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env</a:t>
            </a:r>
            <a:r>
              <a:rPr lang="zh-CN" altLang="en-US" dirty="0"/>
              <a:t>              </a:t>
            </a:r>
            <a:r>
              <a:rPr lang="zh-CN" altLang="en-US" dirty="0" smtClean="0"/>
              <a:t>环境</a:t>
            </a:r>
            <a:r>
              <a:rPr lang="zh-CN" altLang="en-US" dirty="0"/>
              <a:t>变量文件</a:t>
            </a:r>
            <a:endParaRPr lang="en-US" altLang="zh-CN" dirty="0"/>
          </a:p>
          <a:p>
            <a:r>
              <a:rPr lang="en-US" altLang="zh-CN" dirty="0"/>
              <a:t>debugtalk.py  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编写</a:t>
            </a:r>
            <a:r>
              <a:rPr lang="zh-CN" altLang="en-US" dirty="0"/>
              <a:t>辅助函数</a:t>
            </a:r>
            <a:r>
              <a:rPr lang="en-US" altLang="zh-CN" dirty="0"/>
              <a:t>,</a:t>
            </a:r>
            <a:r>
              <a:rPr lang="zh-CN" altLang="en-US" dirty="0"/>
              <a:t>实现复杂的功能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710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36624"/>
            <a:ext cx="11277600" cy="883085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+mn-lt"/>
                <a:ea typeface="+mn-ea"/>
                <a:cs typeface="+mn-cs"/>
              </a:rPr>
              <a:t>api</a:t>
            </a:r>
            <a:r>
              <a:rPr lang="zh-CN" altLang="en-US" sz="3200" b="1" dirty="0">
                <a:latin typeface="+mn-lt"/>
                <a:ea typeface="+mn-ea"/>
                <a:cs typeface="+mn-cs"/>
              </a:rPr>
              <a:t>文件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solidFill>
                  <a:srgbClr val="D80C18"/>
                </a:solidFill>
              </a:rPr>
              <a:t>6</a:t>
            </a:fld>
            <a:endParaRPr kumimoji="1" lang="zh-CN" altLang="en-US" dirty="0">
              <a:solidFill>
                <a:srgbClr val="D80C18"/>
              </a:solidFill>
            </a:endParaRPr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11E4289F-674E-45A8-88F6-E46171326F7C}"/>
              </a:ext>
            </a:extLst>
          </p:cNvPr>
          <p:cNvSpPr txBox="1">
            <a:spLocks/>
          </p:cNvSpPr>
          <p:nvPr/>
        </p:nvSpPr>
        <p:spPr>
          <a:xfrm>
            <a:off x="5918856" y="1313015"/>
            <a:ext cx="5674216" cy="3692170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ea"/>
                <a:ea typeface="+mn-ea"/>
                <a:cs typeface="Source Han Sans Regular" panose="020B0500000000000000" pitchFamily="34" charset="-122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ea"/>
                <a:ea typeface="+mn-ea"/>
                <a:cs typeface="Source Han Sans Regular" panose="020B05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ea"/>
                <a:ea typeface="+mn-ea"/>
                <a:cs typeface="Source Han Sans Regular" panose="020B05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ea"/>
                <a:ea typeface="+mn-ea"/>
                <a:cs typeface="Source Han Sans Regular" panose="020B05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ea"/>
                <a:ea typeface="+mn-ea"/>
                <a:cs typeface="Source Han Sans Regular" panose="020B0500000000000000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name                      </a:t>
            </a:r>
            <a:r>
              <a:rPr lang="zh-CN" altLang="en-US" dirty="0"/>
              <a:t>接口名称</a:t>
            </a:r>
            <a:endParaRPr lang="en-US" altLang="zh-CN" dirty="0"/>
          </a:p>
          <a:p>
            <a:r>
              <a:rPr lang="en-US" altLang="zh-CN" dirty="0"/>
              <a:t>variables                 </a:t>
            </a:r>
            <a:r>
              <a:rPr lang="zh-CN" altLang="en-US" dirty="0"/>
              <a:t>全局变量</a:t>
            </a:r>
            <a:endParaRPr lang="en-US" altLang="zh-CN" dirty="0"/>
          </a:p>
          <a:p>
            <a:r>
              <a:rPr lang="en-US" altLang="zh-CN" dirty="0"/>
              <a:t>request                   </a:t>
            </a:r>
            <a:r>
              <a:rPr lang="zh-CN" altLang="en-US" dirty="0"/>
              <a:t>请求信息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url</a:t>
            </a:r>
            <a:r>
              <a:rPr lang="zh-CN" altLang="en-US" dirty="0"/>
              <a:t>、</a:t>
            </a:r>
            <a:r>
              <a:rPr lang="en-US" altLang="zh-CN" dirty="0"/>
              <a:t>method</a:t>
            </a:r>
            <a:r>
              <a:rPr lang="zh-CN" altLang="en-US" dirty="0"/>
              <a:t>、</a:t>
            </a:r>
            <a:r>
              <a:rPr lang="en-US" altLang="zh-CN" dirty="0"/>
              <a:t>headers</a:t>
            </a:r>
            <a:r>
              <a:rPr lang="zh-CN" altLang="en-US" dirty="0"/>
              <a:t>、</a:t>
            </a:r>
            <a:r>
              <a:rPr lang="en-US" altLang="zh-CN" dirty="0" err="1"/>
              <a:t>json</a:t>
            </a:r>
            <a:r>
              <a:rPr lang="zh-CN" altLang="en-US" dirty="0"/>
              <a:t>、</a:t>
            </a:r>
            <a:r>
              <a:rPr lang="en-US" altLang="zh-CN" dirty="0" err="1"/>
              <a:t>params</a:t>
            </a:r>
            <a:endParaRPr lang="en-US" altLang="zh-CN" dirty="0"/>
          </a:p>
          <a:p>
            <a:r>
              <a:rPr lang="en-US" altLang="zh-CN" dirty="0"/>
              <a:t>validate                   </a:t>
            </a:r>
            <a:r>
              <a:rPr lang="zh-CN" altLang="en-US" dirty="0"/>
              <a:t>断言</a:t>
            </a:r>
            <a:endParaRPr lang="en-US" altLang="zh-CN" dirty="0"/>
          </a:p>
          <a:p>
            <a:r>
              <a:rPr lang="en-US" altLang="zh-CN" dirty="0" err="1"/>
              <a:t>setup_hooks</a:t>
            </a:r>
            <a:r>
              <a:rPr lang="zh-CN" altLang="en-US" dirty="0"/>
              <a:t>           创建环境</a:t>
            </a:r>
            <a:endParaRPr lang="en-US" altLang="zh-CN" dirty="0"/>
          </a:p>
          <a:p>
            <a:r>
              <a:rPr lang="en-US" altLang="zh-CN" dirty="0" err="1"/>
              <a:t>teardown_hooks</a:t>
            </a:r>
            <a:r>
              <a:rPr lang="en-US" altLang="zh-CN" dirty="0"/>
              <a:t>     </a:t>
            </a:r>
            <a:r>
              <a:rPr lang="zh-CN" altLang="en-US" dirty="0"/>
              <a:t>销毁环境</a:t>
            </a:r>
            <a:endParaRPr lang="en-US" altLang="zh-CN" dirty="0"/>
          </a:p>
          <a:p>
            <a:r>
              <a:rPr lang="en-US" altLang="zh-CN" dirty="0"/>
              <a:t>extract                     </a:t>
            </a:r>
            <a:r>
              <a:rPr lang="zh-CN" altLang="en-US" dirty="0"/>
              <a:t>提取参数</a:t>
            </a:r>
            <a:endParaRPr lang="en-US" altLang="zh-CN" dirty="0"/>
          </a:p>
          <a:p>
            <a:r>
              <a:rPr lang="en-US" altLang="zh-CN" dirty="0"/>
              <a:t>export                     </a:t>
            </a:r>
            <a:r>
              <a:rPr lang="zh-CN" altLang="en-US" dirty="0"/>
              <a:t>导出参数</a:t>
            </a:r>
            <a:endParaRPr lang="en-US" altLang="zh-CN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9993B1C-A8C7-4526-9AED-83B7EE668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15" y="1068540"/>
            <a:ext cx="5088218" cy="505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36624"/>
            <a:ext cx="11277600" cy="88308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+mn-lt"/>
                <a:ea typeface="+mn-ea"/>
                <a:cs typeface="+mn-cs"/>
              </a:rPr>
              <a:t>使用</a:t>
            </a:r>
            <a:r>
              <a:rPr lang="en-US" altLang="zh-CN" sz="3200" b="1" dirty="0">
                <a:latin typeface="+mn-lt"/>
                <a:ea typeface="+mn-ea"/>
                <a:cs typeface="+mn-cs"/>
              </a:rPr>
              <a:t>har2case</a:t>
            </a:r>
            <a:r>
              <a:rPr lang="zh-CN" altLang="en-US" sz="3200" b="1" dirty="0">
                <a:latin typeface="+mn-lt"/>
                <a:ea typeface="+mn-ea"/>
                <a:cs typeface="+mn-cs"/>
              </a:rPr>
              <a:t>快速生成一个</a:t>
            </a:r>
            <a:r>
              <a:rPr lang="en-US" altLang="zh-CN" sz="3200" b="1" dirty="0" err="1">
                <a:latin typeface="+mn-lt"/>
                <a:ea typeface="+mn-ea"/>
                <a:cs typeface="+mn-cs"/>
              </a:rPr>
              <a:t>api</a:t>
            </a:r>
            <a:r>
              <a:rPr lang="zh-CN" altLang="en-US" sz="3200" b="1" dirty="0">
                <a:latin typeface="+mn-lt"/>
                <a:ea typeface="+mn-ea"/>
                <a:cs typeface="+mn-cs"/>
              </a:rPr>
              <a:t>文件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solidFill>
                  <a:srgbClr val="D80C18"/>
                </a:solidFill>
              </a:rPr>
              <a:t>7</a:t>
            </a:fld>
            <a:endParaRPr kumimoji="1" lang="zh-CN" altLang="en-US" dirty="0">
              <a:solidFill>
                <a:srgbClr val="D80C18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2D32E7-B648-41BB-B4E4-E50AB97EB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74" y="4247911"/>
            <a:ext cx="5329669" cy="13725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B5F64E7-58F6-4A89-A4FF-A3B228873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74" y="1157286"/>
            <a:ext cx="5326313" cy="21697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0FFBB0-A9A8-4B37-8CC3-AD222E6CA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238" y="1534916"/>
            <a:ext cx="4815698" cy="4506226"/>
          </a:xfrm>
          <a:prstGeom prst="rect">
            <a:avLst/>
          </a:prstGeom>
        </p:spPr>
      </p:pic>
      <p:sp>
        <p:nvSpPr>
          <p:cNvPr id="11" name="箭头: 下 10">
            <a:extLst>
              <a:ext uri="{FF2B5EF4-FFF2-40B4-BE49-F238E27FC236}">
                <a16:creationId xmlns:a16="http://schemas.microsoft.com/office/drawing/2014/main" id="{1E66658E-6CEF-473C-91D3-A9362C9B76C6}"/>
              </a:ext>
            </a:extLst>
          </p:cNvPr>
          <p:cNvSpPr/>
          <p:nvPr/>
        </p:nvSpPr>
        <p:spPr>
          <a:xfrm>
            <a:off x="2832574" y="3444096"/>
            <a:ext cx="447870" cy="6878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CD42F5D5-594C-427C-9E25-888CC6B67C88}"/>
              </a:ext>
            </a:extLst>
          </p:cNvPr>
          <p:cNvSpPr/>
          <p:nvPr/>
        </p:nvSpPr>
        <p:spPr>
          <a:xfrm>
            <a:off x="5862735" y="4738810"/>
            <a:ext cx="690465" cy="523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5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36624"/>
            <a:ext cx="11277600" cy="88308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+mn-lt"/>
                <a:ea typeface="+mn-ea"/>
                <a:cs typeface="+mn-cs"/>
              </a:rPr>
              <a:t>分层机制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solidFill>
                  <a:srgbClr val="D80C18"/>
                </a:solidFill>
              </a:rPr>
              <a:t>8</a:t>
            </a:fld>
            <a:endParaRPr kumimoji="1" lang="zh-CN" altLang="en-US" dirty="0">
              <a:solidFill>
                <a:srgbClr val="D80C18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CEC260-DE3C-4FF0-AC8D-B8F14ABC4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2349"/>
            <a:ext cx="6176865" cy="517849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1F7F832-9217-436E-A0E0-B79BEFBB60F3}"/>
              </a:ext>
            </a:extLst>
          </p:cNvPr>
          <p:cNvSpPr txBox="1"/>
          <p:nvPr/>
        </p:nvSpPr>
        <p:spPr>
          <a:xfrm>
            <a:off x="6438123" y="1764290"/>
            <a:ext cx="4730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dirty="0"/>
              <a:t>测试用例（</a:t>
            </a:r>
            <a:r>
              <a:rPr lang="en-US" altLang="zh-CN" dirty="0"/>
              <a:t>testcase</a:t>
            </a:r>
            <a:r>
              <a:rPr lang="zh-CN" altLang="en-US" dirty="0"/>
              <a:t>）应该是完整且独立的，每条测试用例应该是都可以独立运行的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38DD92-6633-440C-BCDF-0CB0D031CA7C}"/>
              </a:ext>
            </a:extLst>
          </p:cNvPr>
          <p:cNvSpPr txBox="1"/>
          <p:nvPr/>
        </p:nvSpPr>
        <p:spPr>
          <a:xfrm>
            <a:off x="6438122" y="2892486"/>
            <a:ext cx="4730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dirty="0"/>
              <a:t>测试用例（</a:t>
            </a:r>
            <a:r>
              <a:rPr lang="en-US" altLang="zh-CN" dirty="0"/>
              <a:t>testcase</a:t>
            </a:r>
            <a:r>
              <a:rPr lang="zh-CN" altLang="en-US" dirty="0"/>
              <a:t>）是测试步骤（</a:t>
            </a:r>
            <a:r>
              <a:rPr lang="en-US" altLang="zh-CN" dirty="0" err="1"/>
              <a:t>teststep</a:t>
            </a:r>
            <a:r>
              <a:rPr lang="zh-CN" altLang="en-US" dirty="0"/>
              <a:t>）的有序集合，每一个测试步骤（</a:t>
            </a:r>
            <a:r>
              <a:rPr lang="en-US" altLang="zh-CN" dirty="0" err="1"/>
              <a:t>teststep</a:t>
            </a:r>
            <a:r>
              <a:rPr lang="zh-CN" altLang="en-US" dirty="0"/>
              <a:t>）对应一个 </a:t>
            </a:r>
            <a:r>
              <a:rPr lang="en-US" altLang="zh-CN" dirty="0"/>
              <a:t>API </a:t>
            </a:r>
            <a:r>
              <a:rPr lang="zh-CN" altLang="en-US" dirty="0"/>
              <a:t>的请求描述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D7D5D3-2511-45C0-B945-FD03AD3B8228}"/>
              </a:ext>
            </a:extLst>
          </p:cNvPr>
          <p:cNvSpPr txBox="1"/>
          <p:nvPr/>
        </p:nvSpPr>
        <p:spPr>
          <a:xfrm>
            <a:off x="6438122" y="4319832"/>
            <a:ext cx="4730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测试用例集（</a:t>
            </a:r>
            <a:r>
              <a:rPr lang="en-US" altLang="zh-CN" dirty="0" err="1"/>
              <a:t>testsuite</a:t>
            </a:r>
            <a:r>
              <a:rPr lang="zh-CN" altLang="en-US" dirty="0"/>
              <a:t>）是测试用例的无序集合，集合中的测试用例应该都是相互独立，不存在先后依赖关系的；如果确实存在先后依赖关系，那就需要在测试用例中完成依赖的处理</a:t>
            </a:r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CC5723-203E-45C0-A5DD-A5ED04918713}"/>
              </a:ext>
            </a:extLst>
          </p:cNvPr>
          <p:cNvSpPr txBox="1"/>
          <p:nvPr/>
        </p:nvSpPr>
        <p:spPr>
          <a:xfrm>
            <a:off x="6438122" y="117978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TIPS:</a:t>
            </a:r>
          </a:p>
        </p:txBody>
      </p:sp>
    </p:spTree>
    <p:extLst>
      <p:ext uri="{BB962C8B-B14F-4D97-AF65-F5344CB8AC3E}">
        <p14:creationId xmlns:p14="http://schemas.microsoft.com/office/powerpoint/2010/main" val="52688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36624"/>
            <a:ext cx="11277600" cy="88308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+mn-lt"/>
                <a:ea typeface="+mn-ea"/>
                <a:cs typeface="+mn-cs"/>
              </a:rPr>
              <a:t>将多个</a:t>
            </a:r>
            <a:r>
              <a:rPr lang="en-US" altLang="zh-CN" sz="3200" b="1" dirty="0" err="1">
                <a:latin typeface="+mn-lt"/>
                <a:ea typeface="+mn-ea"/>
                <a:cs typeface="+mn-cs"/>
              </a:rPr>
              <a:t>api</a:t>
            </a:r>
            <a:r>
              <a:rPr lang="zh-CN" altLang="en-US" sz="3200" b="1" dirty="0">
                <a:latin typeface="+mn-lt"/>
                <a:ea typeface="+mn-ea"/>
                <a:cs typeface="+mn-cs"/>
              </a:rPr>
              <a:t>有序组合成一个完整的</a:t>
            </a:r>
            <a:r>
              <a:rPr lang="en-US" altLang="zh-CN" sz="3200" b="1" dirty="0" err="1" smtClean="0">
                <a:latin typeface="+mn-lt"/>
                <a:ea typeface="+mn-ea"/>
                <a:cs typeface="+mn-cs"/>
              </a:rPr>
              <a:t>testcase</a:t>
            </a:r>
            <a:endParaRPr lang="zh-CN" altLang="en-US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solidFill>
                  <a:srgbClr val="D80C18"/>
                </a:solidFill>
              </a:rPr>
              <a:t>9</a:t>
            </a:fld>
            <a:endParaRPr kumimoji="1" lang="zh-CN" altLang="en-US" dirty="0">
              <a:solidFill>
                <a:srgbClr val="D80C18"/>
              </a:solidFill>
            </a:endParaRP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E9BB852D-FD5D-46A5-8C69-2AA0B2D0E8F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553200" y="2836187"/>
            <a:ext cx="5095718" cy="2948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在</a:t>
            </a:r>
            <a:r>
              <a:rPr lang="en-US" altLang="zh-CN" dirty="0" err="1"/>
              <a:t>api</a:t>
            </a:r>
            <a:r>
              <a:rPr lang="zh-CN" altLang="en-US" dirty="0"/>
              <a:t>中使用</a:t>
            </a:r>
            <a:r>
              <a:rPr lang="en-US" altLang="zh-CN" dirty="0"/>
              <a:t>extract</a:t>
            </a:r>
            <a:r>
              <a:rPr lang="zh-CN" altLang="en-US" dirty="0"/>
              <a:t>进行提取参数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在</a:t>
            </a:r>
            <a:r>
              <a:rPr lang="en-US" altLang="zh-CN" dirty="0" err="1"/>
              <a:t>api</a:t>
            </a:r>
            <a:r>
              <a:rPr lang="zh-CN" altLang="en-US" dirty="0"/>
              <a:t>中使用</a:t>
            </a:r>
            <a:r>
              <a:rPr lang="en-US" altLang="zh-CN" dirty="0"/>
              <a:t>export</a:t>
            </a:r>
            <a:r>
              <a:rPr lang="zh-CN" altLang="en-US" dirty="0"/>
              <a:t>导出参数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在</a:t>
            </a:r>
            <a:r>
              <a:rPr lang="en-US" altLang="zh-CN" dirty="0"/>
              <a:t>testcase</a:t>
            </a:r>
            <a:r>
              <a:rPr lang="zh-CN" altLang="en-US" dirty="0"/>
              <a:t>中使用</a:t>
            </a:r>
            <a:r>
              <a:rPr lang="en-US" altLang="zh-CN" dirty="0"/>
              <a:t>extract</a:t>
            </a:r>
            <a:r>
              <a:rPr lang="zh-CN" altLang="en-US" dirty="0"/>
              <a:t>提取并传递参数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使用</a:t>
            </a:r>
            <a:r>
              <a:rPr lang="en-US" altLang="zh-CN" dirty="0"/>
              <a:t>$</a:t>
            </a:r>
            <a:r>
              <a:rPr lang="zh-CN" altLang="en-US" dirty="0"/>
              <a:t>调用参数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D57DD9-6F8D-4A40-8B33-7B17138F3DC5}"/>
              </a:ext>
            </a:extLst>
          </p:cNvPr>
          <p:cNvSpPr txBox="1"/>
          <p:nvPr/>
        </p:nvSpPr>
        <p:spPr>
          <a:xfrm>
            <a:off x="6553200" y="1219709"/>
            <a:ext cx="4730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dirty="0"/>
              <a:t>测试用例（</a:t>
            </a:r>
            <a:r>
              <a:rPr lang="en-US" altLang="zh-CN" dirty="0"/>
              <a:t>testcase</a:t>
            </a:r>
            <a:r>
              <a:rPr lang="zh-CN" altLang="en-US" dirty="0"/>
              <a:t>）是测试步骤（</a:t>
            </a:r>
            <a:r>
              <a:rPr lang="en-US" altLang="zh-CN" dirty="0" err="1"/>
              <a:t>teststep</a:t>
            </a:r>
            <a:r>
              <a:rPr lang="zh-CN" altLang="en-US" dirty="0"/>
              <a:t>）的有序集合，每一个测试步骤（</a:t>
            </a:r>
            <a:r>
              <a:rPr lang="en-US" altLang="zh-CN" dirty="0" err="1"/>
              <a:t>teststep</a:t>
            </a:r>
            <a:r>
              <a:rPr lang="zh-CN" altLang="en-US" dirty="0"/>
              <a:t>）对应一个 </a:t>
            </a:r>
            <a:r>
              <a:rPr lang="en-US" altLang="zh-CN" dirty="0"/>
              <a:t>API </a:t>
            </a:r>
            <a:r>
              <a:rPr lang="zh-CN" altLang="en-US" dirty="0"/>
              <a:t>的请求描述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466763-A2D7-45CD-8F48-C0C3E8140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07" y="1074176"/>
            <a:ext cx="5368116" cy="51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eBank">
  <a:themeElements>
    <a:clrScheme name="WeBank666">
      <a:dk1>
        <a:srgbClr val="1E53A4"/>
      </a:dk1>
      <a:lt1>
        <a:srgbClr val="FFFFFF"/>
      </a:lt1>
      <a:dk2>
        <a:srgbClr val="000000"/>
      </a:dk2>
      <a:lt2>
        <a:srgbClr val="E7E6E6"/>
      </a:lt2>
      <a:accent1>
        <a:srgbClr val="D80C18"/>
      </a:accent1>
      <a:accent2>
        <a:srgbClr val="FF5582"/>
      </a:accent2>
      <a:accent3>
        <a:srgbClr val="64CDFF"/>
      </a:accent3>
      <a:accent4>
        <a:srgbClr val="002882"/>
      </a:accent4>
      <a:accent5>
        <a:srgbClr val="EAEAEA"/>
      </a:accent5>
      <a:accent6>
        <a:srgbClr val="D5D5D5"/>
      </a:accent6>
      <a:hlink>
        <a:srgbClr val="1E53A3"/>
      </a:hlink>
      <a:folHlink>
        <a:srgbClr val="D80C18"/>
      </a:folHlink>
    </a:clrScheme>
    <a:fontScheme name="Custom 10">
      <a:majorFont>
        <a:latin typeface="思源黑体 CN Regular"/>
        <a:ea typeface="思源黑体 CN Regular"/>
        <a:cs typeface=""/>
      </a:majorFont>
      <a:minorFont>
        <a:latin typeface="思源黑体 CN Regular"/>
        <a:ea typeface="思源黑体 CN Regular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102628</TotalTime>
  <Words>854</Words>
  <Application>Microsoft Office PowerPoint</Application>
  <PresentationFormat>宽屏</PresentationFormat>
  <Paragraphs>194</Paragraphs>
  <Slides>26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Facto</vt:lpstr>
      <vt:lpstr>FZZhengHeiS-B-GB</vt:lpstr>
      <vt:lpstr>Source Han Sans CN</vt:lpstr>
      <vt:lpstr>Source Han Sans Regular</vt:lpstr>
      <vt:lpstr>等线</vt:lpstr>
      <vt:lpstr>等线 Light</vt:lpstr>
      <vt:lpstr>思源黑体 CN Regular</vt:lpstr>
      <vt:lpstr>微软雅黑</vt:lpstr>
      <vt:lpstr>Arial</vt:lpstr>
      <vt:lpstr>Office 主题​​</vt:lpstr>
      <vt:lpstr>1_WeBank</vt:lpstr>
      <vt:lpstr>自定义设计方案</vt:lpstr>
      <vt:lpstr>PowerPoint 演示文稿</vt:lpstr>
      <vt:lpstr>Httprunner 简介及安装</vt:lpstr>
      <vt:lpstr>Httprunner基本命令</vt:lpstr>
      <vt:lpstr>Httprunner基本命令</vt:lpstr>
      <vt:lpstr>PowerPoint 演示文稿</vt:lpstr>
      <vt:lpstr>api文件</vt:lpstr>
      <vt:lpstr>使用har2case快速生成一个api文件</vt:lpstr>
      <vt:lpstr>分层机制</vt:lpstr>
      <vt:lpstr>将多个api有序组合成一个完整的testcase</vt:lpstr>
      <vt:lpstr>参数传递</vt:lpstr>
      <vt:lpstr>PowerPoint 演示文稿</vt:lpstr>
      <vt:lpstr>PowerPoint 演示文稿</vt:lpstr>
      <vt:lpstr>文件上传</vt:lpstr>
      <vt:lpstr>调用变量</vt:lpstr>
      <vt:lpstr>将多个testcase组合成一个testsuite</vt:lpstr>
      <vt:lpstr>并发执行testcase</vt:lpstr>
      <vt:lpstr>PowerPoint 演示文稿</vt:lpstr>
      <vt:lpstr>FDN自动化测试任务</vt:lpstr>
      <vt:lpstr>PowerPoint 演示文稿</vt:lpstr>
      <vt:lpstr>Python脚本</vt:lpstr>
      <vt:lpstr>获取报告结果</vt:lpstr>
      <vt:lpstr>PowerPoint 演示文稿</vt:lpstr>
      <vt:lpstr>PowerPoint 演示文稿</vt:lpstr>
      <vt:lpstr>线程池实现异步接口</vt:lpstr>
      <vt:lpstr>报告展示</vt:lpstr>
      <vt:lpstr>相关资料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v_lmli(李梁木)</dc:creator>
  <cp:lastModifiedBy>ITDep</cp:lastModifiedBy>
  <cp:revision>1645</cp:revision>
  <dcterms:created xsi:type="dcterms:W3CDTF">2018-09-28T12:21:59Z</dcterms:created>
  <dcterms:modified xsi:type="dcterms:W3CDTF">2021-06-10T12:02:24Z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Md6ec47d9281f46a7be3434fcd20442ec">
    <vt:lpwstr>CWMK2oDINJ0fCxL/35TJBDIQKIxqk62dM82EBgyu1QPT/zR7CPEcZEm7nv9UURWGpRd+cdXhvVy4Xx91xECU+sayQ==</vt:lpwstr>
  </property>
  <property pid="3" fmtid="{D5CDD505-2E9C-101B-9397-08002B2CF9AE}" name="CWM477de12fabb64e6da14e1f13e63fc36a">
    <vt:lpwstr>CWMAHX9a8X2wrm3r840Uy8lncI8AP44Er745Icp5xmAhW1EAPdNpfX8mJbQ6WlbX2E7YGCCEbupa4EDvSezQkYDRQ==</vt:lpwstr>
  </property>
</Properties>
</file>