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23C56-9F22-4B05-8A1F-F4A2AA71FC01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F62F90-C161-4F9F-892E-0C3F4C51C349}">
      <dgm:prSet/>
      <dgm:spPr/>
      <dgm:t>
        <a:bodyPr/>
        <a:lstStyle/>
        <a:p>
          <a:pPr rtl="0"/>
          <a:r>
            <a:rPr lang="en-US" smtClean="0"/>
            <a:t>Hacking refers to exploiting system vulnerabilities and compromising security controls to gain unauthorized or inappropriate access to the system recourses.</a:t>
          </a:r>
          <a:endParaRPr lang="en-US"/>
        </a:p>
      </dgm:t>
    </dgm:pt>
    <dgm:pt modelId="{6DA5AD1D-A245-4D26-B3C5-535DBC52C6A6}" type="parTrans" cxnId="{5E7E9771-E384-4991-A238-8DD2AA4804AC}">
      <dgm:prSet/>
      <dgm:spPr/>
      <dgm:t>
        <a:bodyPr/>
        <a:lstStyle/>
        <a:p>
          <a:endParaRPr lang="en-US"/>
        </a:p>
      </dgm:t>
    </dgm:pt>
    <dgm:pt modelId="{B18029A2-8C4A-45A0-BBFF-9448A9C78155}" type="sibTrans" cxnId="{5E7E9771-E384-4991-A238-8DD2AA4804AC}">
      <dgm:prSet/>
      <dgm:spPr/>
      <dgm:t>
        <a:bodyPr/>
        <a:lstStyle/>
        <a:p>
          <a:endParaRPr lang="en-US"/>
        </a:p>
      </dgm:t>
    </dgm:pt>
    <dgm:pt modelId="{C6C56D45-18F7-42B4-8562-23B0971C3712}">
      <dgm:prSet/>
      <dgm:spPr/>
      <dgm:t>
        <a:bodyPr/>
        <a:lstStyle/>
        <a:p>
          <a:pPr rtl="0"/>
          <a:r>
            <a:rPr lang="en-US" smtClean="0"/>
            <a:t>It involves modifying system or application features to achieve a goal outside of the creator’s original purpose.</a:t>
          </a:r>
          <a:endParaRPr lang="en-US"/>
        </a:p>
      </dgm:t>
    </dgm:pt>
    <dgm:pt modelId="{62430376-D47E-4E07-A853-7E30AD75A863}" type="parTrans" cxnId="{3430DA22-AE65-48D8-B8A0-9D23C8CE3119}">
      <dgm:prSet/>
      <dgm:spPr/>
      <dgm:t>
        <a:bodyPr/>
        <a:lstStyle/>
        <a:p>
          <a:endParaRPr lang="en-US"/>
        </a:p>
      </dgm:t>
    </dgm:pt>
    <dgm:pt modelId="{BD54B8CD-0E6A-4B66-BDED-45581EDE5676}" type="sibTrans" cxnId="{3430DA22-AE65-48D8-B8A0-9D23C8CE3119}">
      <dgm:prSet/>
      <dgm:spPr/>
      <dgm:t>
        <a:bodyPr/>
        <a:lstStyle/>
        <a:p>
          <a:endParaRPr lang="en-US"/>
        </a:p>
      </dgm:t>
    </dgm:pt>
    <dgm:pt modelId="{0283F6FC-D939-4178-9DE9-D632C7917612}">
      <dgm:prSet/>
      <dgm:spPr/>
      <dgm:t>
        <a:bodyPr/>
        <a:lstStyle/>
        <a:p>
          <a:pPr rtl="0"/>
          <a:r>
            <a:rPr lang="en-US" smtClean="0"/>
            <a:t>Hacking can be used to steal, pilfer and redistribute intellectual property leading to business loss.</a:t>
          </a:r>
          <a:endParaRPr lang="en-US"/>
        </a:p>
      </dgm:t>
    </dgm:pt>
    <dgm:pt modelId="{3E49B120-3B6F-4236-8158-A12F7F78A66E}" type="parTrans" cxnId="{030EA398-5271-4CCC-9DC9-7E51F5C39644}">
      <dgm:prSet/>
      <dgm:spPr/>
      <dgm:t>
        <a:bodyPr/>
        <a:lstStyle/>
        <a:p>
          <a:endParaRPr lang="en-US"/>
        </a:p>
      </dgm:t>
    </dgm:pt>
    <dgm:pt modelId="{3284491A-521A-4F65-8BF5-83982BC7799A}" type="sibTrans" cxnId="{030EA398-5271-4CCC-9DC9-7E51F5C39644}">
      <dgm:prSet/>
      <dgm:spPr/>
      <dgm:t>
        <a:bodyPr/>
        <a:lstStyle/>
        <a:p>
          <a:endParaRPr lang="en-US"/>
        </a:p>
      </dgm:t>
    </dgm:pt>
    <dgm:pt modelId="{15E6720A-8C40-4698-9584-4722893B15C6}" type="pres">
      <dgm:prSet presAssocID="{89423C56-9F22-4B05-8A1F-F4A2AA71FC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CCFDD3-8A04-46CC-A9F2-80F6FF94C925}" type="pres">
      <dgm:prSet presAssocID="{03F62F90-C161-4F9F-892E-0C3F4C51C34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30965-45DF-4341-879F-0E1EB92221E6}" type="pres">
      <dgm:prSet presAssocID="{B18029A2-8C4A-45A0-BBFF-9448A9C78155}" presName="spacer" presStyleCnt="0"/>
      <dgm:spPr/>
      <dgm:t>
        <a:bodyPr/>
        <a:lstStyle/>
        <a:p>
          <a:endParaRPr lang="en-US"/>
        </a:p>
      </dgm:t>
    </dgm:pt>
    <dgm:pt modelId="{4F8174FF-20B4-4C1A-BFD1-23A4040F6738}" type="pres">
      <dgm:prSet presAssocID="{C6C56D45-18F7-42B4-8562-23B0971C371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BD98B-22EE-4ACB-8837-CC07F4AD7005}" type="pres">
      <dgm:prSet presAssocID="{BD54B8CD-0E6A-4B66-BDED-45581EDE5676}" presName="spacer" presStyleCnt="0"/>
      <dgm:spPr/>
      <dgm:t>
        <a:bodyPr/>
        <a:lstStyle/>
        <a:p>
          <a:endParaRPr lang="en-US"/>
        </a:p>
      </dgm:t>
    </dgm:pt>
    <dgm:pt modelId="{192C9A1C-B82B-4CD8-972F-31A00130FB34}" type="pres">
      <dgm:prSet presAssocID="{0283F6FC-D939-4178-9DE9-D632C791761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8A4514-2590-4BB1-AA07-66023870F8DA}" type="presOf" srcId="{C6C56D45-18F7-42B4-8562-23B0971C3712}" destId="{4F8174FF-20B4-4C1A-BFD1-23A4040F6738}" srcOrd="0" destOrd="0" presId="urn:microsoft.com/office/officeart/2005/8/layout/vList2"/>
    <dgm:cxn modelId="{9466CF68-3D0A-4669-B4BA-5298B6791A84}" type="presOf" srcId="{03F62F90-C161-4F9F-892E-0C3F4C51C349}" destId="{B7CCFDD3-8A04-46CC-A9F2-80F6FF94C925}" srcOrd="0" destOrd="0" presId="urn:microsoft.com/office/officeart/2005/8/layout/vList2"/>
    <dgm:cxn modelId="{5E7E9771-E384-4991-A238-8DD2AA4804AC}" srcId="{89423C56-9F22-4B05-8A1F-F4A2AA71FC01}" destId="{03F62F90-C161-4F9F-892E-0C3F4C51C349}" srcOrd="0" destOrd="0" parTransId="{6DA5AD1D-A245-4D26-B3C5-535DBC52C6A6}" sibTransId="{B18029A2-8C4A-45A0-BBFF-9448A9C78155}"/>
    <dgm:cxn modelId="{8299B89D-11DB-48AA-BD86-7A3CD44C5F21}" type="presOf" srcId="{89423C56-9F22-4B05-8A1F-F4A2AA71FC01}" destId="{15E6720A-8C40-4698-9584-4722893B15C6}" srcOrd="0" destOrd="0" presId="urn:microsoft.com/office/officeart/2005/8/layout/vList2"/>
    <dgm:cxn modelId="{8B73DB57-D8A9-455B-88BB-FF28A1B750A6}" type="presOf" srcId="{0283F6FC-D939-4178-9DE9-D632C7917612}" destId="{192C9A1C-B82B-4CD8-972F-31A00130FB34}" srcOrd="0" destOrd="0" presId="urn:microsoft.com/office/officeart/2005/8/layout/vList2"/>
    <dgm:cxn modelId="{3430DA22-AE65-48D8-B8A0-9D23C8CE3119}" srcId="{89423C56-9F22-4B05-8A1F-F4A2AA71FC01}" destId="{C6C56D45-18F7-42B4-8562-23B0971C3712}" srcOrd="1" destOrd="0" parTransId="{62430376-D47E-4E07-A853-7E30AD75A863}" sibTransId="{BD54B8CD-0E6A-4B66-BDED-45581EDE5676}"/>
    <dgm:cxn modelId="{030EA398-5271-4CCC-9DC9-7E51F5C39644}" srcId="{89423C56-9F22-4B05-8A1F-F4A2AA71FC01}" destId="{0283F6FC-D939-4178-9DE9-D632C7917612}" srcOrd="2" destOrd="0" parTransId="{3E49B120-3B6F-4236-8158-A12F7F78A66E}" sibTransId="{3284491A-521A-4F65-8BF5-83982BC7799A}"/>
    <dgm:cxn modelId="{60E39F05-B499-40DF-B8CD-506E9C45ACA9}" type="presParOf" srcId="{15E6720A-8C40-4698-9584-4722893B15C6}" destId="{B7CCFDD3-8A04-46CC-A9F2-80F6FF94C925}" srcOrd="0" destOrd="0" presId="urn:microsoft.com/office/officeart/2005/8/layout/vList2"/>
    <dgm:cxn modelId="{CEDDB14A-956E-4706-8D86-EDCE285F4517}" type="presParOf" srcId="{15E6720A-8C40-4698-9584-4722893B15C6}" destId="{BB930965-45DF-4341-879F-0E1EB92221E6}" srcOrd="1" destOrd="0" presId="urn:microsoft.com/office/officeart/2005/8/layout/vList2"/>
    <dgm:cxn modelId="{BC3C38C5-5CEB-4344-B660-CB77055C7A1A}" type="presParOf" srcId="{15E6720A-8C40-4698-9584-4722893B15C6}" destId="{4F8174FF-20B4-4C1A-BFD1-23A4040F6738}" srcOrd="2" destOrd="0" presId="urn:microsoft.com/office/officeart/2005/8/layout/vList2"/>
    <dgm:cxn modelId="{363B8115-48F5-4599-8C24-B05DFD8AE5BA}" type="presParOf" srcId="{15E6720A-8C40-4698-9584-4722893B15C6}" destId="{5EDBD98B-22EE-4ACB-8837-CC07F4AD7005}" srcOrd="3" destOrd="0" presId="urn:microsoft.com/office/officeart/2005/8/layout/vList2"/>
    <dgm:cxn modelId="{0E789967-7C61-4BC1-AC6D-08E92D6C03A7}" type="presParOf" srcId="{15E6720A-8C40-4698-9584-4722893B15C6}" destId="{192C9A1C-B82B-4CD8-972F-31A00130FB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639EF-8597-4183-89F0-FE4573002D76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E878CE0-7B7F-4C03-8DE0-5743A20D627B}">
      <dgm:prSet/>
      <dgm:spPr/>
      <dgm:t>
        <a:bodyPr/>
        <a:lstStyle/>
        <a:p>
          <a:pPr rtl="0"/>
          <a:r>
            <a:rPr lang="en-US" smtClean="0"/>
            <a:t>Ethical Hacking involves the use of hacking tools, tricks, and techniques to identify vulnerabilities so as to ensure system security.</a:t>
          </a:r>
          <a:endParaRPr lang="en-US"/>
        </a:p>
      </dgm:t>
    </dgm:pt>
    <dgm:pt modelId="{7089E968-1F31-44FC-9714-E6ED9B57A638}" type="parTrans" cxnId="{8B5738E7-7603-4BD3-97E7-7A6A6ED75709}">
      <dgm:prSet/>
      <dgm:spPr/>
      <dgm:t>
        <a:bodyPr/>
        <a:lstStyle/>
        <a:p>
          <a:endParaRPr lang="en-US"/>
        </a:p>
      </dgm:t>
    </dgm:pt>
    <dgm:pt modelId="{421B347E-D61C-47BD-9487-0A5347942523}" type="sibTrans" cxnId="{8B5738E7-7603-4BD3-97E7-7A6A6ED75709}">
      <dgm:prSet/>
      <dgm:spPr/>
      <dgm:t>
        <a:bodyPr/>
        <a:lstStyle/>
        <a:p>
          <a:endParaRPr lang="en-US"/>
        </a:p>
      </dgm:t>
    </dgm:pt>
    <dgm:pt modelId="{E762D336-6DFF-417B-812F-4F0FA602C6C9}">
      <dgm:prSet/>
      <dgm:spPr/>
      <dgm:t>
        <a:bodyPr/>
        <a:lstStyle/>
        <a:p>
          <a:pPr rtl="0"/>
          <a:r>
            <a:rPr lang="en-US" smtClean="0"/>
            <a:t>It focuses on simulating techniques used by attackers to verify the existence of exploitable vulnerabilities in the system security.</a:t>
          </a:r>
          <a:endParaRPr lang="en-US"/>
        </a:p>
      </dgm:t>
    </dgm:pt>
    <dgm:pt modelId="{CE45ED60-ED91-466F-BD47-B998B1AA2511}" type="parTrans" cxnId="{4953A61A-EB12-4EC8-8E5E-540782644A83}">
      <dgm:prSet/>
      <dgm:spPr/>
      <dgm:t>
        <a:bodyPr/>
        <a:lstStyle/>
        <a:p>
          <a:endParaRPr lang="en-US"/>
        </a:p>
      </dgm:t>
    </dgm:pt>
    <dgm:pt modelId="{3BC57003-F4B7-4860-9BD4-8F5369E845D9}" type="sibTrans" cxnId="{4953A61A-EB12-4EC8-8E5E-540782644A83}">
      <dgm:prSet/>
      <dgm:spPr/>
      <dgm:t>
        <a:bodyPr/>
        <a:lstStyle/>
        <a:p>
          <a:endParaRPr lang="en-US"/>
        </a:p>
      </dgm:t>
    </dgm:pt>
    <dgm:pt modelId="{B9C6ACC0-21F0-4002-B992-8E3C25C5F206}">
      <dgm:prSet/>
      <dgm:spPr/>
      <dgm:t>
        <a:bodyPr/>
        <a:lstStyle/>
        <a:p>
          <a:pPr rtl="0"/>
          <a:r>
            <a:rPr lang="en-US" smtClean="0"/>
            <a:t>Ethical Hackers perform security assessment of their organization with the permission of concerned authorities.</a:t>
          </a:r>
          <a:endParaRPr lang="en-US"/>
        </a:p>
      </dgm:t>
    </dgm:pt>
    <dgm:pt modelId="{3888AFFE-FEF1-4B5C-B6CE-C8901BE1372E}" type="parTrans" cxnId="{5BEDD8E4-B90F-43E0-9119-6CB85D06C325}">
      <dgm:prSet/>
      <dgm:spPr/>
      <dgm:t>
        <a:bodyPr/>
        <a:lstStyle/>
        <a:p>
          <a:endParaRPr lang="en-US"/>
        </a:p>
      </dgm:t>
    </dgm:pt>
    <dgm:pt modelId="{1746E6B9-6C39-45BE-B9D5-4875154C3220}" type="sibTrans" cxnId="{5BEDD8E4-B90F-43E0-9119-6CB85D06C325}">
      <dgm:prSet/>
      <dgm:spPr/>
      <dgm:t>
        <a:bodyPr/>
        <a:lstStyle/>
        <a:p>
          <a:endParaRPr lang="en-US"/>
        </a:p>
      </dgm:t>
    </dgm:pt>
    <dgm:pt modelId="{8A4AF303-2A55-476A-8EC9-69D32737FCDE}" type="pres">
      <dgm:prSet presAssocID="{AFE639EF-8597-4183-89F0-FE4573002D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4613A-9184-4943-B50C-4324ACC4CBE8}" type="pres">
      <dgm:prSet presAssocID="{7E878CE0-7B7F-4C03-8DE0-5743A20D627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29E35-FC31-4A0B-BC34-AEED5C1CA220}" type="pres">
      <dgm:prSet presAssocID="{421B347E-D61C-47BD-9487-0A5347942523}" presName="spacer" presStyleCnt="0"/>
      <dgm:spPr/>
    </dgm:pt>
    <dgm:pt modelId="{55C587AB-2AC4-44C3-94DE-7CBFB62374A7}" type="pres">
      <dgm:prSet presAssocID="{E762D336-6DFF-417B-812F-4F0FA602C6C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C4230-F13A-4A38-BD2E-4775177A124F}" type="pres">
      <dgm:prSet presAssocID="{3BC57003-F4B7-4860-9BD4-8F5369E845D9}" presName="spacer" presStyleCnt="0"/>
      <dgm:spPr/>
    </dgm:pt>
    <dgm:pt modelId="{48543CB4-4BA3-4B18-823F-FA3DF1DF299C}" type="pres">
      <dgm:prSet presAssocID="{B9C6ACC0-21F0-4002-B992-8E3C25C5F20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2C2AF4-AE04-4383-B92E-145BB42F0FEC}" type="presOf" srcId="{E762D336-6DFF-417B-812F-4F0FA602C6C9}" destId="{55C587AB-2AC4-44C3-94DE-7CBFB62374A7}" srcOrd="0" destOrd="0" presId="urn:microsoft.com/office/officeart/2005/8/layout/vList2"/>
    <dgm:cxn modelId="{8B5738E7-7603-4BD3-97E7-7A6A6ED75709}" srcId="{AFE639EF-8597-4183-89F0-FE4573002D76}" destId="{7E878CE0-7B7F-4C03-8DE0-5743A20D627B}" srcOrd="0" destOrd="0" parTransId="{7089E968-1F31-44FC-9714-E6ED9B57A638}" sibTransId="{421B347E-D61C-47BD-9487-0A5347942523}"/>
    <dgm:cxn modelId="{4E14AFF0-C77E-4B3F-BE59-7F34E296A77E}" type="presOf" srcId="{B9C6ACC0-21F0-4002-B992-8E3C25C5F206}" destId="{48543CB4-4BA3-4B18-823F-FA3DF1DF299C}" srcOrd="0" destOrd="0" presId="urn:microsoft.com/office/officeart/2005/8/layout/vList2"/>
    <dgm:cxn modelId="{5BEDD8E4-B90F-43E0-9119-6CB85D06C325}" srcId="{AFE639EF-8597-4183-89F0-FE4573002D76}" destId="{B9C6ACC0-21F0-4002-B992-8E3C25C5F206}" srcOrd="2" destOrd="0" parTransId="{3888AFFE-FEF1-4B5C-B6CE-C8901BE1372E}" sibTransId="{1746E6B9-6C39-45BE-B9D5-4875154C3220}"/>
    <dgm:cxn modelId="{4214E653-4A97-4DD0-9641-EB9471F95439}" type="presOf" srcId="{AFE639EF-8597-4183-89F0-FE4573002D76}" destId="{8A4AF303-2A55-476A-8EC9-69D32737FCDE}" srcOrd="0" destOrd="0" presId="urn:microsoft.com/office/officeart/2005/8/layout/vList2"/>
    <dgm:cxn modelId="{9133425F-AFE3-4C20-B2AE-2C7D2F6713CD}" type="presOf" srcId="{7E878CE0-7B7F-4C03-8DE0-5743A20D627B}" destId="{6774613A-9184-4943-B50C-4324ACC4CBE8}" srcOrd="0" destOrd="0" presId="urn:microsoft.com/office/officeart/2005/8/layout/vList2"/>
    <dgm:cxn modelId="{4953A61A-EB12-4EC8-8E5E-540782644A83}" srcId="{AFE639EF-8597-4183-89F0-FE4573002D76}" destId="{E762D336-6DFF-417B-812F-4F0FA602C6C9}" srcOrd="1" destOrd="0" parTransId="{CE45ED60-ED91-466F-BD47-B998B1AA2511}" sibTransId="{3BC57003-F4B7-4860-9BD4-8F5369E845D9}"/>
    <dgm:cxn modelId="{6156B997-6007-41D4-8C12-9E7BDC4042FA}" type="presParOf" srcId="{8A4AF303-2A55-476A-8EC9-69D32737FCDE}" destId="{6774613A-9184-4943-B50C-4324ACC4CBE8}" srcOrd="0" destOrd="0" presId="urn:microsoft.com/office/officeart/2005/8/layout/vList2"/>
    <dgm:cxn modelId="{DA2C41B1-F8AE-49DE-82B8-1643669B0412}" type="presParOf" srcId="{8A4AF303-2A55-476A-8EC9-69D32737FCDE}" destId="{AED29E35-FC31-4A0B-BC34-AEED5C1CA220}" srcOrd="1" destOrd="0" presId="urn:microsoft.com/office/officeart/2005/8/layout/vList2"/>
    <dgm:cxn modelId="{F00CC37E-10C8-457F-B420-1FE503ED193B}" type="presParOf" srcId="{8A4AF303-2A55-476A-8EC9-69D32737FCDE}" destId="{55C587AB-2AC4-44C3-94DE-7CBFB62374A7}" srcOrd="2" destOrd="0" presId="urn:microsoft.com/office/officeart/2005/8/layout/vList2"/>
    <dgm:cxn modelId="{633E37C1-0C91-410B-A449-B1C08B634611}" type="presParOf" srcId="{8A4AF303-2A55-476A-8EC9-69D32737FCDE}" destId="{8B4C4230-F13A-4A38-BD2E-4775177A124F}" srcOrd="3" destOrd="0" presId="urn:microsoft.com/office/officeart/2005/8/layout/vList2"/>
    <dgm:cxn modelId="{11138838-7977-4CDE-B337-02976CE4ABB9}" type="presParOf" srcId="{8A4AF303-2A55-476A-8EC9-69D32737FCDE}" destId="{48543CB4-4BA3-4B18-823F-FA3DF1DF29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ED997E-6773-4101-B02C-12E2730A116A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94E788-9C73-4792-BD41-F9B60C4E768F}">
      <dgm:prSet/>
      <dgm:spPr/>
      <dgm:t>
        <a:bodyPr/>
        <a:lstStyle/>
        <a:p>
          <a:pPr rtl="0"/>
          <a:r>
            <a:rPr lang="en-US" dirty="0" smtClean="0"/>
            <a:t>Intelligent individuals with excellent computer skills, with the ability to create and explore into the computer’s software and hardware.</a:t>
          </a:r>
          <a:endParaRPr lang="en-US" dirty="0"/>
        </a:p>
      </dgm:t>
    </dgm:pt>
    <dgm:pt modelId="{4C4CE0CC-2BF3-4B52-9388-A2634F05DE1C}" type="parTrans" cxnId="{235D02D4-BA45-4AEB-B7AA-27F2183CDDEC}">
      <dgm:prSet/>
      <dgm:spPr/>
      <dgm:t>
        <a:bodyPr/>
        <a:lstStyle/>
        <a:p>
          <a:endParaRPr lang="en-US"/>
        </a:p>
      </dgm:t>
    </dgm:pt>
    <dgm:pt modelId="{78DCA7C2-CA0D-4473-9FEA-BC23F99C9F26}" type="sibTrans" cxnId="{235D02D4-BA45-4AEB-B7AA-27F2183CDDEC}">
      <dgm:prSet/>
      <dgm:spPr/>
      <dgm:t>
        <a:bodyPr/>
        <a:lstStyle/>
        <a:p>
          <a:endParaRPr lang="en-US"/>
        </a:p>
      </dgm:t>
    </dgm:pt>
    <dgm:pt modelId="{5C25DDE2-3946-4BAF-ADC0-150883A3BF03}">
      <dgm:prSet/>
      <dgm:spPr/>
      <dgm:t>
        <a:bodyPr/>
        <a:lstStyle/>
        <a:p>
          <a:pPr rtl="0"/>
          <a:r>
            <a:rPr lang="en-US" smtClean="0"/>
            <a:t>Their intension can either be to gain knowledge or to poke around to do illegal things. </a:t>
          </a:r>
          <a:endParaRPr lang="en-US"/>
        </a:p>
      </dgm:t>
    </dgm:pt>
    <dgm:pt modelId="{F76FCCED-6014-40B2-BFA1-CC45373CF06E}" type="parTrans" cxnId="{01D1A144-9E75-4735-B275-599679BF3B29}">
      <dgm:prSet/>
      <dgm:spPr/>
      <dgm:t>
        <a:bodyPr/>
        <a:lstStyle/>
        <a:p>
          <a:endParaRPr lang="en-US"/>
        </a:p>
      </dgm:t>
    </dgm:pt>
    <dgm:pt modelId="{F813445C-5CFD-4777-9DEF-97459390A56C}" type="sibTrans" cxnId="{01D1A144-9E75-4735-B275-599679BF3B29}">
      <dgm:prSet/>
      <dgm:spPr/>
      <dgm:t>
        <a:bodyPr/>
        <a:lstStyle/>
        <a:p>
          <a:endParaRPr lang="en-US"/>
        </a:p>
      </dgm:t>
    </dgm:pt>
    <dgm:pt modelId="{D09B3249-877A-4D9D-8BE7-21C5C0B8B4DC}">
      <dgm:prSet/>
      <dgm:spPr/>
      <dgm:t>
        <a:bodyPr/>
        <a:lstStyle/>
        <a:p>
          <a:pPr rtl="0"/>
          <a:r>
            <a:rPr lang="en-US" smtClean="0"/>
            <a:t>Individuals who enjoys modifying how a system functions.</a:t>
          </a:r>
          <a:endParaRPr lang="en-US"/>
        </a:p>
      </dgm:t>
    </dgm:pt>
    <dgm:pt modelId="{A0E456EE-6509-4AF7-9D83-B2F36D05EBE5}" type="parTrans" cxnId="{DABF8D58-C181-4060-967B-217822BD61BF}">
      <dgm:prSet/>
      <dgm:spPr/>
      <dgm:t>
        <a:bodyPr/>
        <a:lstStyle/>
        <a:p>
          <a:endParaRPr lang="en-US"/>
        </a:p>
      </dgm:t>
    </dgm:pt>
    <dgm:pt modelId="{39CC294E-C3F3-48A8-A494-ED7FE77609E3}" type="sibTrans" cxnId="{DABF8D58-C181-4060-967B-217822BD61BF}">
      <dgm:prSet/>
      <dgm:spPr/>
      <dgm:t>
        <a:bodyPr/>
        <a:lstStyle/>
        <a:p>
          <a:endParaRPr lang="en-US"/>
        </a:p>
      </dgm:t>
    </dgm:pt>
    <dgm:pt modelId="{FBEEE6F1-1E10-4379-A128-0B15BA55CDAC}">
      <dgm:prSet/>
      <dgm:spPr/>
      <dgm:t>
        <a:bodyPr/>
        <a:lstStyle/>
        <a:p>
          <a:pPr rtl="0"/>
          <a:r>
            <a:rPr lang="en-US" dirty="0" smtClean="0"/>
            <a:t>For some Hackers, their hobby is to see how many computers or networks they can compromise.</a:t>
          </a:r>
          <a:endParaRPr lang="en-US" dirty="0"/>
        </a:p>
      </dgm:t>
    </dgm:pt>
    <dgm:pt modelId="{A84A7B04-503F-481D-BC50-43CDD6FC8E7E}" type="parTrans" cxnId="{CC6AD30C-2665-4AAD-BA7E-2F3F27A5279A}">
      <dgm:prSet/>
      <dgm:spPr/>
      <dgm:t>
        <a:bodyPr/>
        <a:lstStyle/>
        <a:p>
          <a:endParaRPr lang="en-US"/>
        </a:p>
      </dgm:t>
    </dgm:pt>
    <dgm:pt modelId="{1A87DE6B-2167-49A3-A77E-F055C629D57F}" type="sibTrans" cxnId="{CC6AD30C-2665-4AAD-BA7E-2F3F27A5279A}">
      <dgm:prSet/>
      <dgm:spPr/>
      <dgm:t>
        <a:bodyPr/>
        <a:lstStyle/>
        <a:p>
          <a:endParaRPr lang="en-US"/>
        </a:p>
      </dgm:t>
    </dgm:pt>
    <dgm:pt modelId="{D1152212-2DED-44DB-BBC6-29D0159B7653}" type="pres">
      <dgm:prSet presAssocID="{F1ED997E-6773-4101-B02C-12E2730A11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77F84B-4676-4DCC-A22E-69963BA0DC9A}" type="pres">
      <dgm:prSet presAssocID="{2F94E788-9C73-4792-BD41-F9B60C4E768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0131D-7E3D-43A8-8A7E-7E378C90FBB6}" type="pres">
      <dgm:prSet presAssocID="{78DCA7C2-CA0D-4473-9FEA-BC23F99C9F26}" presName="spacer" presStyleCnt="0"/>
      <dgm:spPr/>
      <dgm:t>
        <a:bodyPr/>
        <a:lstStyle/>
        <a:p>
          <a:endParaRPr lang="en-US"/>
        </a:p>
      </dgm:t>
    </dgm:pt>
    <dgm:pt modelId="{44FCFA16-2F8D-4611-8A55-8A8C5D67579E}" type="pres">
      <dgm:prSet presAssocID="{5C25DDE2-3946-4BAF-ADC0-150883A3BF0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393B3-BE29-4702-84D2-44524F1A6146}" type="pres">
      <dgm:prSet presAssocID="{F813445C-5CFD-4777-9DEF-97459390A56C}" presName="spacer" presStyleCnt="0"/>
      <dgm:spPr/>
      <dgm:t>
        <a:bodyPr/>
        <a:lstStyle/>
        <a:p>
          <a:endParaRPr lang="en-US"/>
        </a:p>
      </dgm:t>
    </dgm:pt>
    <dgm:pt modelId="{CF8C3DD5-ECB8-4408-8C5B-F2D1B1F3382C}" type="pres">
      <dgm:prSet presAssocID="{D09B3249-877A-4D9D-8BE7-21C5C0B8B4D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7CF77-93CB-41E5-B30B-D000C1C8FC70}" type="pres">
      <dgm:prSet presAssocID="{39CC294E-C3F3-48A8-A494-ED7FE77609E3}" presName="spacer" presStyleCnt="0"/>
      <dgm:spPr/>
      <dgm:t>
        <a:bodyPr/>
        <a:lstStyle/>
        <a:p>
          <a:endParaRPr lang="en-US"/>
        </a:p>
      </dgm:t>
    </dgm:pt>
    <dgm:pt modelId="{0598C4EB-E56B-42D8-B7C0-90BDDCAD3840}" type="pres">
      <dgm:prSet presAssocID="{FBEEE6F1-1E10-4379-A128-0B15BA55CDA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6AD30C-2665-4AAD-BA7E-2F3F27A5279A}" srcId="{F1ED997E-6773-4101-B02C-12E2730A116A}" destId="{FBEEE6F1-1E10-4379-A128-0B15BA55CDAC}" srcOrd="3" destOrd="0" parTransId="{A84A7B04-503F-481D-BC50-43CDD6FC8E7E}" sibTransId="{1A87DE6B-2167-49A3-A77E-F055C629D57F}"/>
    <dgm:cxn modelId="{0DD5BF4A-32FF-49E3-9F3A-6CEA06B11D52}" type="presOf" srcId="{D09B3249-877A-4D9D-8BE7-21C5C0B8B4DC}" destId="{CF8C3DD5-ECB8-4408-8C5B-F2D1B1F3382C}" srcOrd="0" destOrd="0" presId="urn:microsoft.com/office/officeart/2005/8/layout/vList2"/>
    <dgm:cxn modelId="{952AED0E-1378-410C-B9B1-36F1BCCF8B90}" type="presOf" srcId="{FBEEE6F1-1E10-4379-A128-0B15BA55CDAC}" destId="{0598C4EB-E56B-42D8-B7C0-90BDDCAD3840}" srcOrd="0" destOrd="0" presId="urn:microsoft.com/office/officeart/2005/8/layout/vList2"/>
    <dgm:cxn modelId="{DABF8D58-C181-4060-967B-217822BD61BF}" srcId="{F1ED997E-6773-4101-B02C-12E2730A116A}" destId="{D09B3249-877A-4D9D-8BE7-21C5C0B8B4DC}" srcOrd="2" destOrd="0" parTransId="{A0E456EE-6509-4AF7-9D83-B2F36D05EBE5}" sibTransId="{39CC294E-C3F3-48A8-A494-ED7FE77609E3}"/>
    <dgm:cxn modelId="{729A1EE3-AA39-4B2A-B353-DCB0958EFB20}" type="presOf" srcId="{F1ED997E-6773-4101-B02C-12E2730A116A}" destId="{D1152212-2DED-44DB-BBC6-29D0159B7653}" srcOrd="0" destOrd="0" presId="urn:microsoft.com/office/officeart/2005/8/layout/vList2"/>
    <dgm:cxn modelId="{B05A6FF4-AB6E-4F84-8852-5C468EB42413}" type="presOf" srcId="{5C25DDE2-3946-4BAF-ADC0-150883A3BF03}" destId="{44FCFA16-2F8D-4611-8A55-8A8C5D67579E}" srcOrd="0" destOrd="0" presId="urn:microsoft.com/office/officeart/2005/8/layout/vList2"/>
    <dgm:cxn modelId="{01D1A144-9E75-4735-B275-599679BF3B29}" srcId="{F1ED997E-6773-4101-B02C-12E2730A116A}" destId="{5C25DDE2-3946-4BAF-ADC0-150883A3BF03}" srcOrd="1" destOrd="0" parTransId="{F76FCCED-6014-40B2-BFA1-CC45373CF06E}" sibTransId="{F813445C-5CFD-4777-9DEF-97459390A56C}"/>
    <dgm:cxn modelId="{235D02D4-BA45-4AEB-B7AA-27F2183CDDEC}" srcId="{F1ED997E-6773-4101-B02C-12E2730A116A}" destId="{2F94E788-9C73-4792-BD41-F9B60C4E768F}" srcOrd="0" destOrd="0" parTransId="{4C4CE0CC-2BF3-4B52-9388-A2634F05DE1C}" sibTransId="{78DCA7C2-CA0D-4473-9FEA-BC23F99C9F26}"/>
    <dgm:cxn modelId="{AC2038EB-4FEE-4F64-8C3C-F8C676821783}" type="presOf" srcId="{2F94E788-9C73-4792-BD41-F9B60C4E768F}" destId="{D677F84B-4676-4DCC-A22E-69963BA0DC9A}" srcOrd="0" destOrd="0" presId="urn:microsoft.com/office/officeart/2005/8/layout/vList2"/>
    <dgm:cxn modelId="{59EB4C5C-C9FE-4860-AF02-474D37335C94}" type="presParOf" srcId="{D1152212-2DED-44DB-BBC6-29D0159B7653}" destId="{D677F84B-4676-4DCC-A22E-69963BA0DC9A}" srcOrd="0" destOrd="0" presId="urn:microsoft.com/office/officeart/2005/8/layout/vList2"/>
    <dgm:cxn modelId="{DC231DAE-A90F-454E-9FE7-F42BBA44B750}" type="presParOf" srcId="{D1152212-2DED-44DB-BBC6-29D0159B7653}" destId="{4D90131D-7E3D-43A8-8A7E-7E378C90FBB6}" srcOrd="1" destOrd="0" presId="urn:microsoft.com/office/officeart/2005/8/layout/vList2"/>
    <dgm:cxn modelId="{30459F36-F54C-4BB1-BFFD-E9F6561F4010}" type="presParOf" srcId="{D1152212-2DED-44DB-BBC6-29D0159B7653}" destId="{44FCFA16-2F8D-4611-8A55-8A8C5D67579E}" srcOrd="2" destOrd="0" presId="urn:microsoft.com/office/officeart/2005/8/layout/vList2"/>
    <dgm:cxn modelId="{F14F6568-8F6E-44CF-9BD7-96451F420A37}" type="presParOf" srcId="{D1152212-2DED-44DB-BBC6-29D0159B7653}" destId="{926393B3-BE29-4702-84D2-44524F1A6146}" srcOrd="3" destOrd="0" presId="urn:microsoft.com/office/officeart/2005/8/layout/vList2"/>
    <dgm:cxn modelId="{9661E4F8-0EAE-4588-A000-95FA1A3B5E8E}" type="presParOf" srcId="{D1152212-2DED-44DB-BBC6-29D0159B7653}" destId="{CF8C3DD5-ECB8-4408-8C5B-F2D1B1F3382C}" srcOrd="4" destOrd="0" presId="urn:microsoft.com/office/officeart/2005/8/layout/vList2"/>
    <dgm:cxn modelId="{3CAE0A2C-8C6F-4373-9EAF-F46E2AB14B74}" type="presParOf" srcId="{D1152212-2DED-44DB-BBC6-29D0159B7653}" destId="{1B27CF77-93CB-41E5-B30B-D000C1C8FC70}" srcOrd="5" destOrd="0" presId="urn:microsoft.com/office/officeart/2005/8/layout/vList2"/>
    <dgm:cxn modelId="{DEE59E77-902A-46DE-ADB8-B4690C51725F}" type="presParOf" srcId="{D1152212-2DED-44DB-BBC6-29D0159B7653}" destId="{0598C4EB-E56B-42D8-B7C0-90BDDCAD384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F88281-EBAA-4EBD-856D-9946168053C5}" type="doc">
      <dgm:prSet loTypeId="urn:microsoft.com/office/officeart/2005/8/layout/hierarchy4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81D26-BD5C-49FB-AFB1-89AEA9610B31}">
      <dgm:prSet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1800" smtClean="0"/>
            <a:t>1. Black Hats</a:t>
          </a:r>
          <a:endParaRPr lang="en-US" sz="1800"/>
        </a:p>
      </dgm:t>
    </dgm:pt>
    <dgm:pt modelId="{4817BBDE-F31B-4699-B593-0B3E3C298DFE}" type="parTrans" cxnId="{B04F850C-5ACE-4A88-A1BB-FF2E604EC552}">
      <dgm:prSet/>
      <dgm:spPr/>
      <dgm:t>
        <a:bodyPr/>
        <a:lstStyle/>
        <a:p>
          <a:endParaRPr lang="en-US"/>
        </a:p>
      </dgm:t>
    </dgm:pt>
    <dgm:pt modelId="{B39CF819-A8FD-4917-B168-30D915FB61D4}" type="sibTrans" cxnId="{B04F850C-5ACE-4A88-A1BB-FF2E604EC552}">
      <dgm:prSet/>
      <dgm:spPr/>
      <dgm:t>
        <a:bodyPr/>
        <a:lstStyle/>
        <a:p>
          <a:endParaRPr lang="en-US"/>
        </a:p>
      </dgm:t>
    </dgm:pt>
    <dgm:pt modelId="{3E434440-BB0D-4D64-8012-F5B3E4142EDF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sz="1800" smtClean="0"/>
            <a:t>2. White Hats</a:t>
          </a:r>
          <a:endParaRPr lang="en-US" sz="1800"/>
        </a:p>
      </dgm:t>
    </dgm:pt>
    <dgm:pt modelId="{BF7ECC1F-2D79-4A39-95F5-CBA7530A05AA}" type="parTrans" cxnId="{F2E486C1-18BF-4C6E-9827-B1ACDABC0E3E}">
      <dgm:prSet/>
      <dgm:spPr/>
      <dgm:t>
        <a:bodyPr/>
        <a:lstStyle/>
        <a:p>
          <a:endParaRPr lang="en-US"/>
        </a:p>
      </dgm:t>
    </dgm:pt>
    <dgm:pt modelId="{6A18315B-729F-4F93-A46F-6C830286C4AE}" type="sibTrans" cxnId="{F2E486C1-18BF-4C6E-9827-B1ACDABC0E3E}">
      <dgm:prSet/>
      <dgm:spPr/>
      <dgm:t>
        <a:bodyPr/>
        <a:lstStyle/>
        <a:p>
          <a:endParaRPr lang="en-US"/>
        </a:p>
      </dgm:t>
    </dgm:pt>
    <dgm:pt modelId="{D6818B58-BF85-48A0-9F5E-A0D582385C90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sz="1800" smtClean="0"/>
            <a:t>3. Grey Hats</a:t>
          </a:r>
          <a:endParaRPr lang="en-US" sz="1800"/>
        </a:p>
      </dgm:t>
    </dgm:pt>
    <dgm:pt modelId="{8D7009DB-267D-46E6-9B81-6F853765D55E}" type="parTrans" cxnId="{C3608010-3253-4F56-846D-C096A44D0D11}">
      <dgm:prSet/>
      <dgm:spPr/>
      <dgm:t>
        <a:bodyPr/>
        <a:lstStyle/>
        <a:p>
          <a:endParaRPr lang="en-US"/>
        </a:p>
      </dgm:t>
    </dgm:pt>
    <dgm:pt modelId="{8B471801-E590-437A-BC83-50ABCEFD07A8}" type="sibTrans" cxnId="{C3608010-3253-4F56-846D-C096A44D0D11}">
      <dgm:prSet/>
      <dgm:spPr/>
      <dgm:t>
        <a:bodyPr/>
        <a:lstStyle/>
        <a:p>
          <a:endParaRPr lang="en-US"/>
        </a:p>
      </dgm:t>
    </dgm:pt>
    <dgm:pt modelId="{1AA3EB2A-3CF9-46A8-AF75-BBFC2B7FB11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sz="1800" smtClean="0"/>
            <a:t>4. Suicide Hackers</a:t>
          </a:r>
          <a:endParaRPr lang="en-US" sz="1800"/>
        </a:p>
      </dgm:t>
    </dgm:pt>
    <dgm:pt modelId="{1072DE6B-DEAC-48AD-8FA6-72E4290D2F72}" type="parTrans" cxnId="{AA5BCC45-ED85-42B3-92B9-7376C407918D}">
      <dgm:prSet/>
      <dgm:spPr/>
      <dgm:t>
        <a:bodyPr/>
        <a:lstStyle/>
        <a:p>
          <a:endParaRPr lang="en-US"/>
        </a:p>
      </dgm:t>
    </dgm:pt>
    <dgm:pt modelId="{EFDF6104-E170-4D60-B0ED-F70459E45E33}" type="sibTrans" cxnId="{AA5BCC45-ED85-42B3-92B9-7376C407918D}">
      <dgm:prSet/>
      <dgm:spPr/>
      <dgm:t>
        <a:bodyPr/>
        <a:lstStyle/>
        <a:p>
          <a:endParaRPr lang="en-US"/>
        </a:p>
      </dgm:t>
    </dgm:pt>
    <dgm:pt modelId="{946A7380-F02A-4B3C-8324-39EC22CFF33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sz="1800" smtClean="0"/>
            <a:t>5. Script Kiddies</a:t>
          </a:r>
          <a:endParaRPr lang="en-US" sz="1800"/>
        </a:p>
      </dgm:t>
    </dgm:pt>
    <dgm:pt modelId="{3E30BFC8-0B08-4120-ACDD-FB118DD2AE00}" type="parTrans" cxnId="{CF00CB93-B422-40AD-BEFC-C9C47C5201A7}">
      <dgm:prSet/>
      <dgm:spPr/>
      <dgm:t>
        <a:bodyPr/>
        <a:lstStyle/>
        <a:p>
          <a:endParaRPr lang="en-US"/>
        </a:p>
      </dgm:t>
    </dgm:pt>
    <dgm:pt modelId="{4B7A8D49-E5A9-40D5-BADF-F45153647752}" type="sibTrans" cxnId="{CF00CB93-B422-40AD-BEFC-C9C47C5201A7}">
      <dgm:prSet/>
      <dgm:spPr/>
      <dgm:t>
        <a:bodyPr/>
        <a:lstStyle/>
        <a:p>
          <a:endParaRPr lang="en-US"/>
        </a:p>
      </dgm:t>
    </dgm:pt>
    <dgm:pt modelId="{D7E9570E-AAAE-4D23-917E-002DB7E194A2}">
      <dgm:prSet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1800" smtClean="0"/>
            <a:t>6. Cyber Terrorists</a:t>
          </a:r>
          <a:endParaRPr lang="en-US" sz="1800"/>
        </a:p>
      </dgm:t>
    </dgm:pt>
    <dgm:pt modelId="{8D296E2A-E46E-4DDF-9678-A1EF568C4DD0}" type="parTrans" cxnId="{C1A5CA60-C973-4243-A439-93F174E151CC}">
      <dgm:prSet/>
      <dgm:spPr/>
      <dgm:t>
        <a:bodyPr/>
        <a:lstStyle/>
        <a:p>
          <a:endParaRPr lang="en-US"/>
        </a:p>
      </dgm:t>
    </dgm:pt>
    <dgm:pt modelId="{027893AB-C545-4EA7-9B5E-F807263D8A27}" type="sibTrans" cxnId="{C1A5CA60-C973-4243-A439-93F174E151CC}">
      <dgm:prSet/>
      <dgm:spPr/>
      <dgm:t>
        <a:bodyPr/>
        <a:lstStyle/>
        <a:p>
          <a:endParaRPr lang="en-US"/>
        </a:p>
      </dgm:t>
    </dgm:pt>
    <dgm:pt modelId="{24BC3C7B-6850-4639-BE61-FE371B7ED174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sz="1800" dirty="0" smtClean="0"/>
            <a:t>7. State Sponsored Hackers</a:t>
          </a:r>
          <a:endParaRPr lang="en-US" sz="1800" dirty="0"/>
        </a:p>
      </dgm:t>
    </dgm:pt>
    <dgm:pt modelId="{5C78757C-22ED-4392-B178-ED3ACF001591}" type="parTrans" cxnId="{A45A7DE8-51F6-49AB-BB07-3C0CBA0B5EE8}">
      <dgm:prSet/>
      <dgm:spPr/>
      <dgm:t>
        <a:bodyPr/>
        <a:lstStyle/>
        <a:p>
          <a:endParaRPr lang="en-US"/>
        </a:p>
      </dgm:t>
    </dgm:pt>
    <dgm:pt modelId="{270B3A58-3CD9-46E1-ADF0-12CE0C614869}" type="sibTrans" cxnId="{A45A7DE8-51F6-49AB-BB07-3C0CBA0B5EE8}">
      <dgm:prSet/>
      <dgm:spPr/>
      <dgm:t>
        <a:bodyPr/>
        <a:lstStyle/>
        <a:p>
          <a:endParaRPr lang="en-US"/>
        </a:p>
      </dgm:t>
    </dgm:pt>
    <dgm:pt modelId="{A25F6C4D-4BF3-4C40-BB5B-C6D73CF15B7B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sz="1800" dirty="0" smtClean="0"/>
            <a:t>8. Hacktivist</a:t>
          </a:r>
          <a:endParaRPr lang="en-US" sz="1800" dirty="0"/>
        </a:p>
      </dgm:t>
    </dgm:pt>
    <dgm:pt modelId="{A29A0A97-E698-4B4E-878E-9888EF5E574A}" type="parTrans" cxnId="{E77FFA13-D536-4A66-936A-97D8C243A09E}">
      <dgm:prSet/>
      <dgm:spPr/>
      <dgm:t>
        <a:bodyPr/>
        <a:lstStyle/>
        <a:p>
          <a:endParaRPr lang="en-US"/>
        </a:p>
      </dgm:t>
    </dgm:pt>
    <dgm:pt modelId="{EA2AD2B7-0B20-47C6-ADCB-269F4B4D0BFA}" type="sibTrans" cxnId="{E77FFA13-D536-4A66-936A-97D8C243A09E}">
      <dgm:prSet/>
      <dgm:spPr/>
      <dgm:t>
        <a:bodyPr/>
        <a:lstStyle/>
        <a:p>
          <a:endParaRPr lang="en-US"/>
        </a:p>
      </dgm:t>
    </dgm:pt>
    <dgm:pt modelId="{5E348236-C08E-4B38-98C0-DDF594A257E1}" type="pres">
      <dgm:prSet presAssocID="{BAF88281-EBAA-4EBD-856D-9946168053C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7BCBDB-B76D-45A0-8553-B54ECCDA28F5}" type="pres">
      <dgm:prSet presAssocID="{84781D26-BD5C-49FB-AFB1-89AEA9610B31}" presName="vertOne" presStyleCnt="0"/>
      <dgm:spPr/>
    </dgm:pt>
    <dgm:pt modelId="{65A36A9F-487C-479E-A990-27B73388B985}" type="pres">
      <dgm:prSet presAssocID="{84781D26-BD5C-49FB-AFB1-89AEA9610B31}" presName="txOne" presStyleLbl="node0" presStyleIdx="0" presStyleCnt="8" custScaleX="204380" custLinFactNeighborX="163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46883E-4B17-4BEC-B752-CA90910B38A3}" type="pres">
      <dgm:prSet presAssocID="{84781D26-BD5C-49FB-AFB1-89AEA9610B31}" presName="horzOne" presStyleCnt="0"/>
      <dgm:spPr/>
    </dgm:pt>
    <dgm:pt modelId="{9774DF96-2C44-422B-A115-211E6E402B35}" type="pres">
      <dgm:prSet presAssocID="{B39CF819-A8FD-4917-B168-30D915FB61D4}" presName="sibSpaceOne" presStyleCnt="0"/>
      <dgm:spPr/>
    </dgm:pt>
    <dgm:pt modelId="{2A7DA9AC-49A6-4F94-A78B-B3B0A4D828BF}" type="pres">
      <dgm:prSet presAssocID="{3E434440-BB0D-4D64-8012-F5B3E4142EDF}" presName="vertOne" presStyleCnt="0"/>
      <dgm:spPr/>
    </dgm:pt>
    <dgm:pt modelId="{4C5A02F3-B69D-4423-97AF-228359FE8E6B}" type="pres">
      <dgm:prSet presAssocID="{3E434440-BB0D-4D64-8012-F5B3E4142EDF}" presName="txOne" presStyleLbl="node0" presStyleIdx="1" presStyleCnt="8" custScaleX="204380" custLinFactNeighborX="128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7C328B-8836-4699-ACDC-C3F6AF3FB885}" type="pres">
      <dgm:prSet presAssocID="{3E434440-BB0D-4D64-8012-F5B3E4142EDF}" presName="horzOne" presStyleCnt="0"/>
      <dgm:spPr/>
    </dgm:pt>
    <dgm:pt modelId="{3239A65D-E700-4F21-9D95-52F7F2F91FF2}" type="pres">
      <dgm:prSet presAssocID="{6A18315B-729F-4F93-A46F-6C830286C4AE}" presName="sibSpaceOne" presStyleCnt="0"/>
      <dgm:spPr/>
    </dgm:pt>
    <dgm:pt modelId="{7A00C081-A1C7-42E4-B806-BFCFA3773C5A}" type="pres">
      <dgm:prSet presAssocID="{D6818B58-BF85-48A0-9F5E-A0D582385C90}" presName="vertOne" presStyleCnt="0"/>
      <dgm:spPr/>
    </dgm:pt>
    <dgm:pt modelId="{DEB9FDD3-A67C-49E6-948D-0BF74439705C}" type="pres">
      <dgm:prSet presAssocID="{D6818B58-BF85-48A0-9F5E-A0D582385C90}" presName="txOne" presStyleLbl="node0" presStyleIdx="2" presStyleCnt="8" custScaleX="204380" custLinFactNeighborX="79" custLinFactNeighborY="6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D96E7B-0B6A-4F80-8168-45618E6A4F5F}" type="pres">
      <dgm:prSet presAssocID="{D6818B58-BF85-48A0-9F5E-A0D582385C90}" presName="horzOne" presStyleCnt="0"/>
      <dgm:spPr/>
    </dgm:pt>
    <dgm:pt modelId="{6E57F295-18BF-470E-8C2B-8EC8848B8379}" type="pres">
      <dgm:prSet presAssocID="{8B471801-E590-437A-BC83-50ABCEFD07A8}" presName="sibSpaceOne" presStyleCnt="0"/>
      <dgm:spPr/>
    </dgm:pt>
    <dgm:pt modelId="{0892F704-D724-45C6-BAED-C776306868B4}" type="pres">
      <dgm:prSet presAssocID="{1AA3EB2A-3CF9-46A8-AF75-BBFC2B7FB111}" presName="vertOne" presStyleCnt="0"/>
      <dgm:spPr/>
    </dgm:pt>
    <dgm:pt modelId="{B7A2FE99-EBD7-4257-B409-944B22DD062C}" type="pres">
      <dgm:prSet presAssocID="{1AA3EB2A-3CF9-46A8-AF75-BBFC2B7FB111}" presName="txOne" presStyleLbl="node0" presStyleIdx="3" presStyleCnt="8" custScaleX="204380" custLinFactNeighborX="-4800" custLinFactNeighborY="-3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54334A-E37E-4E56-94BF-9D629F09579B}" type="pres">
      <dgm:prSet presAssocID="{1AA3EB2A-3CF9-46A8-AF75-BBFC2B7FB111}" presName="horzOne" presStyleCnt="0"/>
      <dgm:spPr/>
    </dgm:pt>
    <dgm:pt modelId="{AC0CB8D6-C067-4AE4-B327-CBA7CC3F347F}" type="pres">
      <dgm:prSet presAssocID="{EFDF6104-E170-4D60-B0ED-F70459E45E33}" presName="sibSpaceOne" presStyleCnt="0"/>
      <dgm:spPr/>
    </dgm:pt>
    <dgm:pt modelId="{6AED4D02-EDF7-4D8B-B5BB-D5274A7D6166}" type="pres">
      <dgm:prSet presAssocID="{946A7380-F02A-4B3C-8324-39EC22CFF33E}" presName="vertOne" presStyleCnt="0"/>
      <dgm:spPr/>
    </dgm:pt>
    <dgm:pt modelId="{26BB3BF8-74F1-443D-9A0D-4988F7E9E933}" type="pres">
      <dgm:prSet presAssocID="{946A7380-F02A-4B3C-8324-39EC22CFF33E}" presName="txOne" presStyleLbl="node0" presStyleIdx="4" presStyleCnt="8" custScaleX="204380" custLinFactNeighborX="-14111" custLinFactNeighborY="6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A78188-EB5F-44A6-A509-AD5741D9FC45}" type="pres">
      <dgm:prSet presAssocID="{946A7380-F02A-4B3C-8324-39EC22CFF33E}" presName="horzOne" presStyleCnt="0"/>
      <dgm:spPr/>
    </dgm:pt>
    <dgm:pt modelId="{041C805F-AD20-4A6E-AC83-D10D362EF94A}" type="pres">
      <dgm:prSet presAssocID="{4B7A8D49-E5A9-40D5-BADF-F45153647752}" presName="sibSpaceOne" presStyleCnt="0"/>
      <dgm:spPr/>
    </dgm:pt>
    <dgm:pt modelId="{DFA916FB-E7E4-4110-9805-306A7B464C05}" type="pres">
      <dgm:prSet presAssocID="{D7E9570E-AAAE-4D23-917E-002DB7E194A2}" presName="vertOne" presStyleCnt="0"/>
      <dgm:spPr/>
    </dgm:pt>
    <dgm:pt modelId="{679087E1-F2F4-45D5-A235-E14A3DF7CC52}" type="pres">
      <dgm:prSet presAssocID="{D7E9570E-AAAE-4D23-917E-002DB7E194A2}" presName="txOne" presStyleLbl="node0" presStyleIdx="5" presStyleCnt="8" custScaleX="204380" custLinFactNeighborX="-17273" custLinFactNeighborY="3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EE9A4F-0CDC-4131-A2AC-C817C6FC2470}" type="pres">
      <dgm:prSet presAssocID="{D7E9570E-AAAE-4D23-917E-002DB7E194A2}" presName="horzOne" presStyleCnt="0"/>
      <dgm:spPr/>
    </dgm:pt>
    <dgm:pt modelId="{6BCBC7EF-CF4E-45C6-9D42-C7D2F9058908}" type="pres">
      <dgm:prSet presAssocID="{027893AB-C545-4EA7-9B5E-F807263D8A27}" presName="sibSpaceOne" presStyleCnt="0"/>
      <dgm:spPr/>
    </dgm:pt>
    <dgm:pt modelId="{B057442F-DC58-4EAB-943A-CFEA67ABC5E2}" type="pres">
      <dgm:prSet presAssocID="{24BC3C7B-6850-4639-BE61-FE371B7ED174}" presName="vertOne" presStyleCnt="0"/>
      <dgm:spPr/>
    </dgm:pt>
    <dgm:pt modelId="{5759CEAB-0F63-4FA9-BE96-06B4F86125C6}" type="pres">
      <dgm:prSet presAssocID="{24BC3C7B-6850-4639-BE61-FE371B7ED174}" presName="txOne" presStyleLbl="node0" presStyleIdx="6" presStyleCnt="8" custScaleX="204380" custLinFactNeighborX="-219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675B67-F6EA-4629-AC2D-C7AC4CE1B194}" type="pres">
      <dgm:prSet presAssocID="{24BC3C7B-6850-4639-BE61-FE371B7ED174}" presName="horzOne" presStyleCnt="0"/>
      <dgm:spPr/>
    </dgm:pt>
    <dgm:pt modelId="{63518CAD-1BB0-4716-BAB4-D96E7A341705}" type="pres">
      <dgm:prSet presAssocID="{270B3A58-3CD9-46E1-ADF0-12CE0C614869}" presName="sibSpaceOne" presStyleCnt="0"/>
      <dgm:spPr/>
    </dgm:pt>
    <dgm:pt modelId="{E745B7DA-D9B6-46D1-BC5E-43D432888CF9}" type="pres">
      <dgm:prSet presAssocID="{A25F6C4D-4BF3-4C40-BB5B-C6D73CF15B7B}" presName="vertOne" presStyleCnt="0"/>
      <dgm:spPr/>
    </dgm:pt>
    <dgm:pt modelId="{8D0E29E1-2DEE-4878-AACF-5FED27B3620A}" type="pres">
      <dgm:prSet presAssocID="{A25F6C4D-4BF3-4C40-BB5B-C6D73CF15B7B}" presName="txOne" presStyleLbl="node0" presStyleIdx="7" presStyleCnt="8" custScaleX="197312" custLinFactNeighborX="-29354" custLinFactNeighborY="24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743B2A-C11F-41EE-B054-BA50427B8C5D}" type="pres">
      <dgm:prSet presAssocID="{A25F6C4D-4BF3-4C40-BB5B-C6D73CF15B7B}" presName="horzOne" presStyleCnt="0"/>
      <dgm:spPr/>
    </dgm:pt>
  </dgm:ptLst>
  <dgm:cxnLst>
    <dgm:cxn modelId="{F2E486C1-18BF-4C6E-9827-B1ACDABC0E3E}" srcId="{BAF88281-EBAA-4EBD-856D-9946168053C5}" destId="{3E434440-BB0D-4D64-8012-F5B3E4142EDF}" srcOrd="1" destOrd="0" parTransId="{BF7ECC1F-2D79-4A39-95F5-CBA7530A05AA}" sibTransId="{6A18315B-729F-4F93-A46F-6C830286C4AE}"/>
    <dgm:cxn modelId="{CF00CB93-B422-40AD-BEFC-C9C47C5201A7}" srcId="{BAF88281-EBAA-4EBD-856D-9946168053C5}" destId="{946A7380-F02A-4B3C-8324-39EC22CFF33E}" srcOrd="4" destOrd="0" parTransId="{3E30BFC8-0B08-4120-ACDD-FB118DD2AE00}" sibTransId="{4B7A8D49-E5A9-40D5-BADF-F45153647752}"/>
    <dgm:cxn modelId="{E77FFA13-D536-4A66-936A-97D8C243A09E}" srcId="{BAF88281-EBAA-4EBD-856D-9946168053C5}" destId="{A25F6C4D-4BF3-4C40-BB5B-C6D73CF15B7B}" srcOrd="7" destOrd="0" parTransId="{A29A0A97-E698-4B4E-878E-9888EF5E574A}" sibTransId="{EA2AD2B7-0B20-47C6-ADCB-269F4B4D0BFA}"/>
    <dgm:cxn modelId="{AA5BCC45-ED85-42B3-92B9-7376C407918D}" srcId="{BAF88281-EBAA-4EBD-856D-9946168053C5}" destId="{1AA3EB2A-3CF9-46A8-AF75-BBFC2B7FB111}" srcOrd="3" destOrd="0" parTransId="{1072DE6B-DEAC-48AD-8FA6-72E4290D2F72}" sibTransId="{EFDF6104-E170-4D60-B0ED-F70459E45E33}"/>
    <dgm:cxn modelId="{F0036FE0-01FC-4638-8801-6E56DBED5901}" type="presOf" srcId="{D7E9570E-AAAE-4D23-917E-002DB7E194A2}" destId="{679087E1-F2F4-45D5-A235-E14A3DF7CC52}" srcOrd="0" destOrd="0" presId="urn:microsoft.com/office/officeart/2005/8/layout/hierarchy4"/>
    <dgm:cxn modelId="{C3608010-3253-4F56-846D-C096A44D0D11}" srcId="{BAF88281-EBAA-4EBD-856D-9946168053C5}" destId="{D6818B58-BF85-48A0-9F5E-A0D582385C90}" srcOrd="2" destOrd="0" parTransId="{8D7009DB-267D-46E6-9B81-6F853765D55E}" sibTransId="{8B471801-E590-437A-BC83-50ABCEFD07A8}"/>
    <dgm:cxn modelId="{C1A5CA60-C973-4243-A439-93F174E151CC}" srcId="{BAF88281-EBAA-4EBD-856D-9946168053C5}" destId="{D7E9570E-AAAE-4D23-917E-002DB7E194A2}" srcOrd="5" destOrd="0" parTransId="{8D296E2A-E46E-4DDF-9678-A1EF568C4DD0}" sibTransId="{027893AB-C545-4EA7-9B5E-F807263D8A27}"/>
    <dgm:cxn modelId="{B04F850C-5ACE-4A88-A1BB-FF2E604EC552}" srcId="{BAF88281-EBAA-4EBD-856D-9946168053C5}" destId="{84781D26-BD5C-49FB-AFB1-89AEA9610B31}" srcOrd="0" destOrd="0" parTransId="{4817BBDE-F31B-4699-B593-0B3E3C298DFE}" sibTransId="{B39CF819-A8FD-4917-B168-30D915FB61D4}"/>
    <dgm:cxn modelId="{FAD28CAA-0690-4EC2-891A-07EDB81A4CED}" type="presOf" srcId="{1AA3EB2A-3CF9-46A8-AF75-BBFC2B7FB111}" destId="{B7A2FE99-EBD7-4257-B409-944B22DD062C}" srcOrd="0" destOrd="0" presId="urn:microsoft.com/office/officeart/2005/8/layout/hierarchy4"/>
    <dgm:cxn modelId="{DE13CEB5-6DDF-4019-BA5C-90751C0F21A7}" type="presOf" srcId="{3E434440-BB0D-4D64-8012-F5B3E4142EDF}" destId="{4C5A02F3-B69D-4423-97AF-228359FE8E6B}" srcOrd="0" destOrd="0" presId="urn:microsoft.com/office/officeart/2005/8/layout/hierarchy4"/>
    <dgm:cxn modelId="{50D34D95-6101-4244-866F-01CEB618AF7B}" type="presOf" srcId="{84781D26-BD5C-49FB-AFB1-89AEA9610B31}" destId="{65A36A9F-487C-479E-A990-27B73388B985}" srcOrd="0" destOrd="0" presId="urn:microsoft.com/office/officeart/2005/8/layout/hierarchy4"/>
    <dgm:cxn modelId="{0342EA79-5A72-4403-B12D-94CA381AD59D}" type="presOf" srcId="{A25F6C4D-4BF3-4C40-BB5B-C6D73CF15B7B}" destId="{8D0E29E1-2DEE-4878-AACF-5FED27B3620A}" srcOrd="0" destOrd="0" presId="urn:microsoft.com/office/officeart/2005/8/layout/hierarchy4"/>
    <dgm:cxn modelId="{E7BDAE4A-CA93-4B3F-A6D6-F8960F9442BD}" type="presOf" srcId="{24BC3C7B-6850-4639-BE61-FE371B7ED174}" destId="{5759CEAB-0F63-4FA9-BE96-06B4F86125C6}" srcOrd="0" destOrd="0" presId="urn:microsoft.com/office/officeart/2005/8/layout/hierarchy4"/>
    <dgm:cxn modelId="{42B33C9B-9472-4BDD-95A8-6BDE0DA7E9A3}" type="presOf" srcId="{BAF88281-EBAA-4EBD-856D-9946168053C5}" destId="{5E348236-C08E-4B38-98C0-DDF594A257E1}" srcOrd="0" destOrd="0" presId="urn:microsoft.com/office/officeart/2005/8/layout/hierarchy4"/>
    <dgm:cxn modelId="{A45A7DE8-51F6-49AB-BB07-3C0CBA0B5EE8}" srcId="{BAF88281-EBAA-4EBD-856D-9946168053C5}" destId="{24BC3C7B-6850-4639-BE61-FE371B7ED174}" srcOrd="6" destOrd="0" parTransId="{5C78757C-22ED-4392-B178-ED3ACF001591}" sibTransId="{270B3A58-3CD9-46E1-ADF0-12CE0C614869}"/>
    <dgm:cxn modelId="{5D0A9462-E052-4CAB-A437-4E25E96A5F89}" type="presOf" srcId="{946A7380-F02A-4B3C-8324-39EC22CFF33E}" destId="{26BB3BF8-74F1-443D-9A0D-4988F7E9E933}" srcOrd="0" destOrd="0" presId="urn:microsoft.com/office/officeart/2005/8/layout/hierarchy4"/>
    <dgm:cxn modelId="{1A43E439-484A-4E24-ABA2-89B4B07C5AD4}" type="presOf" srcId="{D6818B58-BF85-48A0-9F5E-A0D582385C90}" destId="{DEB9FDD3-A67C-49E6-948D-0BF74439705C}" srcOrd="0" destOrd="0" presId="urn:microsoft.com/office/officeart/2005/8/layout/hierarchy4"/>
    <dgm:cxn modelId="{F1977806-649A-4348-B502-9C4AB6E97A26}" type="presParOf" srcId="{5E348236-C08E-4B38-98C0-DDF594A257E1}" destId="{EC7BCBDB-B76D-45A0-8553-B54ECCDA28F5}" srcOrd="0" destOrd="0" presId="urn:microsoft.com/office/officeart/2005/8/layout/hierarchy4"/>
    <dgm:cxn modelId="{223FCB94-13E8-4559-849D-6CBD2AFA58C9}" type="presParOf" srcId="{EC7BCBDB-B76D-45A0-8553-B54ECCDA28F5}" destId="{65A36A9F-487C-479E-A990-27B73388B985}" srcOrd="0" destOrd="0" presId="urn:microsoft.com/office/officeart/2005/8/layout/hierarchy4"/>
    <dgm:cxn modelId="{0F0A603B-3E68-45C9-A05A-897755EA0EBC}" type="presParOf" srcId="{EC7BCBDB-B76D-45A0-8553-B54ECCDA28F5}" destId="{7946883E-4B17-4BEC-B752-CA90910B38A3}" srcOrd="1" destOrd="0" presId="urn:microsoft.com/office/officeart/2005/8/layout/hierarchy4"/>
    <dgm:cxn modelId="{B232A16A-1CF1-43E0-9E2D-0549CBC3CD48}" type="presParOf" srcId="{5E348236-C08E-4B38-98C0-DDF594A257E1}" destId="{9774DF96-2C44-422B-A115-211E6E402B35}" srcOrd="1" destOrd="0" presId="urn:microsoft.com/office/officeart/2005/8/layout/hierarchy4"/>
    <dgm:cxn modelId="{FBA9B51A-C628-47A2-8C18-DD145B50F6EF}" type="presParOf" srcId="{5E348236-C08E-4B38-98C0-DDF594A257E1}" destId="{2A7DA9AC-49A6-4F94-A78B-B3B0A4D828BF}" srcOrd="2" destOrd="0" presId="urn:microsoft.com/office/officeart/2005/8/layout/hierarchy4"/>
    <dgm:cxn modelId="{E8E7F30F-1BE5-49EB-936A-6DFF86E3C4F4}" type="presParOf" srcId="{2A7DA9AC-49A6-4F94-A78B-B3B0A4D828BF}" destId="{4C5A02F3-B69D-4423-97AF-228359FE8E6B}" srcOrd="0" destOrd="0" presId="urn:microsoft.com/office/officeart/2005/8/layout/hierarchy4"/>
    <dgm:cxn modelId="{70EA1FDD-1BC8-433B-B69D-7FAE93E86DE6}" type="presParOf" srcId="{2A7DA9AC-49A6-4F94-A78B-B3B0A4D828BF}" destId="{A17C328B-8836-4699-ACDC-C3F6AF3FB885}" srcOrd="1" destOrd="0" presId="urn:microsoft.com/office/officeart/2005/8/layout/hierarchy4"/>
    <dgm:cxn modelId="{AB2566A0-33A2-4AEF-ABDB-8C3056624701}" type="presParOf" srcId="{5E348236-C08E-4B38-98C0-DDF594A257E1}" destId="{3239A65D-E700-4F21-9D95-52F7F2F91FF2}" srcOrd="3" destOrd="0" presId="urn:microsoft.com/office/officeart/2005/8/layout/hierarchy4"/>
    <dgm:cxn modelId="{9738DE24-6F8E-4E1D-8F18-4B65ED62E9FA}" type="presParOf" srcId="{5E348236-C08E-4B38-98C0-DDF594A257E1}" destId="{7A00C081-A1C7-42E4-B806-BFCFA3773C5A}" srcOrd="4" destOrd="0" presId="urn:microsoft.com/office/officeart/2005/8/layout/hierarchy4"/>
    <dgm:cxn modelId="{973BCCC0-EB4D-4D9D-831F-63B1F9653AF0}" type="presParOf" srcId="{7A00C081-A1C7-42E4-B806-BFCFA3773C5A}" destId="{DEB9FDD3-A67C-49E6-948D-0BF74439705C}" srcOrd="0" destOrd="0" presId="urn:microsoft.com/office/officeart/2005/8/layout/hierarchy4"/>
    <dgm:cxn modelId="{B252BE52-82F8-491B-9A98-468954E1429A}" type="presParOf" srcId="{7A00C081-A1C7-42E4-B806-BFCFA3773C5A}" destId="{35D96E7B-0B6A-4F80-8168-45618E6A4F5F}" srcOrd="1" destOrd="0" presId="urn:microsoft.com/office/officeart/2005/8/layout/hierarchy4"/>
    <dgm:cxn modelId="{DB658C04-CD21-42AC-B29A-761A69E12779}" type="presParOf" srcId="{5E348236-C08E-4B38-98C0-DDF594A257E1}" destId="{6E57F295-18BF-470E-8C2B-8EC8848B8379}" srcOrd="5" destOrd="0" presId="urn:microsoft.com/office/officeart/2005/8/layout/hierarchy4"/>
    <dgm:cxn modelId="{B8573056-E2FC-4D35-94FD-A431C15A83F8}" type="presParOf" srcId="{5E348236-C08E-4B38-98C0-DDF594A257E1}" destId="{0892F704-D724-45C6-BAED-C776306868B4}" srcOrd="6" destOrd="0" presId="urn:microsoft.com/office/officeart/2005/8/layout/hierarchy4"/>
    <dgm:cxn modelId="{105B7572-32B6-4A2E-BF96-5BA18A5D8742}" type="presParOf" srcId="{0892F704-D724-45C6-BAED-C776306868B4}" destId="{B7A2FE99-EBD7-4257-B409-944B22DD062C}" srcOrd="0" destOrd="0" presId="urn:microsoft.com/office/officeart/2005/8/layout/hierarchy4"/>
    <dgm:cxn modelId="{629D4CEF-A634-4295-A052-AB8D76836582}" type="presParOf" srcId="{0892F704-D724-45C6-BAED-C776306868B4}" destId="{E254334A-E37E-4E56-94BF-9D629F09579B}" srcOrd="1" destOrd="0" presId="urn:microsoft.com/office/officeart/2005/8/layout/hierarchy4"/>
    <dgm:cxn modelId="{18A1A59A-F3E8-4D31-825E-33E912A518B2}" type="presParOf" srcId="{5E348236-C08E-4B38-98C0-DDF594A257E1}" destId="{AC0CB8D6-C067-4AE4-B327-CBA7CC3F347F}" srcOrd="7" destOrd="0" presId="urn:microsoft.com/office/officeart/2005/8/layout/hierarchy4"/>
    <dgm:cxn modelId="{EAE20000-C60F-4ECA-9EDF-64943C4FEC6A}" type="presParOf" srcId="{5E348236-C08E-4B38-98C0-DDF594A257E1}" destId="{6AED4D02-EDF7-4D8B-B5BB-D5274A7D6166}" srcOrd="8" destOrd="0" presId="urn:microsoft.com/office/officeart/2005/8/layout/hierarchy4"/>
    <dgm:cxn modelId="{5D7AFA00-5D94-48E5-B3FE-5DC91C72D20B}" type="presParOf" srcId="{6AED4D02-EDF7-4D8B-B5BB-D5274A7D6166}" destId="{26BB3BF8-74F1-443D-9A0D-4988F7E9E933}" srcOrd="0" destOrd="0" presId="urn:microsoft.com/office/officeart/2005/8/layout/hierarchy4"/>
    <dgm:cxn modelId="{125AF5CF-959F-4C6E-A556-78CAE9427721}" type="presParOf" srcId="{6AED4D02-EDF7-4D8B-B5BB-D5274A7D6166}" destId="{BBA78188-EB5F-44A6-A509-AD5741D9FC45}" srcOrd="1" destOrd="0" presId="urn:microsoft.com/office/officeart/2005/8/layout/hierarchy4"/>
    <dgm:cxn modelId="{0B0166CA-1F35-4074-A406-4B42FC8ED163}" type="presParOf" srcId="{5E348236-C08E-4B38-98C0-DDF594A257E1}" destId="{041C805F-AD20-4A6E-AC83-D10D362EF94A}" srcOrd="9" destOrd="0" presId="urn:microsoft.com/office/officeart/2005/8/layout/hierarchy4"/>
    <dgm:cxn modelId="{04B46695-83FC-46BB-A7A1-DB56768DE7EA}" type="presParOf" srcId="{5E348236-C08E-4B38-98C0-DDF594A257E1}" destId="{DFA916FB-E7E4-4110-9805-306A7B464C05}" srcOrd="10" destOrd="0" presId="urn:microsoft.com/office/officeart/2005/8/layout/hierarchy4"/>
    <dgm:cxn modelId="{77A816F3-CB8D-484C-85F1-51897422DA2D}" type="presParOf" srcId="{DFA916FB-E7E4-4110-9805-306A7B464C05}" destId="{679087E1-F2F4-45D5-A235-E14A3DF7CC52}" srcOrd="0" destOrd="0" presId="urn:microsoft.com/office/officeart/2005/8/layout/hierarchy4"/>
    <dgm:cxn modelId="{CF952E0C-BAB9-47D7-8A89-26FE448CDC05}" type="presParOf" srcId="{DFA916FB-E7E4-4110-9805-306A7B464C05}" destId="{B4EE9A4F-0CDC-4131-A2AC-C817C6FC2470}" srcOrd="1" destOrd="0" presId="urn:microsoft.com/office/officeart/2005/8/layout/hierarchy4"/>
    <dgm:cxn modelId="{83170DDB-7543-4A1A-A865-A68C08659D16}" type="presParOf" srcId="{5E348236-C08E-4B38-98C0-DDF594A257E1}" destId="{6BCBC7EF-CF4E-45C6-9D42-C7D2F9058908}" srcOrd="11" destOrd="0" presId="urn:microsoft.com/office/officeart/2005/8/layout/hierarchy4"/>
    <dgm:cxn modelId="{EB1EC9F4-3975-4AB1-8EA6-F13976F7ECBB}" type="presParOf" srcId="{5E348236-C08E-4B38-98C0-DDF594A257E1}" destId="{B057442F-DC58-4EAB-943A-CFEA67ABC5E2}" srcOrd="12" destOrd="0" presId="urn:microsoft.com/office/officeart/2005/8/layout/hierarchy4"/>
    <dgm:cxn modelId="{D0832CD8-8E8F-453B-9E97-6B0DEAF4A858}" type="presParOf" srcId="{B057442F-DC58-4EAB-943A-CFEA67ABC5E2}" destId="{5759CEAB-0F63-4FA9-BE96-06B4F86125C6}" srcOrd="0" destOrd="0" presId="urn:microsoft.com/office/officeart/2005/8/layout/hierarchy4"/>
    <dgm:cxn modelId="{5AE67A59-1A5A-4D8B-A568-2C5729946EC0}" type="presParOf" srcId="{B057442F-DC58-4EAB-943A-CFEA67ABC5E2}" destId="{43675B67-F6EA-4629-AC2D-C7AC4CE1B194}" srcOrd="1" destOrd="0" presId="urn:microsoft.com/office/officeart/2005/8/layout/hierarchy4"/>
    <dgm:cxn modelId="{6D4718E6-2D6D-40AA-B8DC-ADB1222E0152}" type="presParOf" srcId="{5E348236-C08E-4B38-98C0-DDF594A257E1}" destId="{63518CAD-1BB0-4716-BAB4-D96E7A341705}" srcOrd="13" destOrd="0" presId="urn:microsoft.com/office/officeart/2005/8/layout/hierarchy4"/>
    <dgm:cxn modelId="{C12BA669-E3FF-4AE5-999B-0DD7FDE2C637}" type="presParOf" srcId="{5E348236-C08E-4B38-98C0-DDF594A257E1}" destId="{E745B7DA-D9B6-46D1-BC5E-43D432888CF9}" srcOrd="14" destOrd="0" presId="urn:microsoft.com/office/officeart/2005/8/layout/hierarchy4"/>
    <dgm:cxn modelId="{85793742-00E7-44FE-9F5E-02B9E13F03DB}" type="presParOf" srcId="{E745B7DA-D9B6-46D1-BC5E-43D432888CF9}" destId="{8D0E29E1-2DEE-4878-AACF-5FED27B3620A}" srcOrd="0" destOrd="0" presId="urn:microsoft.com/office/officeart/2005/8/layout/hierarchy4"/>
    <dgm:cxn modelId="{04730990-2AB9-48E2-A36C-950F5A143753}" type="presParOf" srcId="{E745B7DA-D9B6-46D1-BC5E-43D432888CF9}" destId="{EF743B2A-C11F-41EE-B054-BA50427B8C5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9C899C-178D-4F14-978A-700C9D0A7462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F7C8A-4DEF-4603-9ACE-3510F9863A0F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DC5F96AA-B8BB-4CBE-B16C-1FE2C980C44A}" type="parTrans" cxnId="{1D61C6BD-6924-4F58-84AB-AA60D49742C4}">
      <dgm:prSet/>
      <dgm:spPr/>
      <dgm:t>
        <a:bodyPr/>
        <a:lstStyle/>
        <a:p>
          <a:endParaRPr lang="en-US"/>
        </a:p>
      </dgm:t>
    </dgm:pt>
    <dgm:pt modelId="{9BAFB394-ED5A-41EC-B617-73A78D66487D}" type="sibTrans" cxnId="{1D61C6BD-6924-4F58-84AB-AA60D49742C4}">
      <dgm:prSet/>
      <dgm:spPr/>
      <dgm:t>
        <a:bodyPr/>
        <a:lstStyle/>
        <a:p>
          <a:endParaRPr lang="en-US"/>
        </a:p>
      </dgm:t>
    </dgm:pt>
    <dgm:pt modelId="{ACF2875B-FBDA-4D64-8841-4B6EE32891D8}">
      <dgm:prSet phldrT="[Text]"/>
      <dgm:spPr/>
      <dgm:t>
        <a:bodyPr/>
        <a:lstStyle/>
        <a:p>
          <a:pPr algn="ctr"/>
          <a:r>
            <a:rPr lang="en-US" dirty="0" smtClean="0"/>
            <a:t>Black Hats</a:t>
          </a:r>
          <a:endParaRPr lang="en-US" dirty="0"/>
        </a:p>
      </dgm:t>
    </dgm:pt>
    <dgm:pt modelId="{25EBB8DD-CC43-4F12-B97A-C34BB342CEA7}" type="parTrans" cxnId="{9E86C0FE-0687-4A55-8FA9-497CDF36734D}">
      <dgm:prSet/>
      <dgm:spPr/>
      <dgm:t>
        <a:bodyPr/>
        <a:lstStyle/>
        <a:p>
          <a:endParaRPr lang="en-US"/>
        </a:p>
      </dgm:t>
    </dgm:pt>
    <dgm:pt modelId="{93EAF242-FBF6-4B2C-8C46-1835FFED899C}" type="sibTrans" cxnId="{9E86C0FE-0687-4A55-8FA9-497CDF36734D}">
      <dgm:prSet/>
      <dgm:spPr/>
      <dgm:t>
        <a:bodyPr/>
        <a:lstStyle/>
        <a:p>
          <a:endParaRPr lang="en-US"/>
        </a:p>
      </dgm:t>
    </dgm:pt>
    <dgm:pt modelId="{A80B701A-EFBD-445B-AB47-5D66B239C5B9}">
      <dgm:prSet phldrT="[Text]"/>
      <dgm:spPr/>
      <dgm:t>
        <a:bodyPr/>
        <a:lstStyle/>
        <a:p>
          <a:r>
            <a:rPr lang="en-US" dirty="0" smtClean="0"/>
            <a:t>Individuals with extraordinary computing skills, resorting to malicious or destructive activities and are also known as crackers</a:t>
          </a:r>
          <a:endParaRPr lang="en-US" dirty="0"/>
        </a:p>
      </dgm:t>
    </dgm:pt>
    <dgm:pt modelId="{782C26CD-216B-425E-B00B-4456FCDA3871}" type="parTrans" cxnId="{45664629-7E2E-49AC-AC15-6ABB40076A25}">
      <dgm:prSet/>
      <dgm:spPr/>
      <dgm:t>
        <a:bodyPr/>
        <a:lstStyle/>
        <a:p>
          <a:endParaRPr lang="en-US"/>
        </a:p>
      </dgm:t>
    </dgm:pt>
    <dgm:pt modelId="{2A11B6F5-F5CF-40B2-8DDB-35DD7EC40331}" type="sibTrans" cxnId="{45664629-7E2E-49AC-AC15-6ABB40076A25}">
      <dgm:prSet/>
      <dgm:spPr/>
      <dgm:t>
        <a:bodyPr/>
        <a:lstStyle/>
        <a:p>
          <a:endParaRPr lang="en-US"/>
        </a:p>
      </dgm:t>
    </dgm:pt>
    <dgm:pt modelId="{B4A24D69-72BF-4736-A75C-A26E45F6A764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FF5C27DE-8AD9-423A-AC5E-6A5BFAE099E7}" type="parTrans" cxnId="{C6C54256-41F7-4BAD-8C6F-5EAC9705BC43}">
      <dgm:prSet/>
      <dgm:spPr/>
      <dgm:t>
        <a:bodyPr/>
        <a:lstStyle/>
        <a:p>
          <a:endParaRPr lang="en-US"/>
        </a:p>
      </dgm:t>
    </dgm:pt>
    <dgm:pt modelId="{B14C7DF6-F38B-4AB6-9C71-A149917770AA}" type="sibTrans" cxnId="{C6C54256-41F7-4BAD-8C6F-5EAC9705BC43}">
      <dgm:prSet/>
      <dgm:spPr/>
      <dgm:t>
        <a:bodyPr/>
        <a:lstStyle/>
        <a:p>
          <a:endParaRPr lang="en-US"/>
        </a:p>
      </dgm:t>
    </dgm:pt>
    <dgm:pt modelId="{E2D26A13-572B-4070-B542-D7D2A19F79FB}">
      <dgm:prSet phldrT="[Text]"/>
      <dgm:spPr/>
      <dgm:t>
        <a:bodyPr/>
        <a:lstStyle/>
        <a:p>
          <a:pPr algn="ctr"/>
          <a:r>
            <a:rPr lang="en-US" dirty="0" smtClean="0"/>
            <a:t>White Hats</a:t>
          </a:r>
          <a:endParaRPr lang="en-US" dirty="0"/>
        </a:p>
      </dgm:t>
    </dgm:pt>
    <dgm:pt modelId="{0228D097-78E4-4415-8003-729BE4DED178}" type="parTrans" cxnId="{3CD81259-BEEA-472B-900D-5BA4FC895857}">
      <dgm:prSet/>
      <dgm:spPr/>
      <dgm:t>
        <a:bodyPr/>
        <a:lstStyle/>
        <a:p>
          <a:endParaRPr lang="en-US"/>
        </a:p>
      </dgm:t>
    </dgm:pt>
    <dgm:pt modelId="{30E46144-A4AB-4826-AAA0-7586AD3CB4D4}" type="sibTrans" cxnId="{3CD81259-BEEA-472B-900D-5BA4FC895857}">
      <dgm:prSet/>
      <dgm:spPr/>
      <dgm:t>
        <a:bodyPr/>
        <a:lstStyle/>
        <a:p>
          <a:endParaRPr lang="en-US"/>
        </a:p>
      </dgm:t>
    </dgm:pt>
    <dgm:pt modelId="{D455BC81-0DCA-4585-9430-5463C83D297F}">
      <dgm:prSet phldrT="[Text]"/>
      <dgm:spPr/>
      <dgm:t>
        <a:bodyPr/>
        <a:lstStyle/>
        <a:p>
          <a:r>
            <a:rPr lang="en-US" dirty="0" smtClean="0"/>
            <a:t>Individuals professing hacker skills and using them for defensive purposes and are also known as security analysts</a:t>
          </a:r>
          <a:endParaRPr lang="en-US" dirty="0"/>
        </a:p>
      </dgm:t>
    </dgm:pt>
    <dgm:pt modelId="{1A8D8528-07BF-499B-BA95-D85BA31BE8E6}" type="parTrans" cxnId="{E731E2E1-3931-4D4E-8E4B-88DBD8DEDC55}">
      <dgm:prSet/>
      <dgm:spPr/>
      <dgm:t>
        <a:bodyPr/>
        <a:lstStyle/>
        <a:p>
          <a:endParaRPr lang="en-US"/>
        </a:p>
      </dgm:t>
    </dgm:pt>
    <dgm:pt modelId="{3D0A3693-6CD2-4A27-AB34-D6EC9CEADF39}" type="sibTrans" cxnId="{E731E2E1-3931-4D4E-8E4B-88DBD8DEDC55}">
      <dgm:prSet/>
      <dgm:spPr/>
      <dgm:t>
        <a:bodyPr/>
        <a:lstStyle/>
        <a:p>
          <a:endParaRPr lang="en-US"/>
        </a:p>
      </dgm:t>
    </dgm:pt>
    <dgm:pt modelId="{CD815D72-0859-4167-B77B-08FFEFF744B5}" type="pres">
      <dgm:prSet presAssocID="{8E9C899C-178D-4F14-978A-700C9D0A7462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9D42CA-C684-4686-9EF2-8F5A5A6E188F}" type="pres">
      <dgm:prSet presAssocID="{94BF7C8A-4DEF-4603-9ACE-3510F9863A0F}" presName="posSpace" presStyleCnt="0"/>
      <dgm:spPr/>
    </dgm:pt>
    <dgm:pt modelId="{9E86C6A7-910C-47F2-886C-3E177818A7C0}" type="pres">
      <dgm:prSet presAssocID="{94BF7C8A-4DEF-4603-9ACE-3510F9863A0F}" presName="vertFlow" presStyleCnt="0"/>
      <dgm:spPr/>
    </dgm:pt>
    <dgm:pt modelId="{D18EFD53-60F0-4B83-A65E-DBA68BA99DC3}" type="pres">
      <dgm:prSet presAssocID="{94BF7C8A-4DEF-4603-9ACE-3510F9863A0F}" presName="topSpace" presStyleCnt="0"/>
      <dgm:spPr/>
    </dgm:pt>
    <dgm:pt modelId="{2D2441C7-FAC5-4C46-B194-DB426656432B}" type="pres">
      <dgm:prSet presAssocID="{94BF7C8A-4DEF-4603-9ACE-3510F9863A0F}" presName="firstComp" presStyleCnt="0"/>
      <dgm:spPr/>
    </dgm:pt>
    <dgm:pt modelId="{7766E8DC-F961-4587-B72A-D96E86F3A9FC}" type="pres">
      <dgm:prSet presAssocID="{94BF7C8A-4DEF-4603-9ACE-3510F9863A0F}" presName="firstChild" presStyleLbl="bgAccFollowNode1" presStyleIdx="0" presStyleCnt="4" custScaleY="52884" custLinFactNeighborY="-1224"/>
      <dgm:spPr/>
      <dgm:t>
        <a:bodyPr/>
        <a:lstStyle/>
        <a:p>
          <a:endParaRPr lang="en-US"/>
        </a:p>
      </dgm:t>
    </dgm:pt>
    <dgm:pt modelId="{344D2DB8-61E6-446B-8E82-DC1423C1BF6F}" type="pres">
      <dgm:prSet presAssocID="{94BF7C8A-4DEF-4603-9ACE-3510F9863A0F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6D52D-0A5A-4F69-82F7-E64594C767F9}" type="pres">
      <dgm:prSet presAssocID="{A80B701A-EFBD-445B-AB47-5D66B239C5B9}" presName="comp" presStyleCnt="0"/>
      <dgm:spPr/>
    </dgm:pt>
    <dgm:pt modelId="{C59E5E9E-8B39-47C7-BA5E-2F6667429160}" type="pres">
      <dgm:prSet presAssocID="{A80B701A-EFBD-445B-AB47-5D66B239C5B9}" presName="child" presStyleLbl="bgAccFollowNode1" presStyleIdx="1" presStyleCnt="4"/>
      <dgm:spPr/>
      <dgm:t>
        <a:bodyPr/>
        <a:lstStyle/>
        <a:p>
          <a:endParaRPr lang="en-US"/>
        </a:p>
      </dgm:t>
    </dgm:pt>
    <dgm:pt modelId="{9AACE3DF-6CB9-4889-BDA9-A9E181BDE3BC}" type="pres">
      <dgm:prSet presAssocID="{A80B701A-EFBD-445B-AB47-5D66B239C5B9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19F67-DCBC-44BE-BA32-5F6C26EDA41F}" type="pres">
      <dgm:prSet presAssocID="{94BF7C8A-4DEF-4603-9ACE-3510F9863A0F}" presName="negSpace" presStyleCnt="0"/>
      <dgm:spPr/>
    </dgm:pt>
    <dgm:pt modelId="{797EBE87-D32A-4232-9925-0D2BE1FBBACC}" type="pres">
      <dgm:prSet presAssocID="{94BF7C8A-4DEF-4603-9ACE-3510F9863A0F}" presName="circle" presStyleLbl="node1" presStyleIdx="0" presStyleCnt="2" custScaleY="100000"/>
      <dgm:spPr/>
      <dgm:t>
        <a:bodyPr/>
        <a:lstStyle/>
        <a:p>
          <a:endParaRPr lang="en-US"/>
        </a:p>
      </dgm:t>
    </dgm:pt>
    <dgm:pt modelId="{9A6BB369-E835-48B8-9C69-195F64BE0DF3}" type="pres">
      <dgm:prSet presAssocID="{9BAFB394-ED5A-41EC-B617-73A78D66487D}" presName="transSpace" presStyleCnt="0"/>
      <dgm:spPr/>
    </dgm:pt>
    <dgm:pt modelId="{401B5ADE-F7C1-4624-9023-1F9461F23803}" type="pres">
      <dgm:prSet presAssocID="{B4A24D69-72BF-4736-A75C-A26E45F6A764}" presName="posSpace" presStyleCnt="0"/>
      <dgm:spPr/>
    </dgm:pt>
    <dgm:pt modelId="{64230597-7B25-4ED2-A592-8D6298DCE2AF}" type="pres">
      <dgm:prSet presAssocID="{B4A24D69-72BF-4736-A75C-A26E45F6A764}" presName="vertFlow" presStyleCnt="0"/>
      <dgm:spPr/>
    </dgm:pt>
    <dgm:pt modelId="{52106195-44E1-4679-AA4A-1B5757B52995}" type="pres">
      <dgm:prSet presAssocID="{B4A24D69-72BF-4736-A75C-A26E45F6A764}" presName="topSpace" presStyleCnt="0"/>
      <dgm:spPr/>
    </dgm:pt>
    <dgm:pt modelId="{9687B227-554C-431F-B02B-8B7D557F6F94}" type="pres">
      <dgm:prSet presAssocID="{B4A24D69-72BF-4736-A75C-A26E45F6A764}" presName="firstComp" presStyleCnt="0"/>
      <dgm:spPr/>
    </dgm:pt>
    <dgm:pt modelId="{16AC8139-5B64-43F1-987B-CD40CACACC41}" type="pres">
      <dgm:prSet presAssocID="{B4A24D69-72BF-4736-A75C-A26E45F6A764}" presName="firstChild" presStyleLbl="bgAccFollowNode1" presStyleIdx="2" presStyleCnt="4" custScaleY="51660"/>
      <dgm:spPr/>
      <dgm:t>
        <a:bodyPr/>
        <a:lstStyle/>
        <a:p>
          <a:endParaRPr lang="en-US"/>
        </a:p>
      </dgm:t>
    </dgm:pt>
    <dgm:pt modelId="{0C1A0F87-FA59-46BF-A86B-8B1B2A535F85}" type="pres">
      <dgm:prSet presAssocID="{B4A24D69-72BF-4736-A75C-A26E45F6A764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5E288-A477-4D6D-BD20-5060BFF0A419}" type="pres">
      <dgm:prSet presAssocID="{D455BC81-0DCA-4585-9430-5463C83D297F}" presName="comp" presStyleCnt="0"/>
      <dgm:spPr/>
    </dgm:pt>
    <dgm:pt modelId="{0D6C2048-13DD-4D63-A413-F0D3EB65507E}" type="pres">
      <dgm:prSet presAssocID="{D455BC81-0DCA-4585-9430-5463C83D297F}" presName="child" presStyleLbl="bgAccFollowNode1" presStyleIdx="3" presStyleCnt="4"/>
      <dgm:spPr/>
      <dgm:t>
        <a:bodyPr/>
        <a:lstStyle/>
        <a:p>
          <a:endParaRPr lang="en-US"/>
        </a:p>
      </dgm:t>
    </dgm:pt>
    <dgm:pt modelId="{2BF80061-4E53-46A6-82C1-803F6E9E9B57}" type="pres">
      <dgm:prSet presAssocID="{D455BC81-0DCA-4585-9430-5463C83D297F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F93D6-740E-467A-A08C-0CCBED185ABB}" type="pres">
      <dgm:prSet presAssocID="{B4A24D69-72BF-4736-A75C-A26E45F6A764}" presName="negSpace" presStyleCnt="0"/>
      <dgm:spPr/>
    </dgm:pt>
    <dgm:pt modelId="{988D8841-CC48-469C-894E-FDF21AECE4BB}" type="pres">
      <dgm:prSet presAssocID="{B4A24D69-72BF-4736-A75C-A26E45F6A764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68690D58-F415-4112-974A-C44FBD3BB959}" type="presOf" srcId="{E2D26A13-572B-4070-B542-D7D2A19F79FB}" destId="{16AC8139-5B64-43F1-987B-CD40CACACC41}" srcOrd="0" destOrd="0" presId="urn:microsoft.com/office/officeart/2005/8/layout/hList9"/>
    <dgm:cxn modelId="{5C2AF5A4-96BA-44A3-AD34-5B6C54D7A654}" type="presOf" srcId="{E2D26A13-572B-4070-B542-D7D2A19F79FB}" destId="{0C1A0F87-FA59-46BF-A86B-8B1B2A535F85}" srcOrd="1" destOrd="0" presId="urn:microsoft.com/office/officeart/2005/8/layout/hList9"/>
    <dgm:cxn modelId="{52DFAB3F-BF5E-469F-83E5-5D8BAFE87131}" type="presOf" srcId="{ACF2875B-FBDA-4D64-8841-4B6EE32891D8}" destId="{344D2DB8-61E6-446B-8E82-DC1423C1BF6F}" srcOrd="1" destOrd="0" presId="urn:microsoft.com/office/officeart/2005/8/layout/hList9"/>
    <dgm:cxn modelId="{E731E2E1-3931-4D4E-8E4B-88DBD8DEDC55}" srcId="{B4A24D69-72BF-4736-A75C-A26E45F6A764}" destId="{D455BC81-0DCA-4585-9430-5463C83D297F}" srcOrd="1" destOrd="0" parTransId="{1A8D8528-07BF-499B-BA95-D85BA31BE8E6}" sibTransId="{3D0A3693-6CD2-4A27-AB34-D6EC9CEADF39}"/>
    <dgm:cxn modelId="{C522DC24-BC6A-416C-9B20-2BCDB809E89D}" type="presOf" srcId="{ACF2875B-FBDA-4D64-8841-4B6EE32891D8}" destId="{7766E8DC-F961-4587-B72A-D96E86F3A9FC}" srcOrd="0" destOrd="0" presId="urn:microsoft.com/office/officeart/2005/8/layout/hList9"/>
    <dgm:cxn modelId="{DE351ED8-6260-4ADB-AB3D-E352DFB99D05}" type="presOf" srcId="{A80B701A-EFBD-445B-AB47-5D66B239C5B9}" destId="{C59E5E9E-8B39-47C7-BA5E-2F6667429160}" srcOrd="0" destOrd="0" presId="urn:microsoft.com/office/officeart/2005/8/layout/hList9"/>
    <dgm:cxn modelId="{9E86C0FE-0687-4A55-8FA9-497CDF36734D}" srcId="{94BF7C8A-4DEF-4603-9ACE-3510F9863A0F}" destId="{ACF2875B-FBDA-4D64-8841-4B6EE32891D8}" srcOrd="0" destOrd="0" parTransId="{25EBB8DD-CC43-4F12-B97A-C34BB342CEA7}" sibTransId="{93EAF242-FBF6-4B2C-8C46-1835FFED899C}"/>
    <dgm:cxn modelId="{C39369DF-6942-430B-97D1-B9244A43B7BE}" type="presOf" srcId="{A80B701A-EFBD-445B-AB47-5D66B239C5B9}" destId="{9AACE3DF-6CB9-4889-BDA9-A9E181BDE3BC}" srcOrd="1" destOrd="0" presId="urn:microsoft.com/office/officeart/2005/8/layout/hList9"/>
    <dgm:cxn modelId="{048B26C8-C9D1-41FB-B04A-4B38032692F4}" type="presOf" srcId="{8E9C899C-178D-4F14-978A-700C9D0A7462}" destId="{CD815D72-0859-4167-B77B-08FFEFF744B5}" srcOrd="0" destOrd="0" presId="urn:microsoft.com/office/officeart/2005/8/layout/hList9"/>
    <dgm:cxn modelId="{45664629-7E2E-49AC-AC15-6ABB40076A25}" srcId="{94BF7C8A-4DEF-4603-9ACE-3510F9863A0F}" destId="{A80B701A-EFBD-445B-AB47-5D66B239C5B9}" srcOrd="1" destOrd="0" parTransId="{782C26CD-216B-425E-B00B-4456FCDA3871}" sibTransId="{2A11B6F5-F5CF-40B2-8DDB-35DD7EC40331}"/>
    <dgm:cxn modelId="{1D61C6BD-6924-4F58-84AB-AA60D49742C4}" srcId="{8E9C899C-178D-4F14-978A-700C9D0A7462}" destId="{94BF7C8A-4DEF-4603-9ACE-3510F9863A0F}" srcOrd="0" destOrd="0" parTransId="{DC5F96AA-B8BB-4CBE-B16C-1FE2C980C44A}" sibTransId="{9BAFB394-ED5A-41EC-B617-73A78D66487D}"/>
    <dgm:cxn modelId="{3CD81259-BEEA-472B-900D-5BA4FC895857}" srcId="{B4A24D69-72BF-4736-A75C-A26E45F6A764}" destId="{E2D26A13-572B-4070-B542-D7D2A19F79FB}" srcOrd="0" destOrd="0" parTransId="{0228D097-78E4-4415-8003-729BE4DED178}" sibTransId="{30E46144-A4AB-4826-AAA0-7586AD3CB4D4}"/>
    <dgm:cxn modelId="{39A2F51F-5A4E-4A80-86D9-A574320F2225}" type="presOf" srcId="{B4A24D69-72BF-4736-A75C-A26E45F6A764}" destId="{988D8841-CC48-469C-894E-FDF21AECE4BB}" srcOrd="0" destOrd="0" presId="urn:microsoft.com/office/officeart/2005/8/layout/hList9"/>
    <dgm:cxn modelId="{D2CA55E3-5622-4D4B-828C-59FBD14BD9ED}" type="presOf" srcId="{D455BC81-0DCA-4585-9430-5463C83D297F}" destId="{0D6C2048-13DD-4D63-A413-F0D3EB65507E}" srcOrd="0" destOrd="0" presId="urn:microsoft.com/office/officeart/2005/8/layout/hList9"/>
    <dgm:cxn modelId="{34174479-6263-4826-A9A9-1610421F52A3}" type="presOf" srcId="{D455BC81-0DCA-4585-9430-5463C83D297F}" destId="{2BF80061-4E53-46A6-82C1-803F6E9E9B57}" srcOrd="1" destOrd="0" presId="urn:microsoft.com/office/officeart/2005/8/layout/hList9"/>
    <dgm:cxn modelId="{C6C54256-41F7-4BAD-8C6F-5EAC9705BC43}" srcId="{8E9C899C-178D-4F14-978A-700C9D0A7462}" destId="{B4A24D69-72BF-4736-A75C-A26E45F6A764}" srcOrd="1" destOrd="0" parTransId="{FF5C27DE-8AD9-423A-AC5E-6A5BFAE099E7}" sibTransId="{B14C7DF6-F38B-4AB6-9C71-A149917770AA}"/>
    <dgm:cxn modelId="{BCB48C64-7FA3-46CC-9692-775C95D21913}" type="presOf" srcId="{94BF7C8A-4DEF-4603-9ACE-3510F9863A0F}" destId="{797EBE87-D32A-4232-9925-0D2BE1FBBACC}" srcOrd="0" destOrd="0" presId="urn:microsoft.com/office/officeart/2005/8/layout/hList9"/>
    <dgm:cxn modelId="{F35C82E4-69B1-45F9-BBE2-7D81A3C6F342}" type="presParOf" srcId="{CD815D72-0859-4167-B77B-08FFEFF744B5}" destId="{AE9D42CA-C684-4686-9EF2-8F5A5A6E188F}" srcOrd="0" destOrd="0" presId="urn:microsoft.com/office/officeart/2005/8/layout/hList9"/>
    <dgm:cxn modelId="{698510DD-B6E6-4BF0-8AEB-74396CF36A77}" type="presParOf" srcId="{CD815D72-0859-4167-B77B-08FFEFF744B5}" destId="{9E86C6A7-910C-47F2-886C-3E177818A7C0}" srcOrd="1" destOrd="0" presId="urn:microsoft.com/office/officeart/2005/8/layout/hList9"/>
    <dgm:cxn modelId="{38B2AFA0-1967-42EF-968F-91A87BA328B8}" type="presParOf" srcId="{9E86C6A7-910C-47F2-886C-3E177818A7C0}" destId="{D18EFD53-60F0-4B83-A65E-DBA68BA99DC3}" srcOrd="0" destOrd="0" presId="urn:microsoft.com/office/officeart/2005/8/layout/hList9"/>
    <dgm:cxn modelId="{0D43374C-405D-4CE3-8C07-A38FA5039597}" type="presParOf" srcId="{9E86C6A7-910C-47F2-886C-3E177818A7C0}" destId="{2D2441C7-FAC5-4C46-B194-DB426656432B}" srcOrd="1" destOrd="0" presId="urn:microsoft.com/office/officeart/2005/8/layout/hList9"/>
    <dgm:cxn modelId="{E7BA705D-67E0-4380-986B-E437895CEE40}" type="presParOf" srcId="{2D2441C7-FAC5-4C46-B194-DB426656432B}" destId="{7766E8DC-F961-4587-B72A-D96E86F3A9FC}" srcOrd="0" destOrd="0" presId="urn:microsoft.com/office/officeart/2005/8/layout/hList9"/>
    <dgm:cxn modelId="{BE1A966A-E123-4DCF-B891-4F29CFE9D830}" type="presParOf" srcId="{2D2441C7-FAC5-4C46-B194-DB426656432B}" destId="{344D2DB8-61E6-446B-8E82-DC1423C1BF6F}" srcOrd="1" destOrd="0" presId="urn:microsoft.com/office/officeart/2005/8/layout/hList9"/>
    <dgm:cxn modelId="{F0E06991-43DF-44EF-BAFB-C5AC08ADBC68}" type="presParOf" srcId="{9E86C6A7-910C-47F2-886C-3E177818A7C0}" destId="{1D26D52D-0A5A-4F69-82F7-E64594C767F9}" srcOrd="2" destOrd="0" presId="urn:microsoft.com/office/officeart/2005/8/layout/hList9"/>
    <dgm:cxn modelId="{1F74B7FC-ED82-45EE-B96C-E17E6D3C65A4}" type="presParOf" srcId="{1D26D52D-0A5A-4F69-82F7-E64594C767F9}" destId="{C59E5E9E-8B39-47C7-BA5E-2F6667429160}" srcOrd="0" destOrd="0" presId="urn:microsoft.com/office/officeart/2005/8/layout/hList9"/>
    <dgm:cxn modelId="{0E6619D0-FA0F-451F-99F7-AE4F66705069}" type="presParOf" srcId="{1D26D52D-0A5A-4F69-82F7-E64594C767F9}" destId="{9AACE3DF-6CB9-4889-BDA9-A9E181BDE3BC}" srcOrd="1" destOrd="0" presId="urn:microsoft.com/office/officeart/2005/8/layout/hList9"/>
    <dgm:cxn modelId="{67C0BBCF-C77D-481A-9D9E-007CD72AE515}" type="presParOf" srcId="{CD815D72-0859-4167-B77B-08FFEFF744B5}" destId="{5B319F67-DCBC-44BE-BA32-5F6C26EDA41F}" srcOrd="2" destOrd="0" presId="urn:microsoft.com/office/officeart/2005/8/layout/hList9"/>
    <dgm:cxn modelId="{4476D77B-4EBC-470A-8F59-7E13A2D4C458}" type="presParOf" srcId="{CD815D72-0859-4167-B77B-08FFEFF744B5}" destId="{797EBE87-D32A-4232-9925-0D2BE1FBBACC}" srcOrd="3" destOrd="0" presId="urn:microsoft.com/office/officeart/2005/8/layout/hList9"/>
    <dgm:cxn modelId="{A6AB08F6-0813-4FC8-BBFF-0A5E956A93A6}" type="presParOf" srcId="{CD815D72-0859-4167-B77B-08FFEFF744B5}" destId="{9A6BB369-E835-48B8-9C69-195F64BE0DF3}" srcOrd="4" destOrd="0" presId="urn:microsoft.com/office/officeart/2005/8/layout/hList9"/>
    <dgm:cxn modelId="{607CA399-6C2E-4C29-B93F-E1D9AB04E35F}" type="presParOf" srcId="{CD815D72-0859-4167-B77B-08FFEFF744B5}" destId="{401B5ADE-F7C1-4624-9023-1F9461F23803}" srcOrd="5" destOrd="0" presId="urn:microsoft.com/office/officeart/2005/8/layout/hList9"/>
    <dgm:cxn modelId="{72893EB6-EEE5-443D-B952-F9EE6BA0894F}" type="presParOf" srcId="{CD815D72-0859-4167-B77B-08FFEFF744B5}" destId="{64230597-7B25-4ED2-A592-8D6298DCE2AF}" srcOrd="6" destOrd="0" presId="urn:microsoft.com/office/officeart/2005/8/layout/hList9"/>
    <dgm:cxn modelId="{D74976A1-FB39-43C6-B14B-97F15808AECA}" type="presParOf" srcId="{64230597-7B25-4ED2-A592-8D6298DCE2AF}" destId="{52106195-44E1-4679-AA4A-1B5757B52995}" srcOrd="0" destOrd="0" presId="urn:microsoft.com/office/officeart/2005/8/layout/hList9"/>
    <dgm:cxn modelId="{CB7F7920-C6C8-4B5D-B0D7-A044F599FF36}" type="presParOf" srcId="{64230597-7B25-4ED2-A592-8D6298DCE2AF}" destId="{9687B227-554C-431F-B02B-8B7D557F6F94}" srcOrd="1" destOrd="0" presId="urn:microsoft.com/office/officeart/2005/8/layout/hList9"/>
    <dgm:cxn modelId="{ED211199-E9C0-4E2A-9072-5C7CE1A46FBF}" type="presParOf" srcId="{9687B227-554C-431F-B02B-8B7D557F6F94}" destId="{16AC8139-5B64-43F1-987B-CD40CACACC41}" srcOrd="0" destOrd="0" presId="urn:microsoft.com/office/officeart/2005/8/layout/hList9"/>
    <dgm:cxn modelId="{BCDF6391-A2CD-441E-BE6A-BA449BD01D34}" type="presParOf" srcId="{9687B227-554C-431F-B02B-8B7D557F6F94}" destId="{0C1A0F87-FA59-46BF-A86B-8B1B2A535F85}" srcOrd="1" destOrd="0" presId="urn:microsoft.com/office/officeart/2005/8/layout/hList9"/>
    <dgm:cxn modelId="{D08B5A61-301B-479D-828C-B3D3D8BC0D41}" type="presParOf" srcId="{64230597-7B25-4ED2-A592-8D6298DCE2AF}" destId="{01B5E288-A477-4D6D-BD20-5060BFF0A419}" srcOrd="2" destOrd="0" presId="urn:microsoft.com/office/officeart/2005/8/layout/hList9"/>
    <dgm:cxn modelId="{4C689B10-C380-4C6B-AF18-F5202B0998F2}" type="presParOf" srcId="{01B5E288-A477-4D6D-BD20-5060BFF0A419}" destId="{0D6C2048-13DD-4D63-A413-F0D3EB65507E}" srcOrd="0" destOrd="0" presId="urn:microsoft.com/office/officeart/2005/8/layout/hList9"/>
    <dgm:cxn modelId="{02B55867-77A9-4BC3-A828-8FD6765A10FC}" type="presParOf" srcId="{01B5E288-A477-4D6D-BD20-5060BFF0A419}" destId="{2BF80061-4E53-46A6-82C1-803F6E9E9B57}" srcOrd="1" destOrd="0" presId="urn:microsoft.com/office/officeart/2005/8/layout/hList9"/>
    <dgm:cxn modelId="{A5E57921-77A0-4065-A137-B3266DE631CB}" type="presParOf" srcId="{CD815D72-0859-4167-B77B-08FFEFF744B5}" destId="{E48F93D6-740E-467A-A08C-0CCBED185ABB}" srcOrd="7" destOrd="0" presId="urn:microsoft.com/office/officeart/2005/8/layout/hList9"/>
    <dgm:cxn modelId="{F8ABA00C-66C8-4A4E-BB61-0886CF78B1CE}" type="presParOf" srcId="{CD815D72-0859-4167-B77B-08FFEFF744B5}" destId="{988D8841-CC48-469C-894E-FDF21AECE4B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B75F66-CF10-4249-B9CC-3F7EA725E75E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3FEED-BF1A-4724-A0B8-FE6CF4ED9A11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D6CCBB6A-80A9-4D28-A489-BBF59178348B}" type="parTrans" cxnId="{8AC4FAD1-1536-41D9-9988-FDC74A011330}">
      <dgm:prSet/>
      <dgm:spPr/>
      <dgm:t>
        <a:bodyPr/>
        <a:lstStyle/>
        <a:p>
          <a:endParaRPr lang="en-US"/>
        </a:p>
      </dgm:t>
    </dgm:pt>
    <dgm:pt modelId="{58132454-93AE-4C39-96E1-66562ECD1D00}" type="sibTrans" cxnId="{8AC4FAD1-1536-41D9-9988-FDC74A011330}">
      <dgm:prSet/>
      <dgm:spPr/>
      <dgm:t>
        <a:bodyPr/>
        <a:lstStyle/>
        <a:p>
          <a:endParaRPr lang="en-US"/>
        </a:p>
      </dgm:t>
    </dgm:pt>
    <dgm:pt modelId="{1FC6220C-A7FF-4F3D-8F41-CB997A1C2C8E}">
      <dgm:prSet phldrT="[Text]"/>
      <dgm:spPr/>
      <dgm:t>
        <a:bodyPr/>
        <a:lstStyle/>
        <a:p>
          <a:pPr algn="ctr"/>
          <a:r>
            <a:rPr lang="en-US" dirty="0" smtClean="0"/>
            <a:t>Gray Hats</a:t>
          </a:r>
          <a:endParaRPr lang="en-US" dirty="0"/>
        </a:p>
      </dgm:t>
    </dgm:pt>
    <dgm:pt modelId="{4D2616E0-0082-4D4C-9A4A-3401C06AA577}" type="parTrans" cxnId="{0836860C-DFDC-40CA-B153-AEA4BBD81B09}">
      <dgm:prSet/>
      <dgm:spPr/>
      <dgm:t>
        <a:bodyPr/>
        <a:lstStyle/>
        <a:p>
          <a:endParaRPr lang="en-US"/>
        </a:p>
      </dgm:t>
    </dgm:pt>
    <dgm:pt modelId="{C1E37EEE-7035-4D05-8462-E5C76A42946F}" type="sibTrans" cxnId="{0836860C-DFDC-40CA-B153-AEA4BBD81B09}">
      <dgm:prSet/>
      <dgm:spPr/>
      <dgm:t>
        <a:bodyPr/>
        <a:lstStyle/>
        <a:p>
          <a:endParaRPr lang="en-US"/>
        </a:p>
      </dgm:t>
    </dgm:pt>
    <dgm:pt modelId="{6C8D41DC-A5CF-4015-9BFD-5C393F9CC372}">
      <dgm:prSet phldrT="[Text]"/>
      <dgm:spPr/>
      <dgm:t>
        <a:bodyPr/>
        <a:lstStyle/>
        <a:p>
          <a:r>
            <a:rPr lang="en-US" dirty="0" smtClean="0"/>
            <a:t>Individuals who work both offensively and defensively at various times</a:t>
          </a:r>
          <a:endParaRPr lang="en-US" dirty="0"/>
        </a:p>
      </dgm:t>
    </dgm:pt>
    <dgm:pt modelId="{1AEDB5CE-D8A1-429B-9C4D-C8EE50A51409}" type="parTrans" cxnId="{21B57A08-6FA1-493B-8A20-1EF23A43E767}">
      <dgm:prSet/>
      <dgm:spPr/>
      <dgm:t>
        <a:bodyPr/>
        <a:lstStyle/>
        <a:p>
          <a:endParaRPr lang="en-US"/>
        </a:p>
      </dgm:t>
    </dgm:pt>
    <dgm:pt modelId="{3FAE000D-0C9B-4A6A-9A0A-800F0A539A76}" type="sibTrans" cxnId="{21B57A08-6FA1-493B-8A20-1EF23A43E767}">
      <dgm:prSet/>
      <dgm:spPr/>
      <dgm:t>
        <a:bodyPr/>
        <a:lstStyle/>
        <a:p>
          <a:endParaRPr lang="en-US"/>
        </a:p>
      </dgm:t>
    </dgm:pt>
    <dgm:pt modelId="{11B74781-D24F-4506-B375-3B40EFD68003}">
      <dgm:prSet phldrT="[Text]"/>
      <dgm:spPr/>
      <dgm:t>
        <a:bodyPr/>
        <a:lstStyle/>
        <a:p>
          <a:r>
            <a:rPr lang="en-US" dirty="0" smtClean="0"/>
            <a:t>4.</a:t>
          </a:r>
          <a:endParaRPr lang="en-US" dirty="0"/>
        </a:p>
      </dgm:t>
    </dgm:pt>
    <dgm:pt modelId="{C5042B0D-A6F1-4649-A81E-39231BBD4142}" type="parTrans" cxnId="{B281D485-5BE5-48B8-9D07-96CC2F2AE936}">
      <dgm:prSet/>
      <dgm:spPr/>
      <dgm:t>
        <a:bodyPr/>
        <a:lstStyle/>
        <a:p>
          <a:endParaRPr lang="en-US"/>
        </a:p>
      </dgm:t>
    </dgm:pt>
    <dgm:pt modelId="{AFC8FDCD-9077-4E8A-9977-3867757F0558}" type="sibTrans" cxnId="{B281D485-5BE5-48B8-9D07-96CC2F2AE936}">
      <dgm:prSet/>
      <dgm:spPr/>
      <dgm:t>
        <a:bodyPr/>
        <a:lstStyle/>
        <a:p>
          <a:endParaRPr lang="en-US"/>
        </a:p>
      </dgm:t>
    </dgm:pt>
    <dgm:pt modelId="{2BD300F5-77B1-4C60-92B5-471E0E5479FA}">
      <dgm:prSet phldrT="[Text]"/>
      <dgm:spPr/>
      <dgm:t>
        <a:bodyPr/>
        <a:lstStyle/>
        <a:p>
          <a:pPr algn="ctr"/>
          <a:r>
            <a:rPr lang="en-US" dirty="0" smtClean="0"/>
            <a:t>Suicide Hackers</a:t>
          </a:r>
          <a:endParaRPr lang="en-US" dirty="0"/>
        </a:p>
      </dgm:t>
    </dgm:pt>
    <dgm:pt modelId="{B867CD06-C7BF-41EF-AE06-33043C3413EB}" type="parTrans" cxnId="{65664C33-E0F1-4945-B749-89F17D053BFE}">
      <dgm:prSet/>
      <dgm:spPr/>
      <dgm:t>
        <a:bodyPr/>
        <a:lstStyle/>
        <a:p>
          <a:endParaRPr lang="en-US"/>
        </a:p>
      </dgm:t>
    </dgm:pt>
    <dgm:pt modelId="{7F1F206C-2D51-4874-BAB9-23C289FD1C48}" type="sibTrans" cxnId="{65664C33-E0F1-4945-B749-89F17D053BFE}">
      <dgm:prSet/>
      <dgm:spPr/>
      <dgm:t>
        <a:bodyPr/>
        <a:lstStyle/>
        <a:p>
          <a:endParaRPr lang="en-US"/>
        </a:p>
      </dgm:t>
    </dgm:pt>
    <dgm:pt modelId="{123F5C38-28FC-46EC-B6EE-1EAF84D58F19}">
      <dgm:prSet phldrT="[Text]"/>
      <dgm:spPr/>
      <dgm:t>
        <a:bodyPr/>
        <a:lstStyle/>
        <a:p>
          <a:r>
            <a:rPr lang="en-US" dirty="0" smtClean="0"/>
            <a:t>Individuals who aim to bring down critical infrastructure for a “cause” and not worried about facing jail terms or any other kind of punishment</a:t>
          </a:r>
          <a:endParaRPr lang="en-US" dirty="0"/>
        </a:p>
      </dgm:t>
    </dgm:pt>
    <dgm:pt modelId="{A4F901B8-F368-4E3E-A6D0-1AD74DE6FFD0}" type="parTrans" cxnId="{3E1F4158-5791-4264-B45D-55EC838B45E3}">
      <dgm:prSet/>
      <dgm:spPr/>
      <dgm:t>
        <a:bodyPr/>
        <a:lstStyle/>
        <a:p>
          <a:endParaRPr lang="en-US"/>
        </a:p>
      </dgm:t>
    </dgm:pt>
    <dgm:pt modelId="{10C36046-4BE1-4FE4-BE6D-A0C39E89CE49}" type="sibTrans" cxnId="{3E1F4158-5791-4264-B45D-55EC838B45E3}">
      <dgm:prSet/>
      <dgm:spPr/>
      <dgm:t>
        <a:bodyPr/>
        <a:lstStyle/>
        <a:p>
          <a:endParaRPr lang="en-US"/>
        </a:p>
      </dgm:t>
    </dgm:pt>
    <dgm:pt modelId="{DCB7142F-B81D-4D41-BCE0-F93D5073D049}" type="pres">
      <dgm:prSet presAssocID="{86B75F66-CF10-4249-B9CC-3F7EA725E75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8D6FDD1-B1EF-4F55-928F-4686B2D57754}" type="pres">
      <dgm:prSet presAssocID="{3DC3FEED-BF1A-4724-A0B8-FE6CF4ED9A11}" presName="posSpace" presStyleCnt="0"/>
      <dgm:spPr/>
    </dgm:pt>
    <dgm:pt modelId="{F738C560-D7D7-4688-A171-6581D1A150DB}" type="pres">
      <dgm:prSet presAssocID="{3DC3FEED-BF1A-4724-A0B8-FE6CF4ED9A11}" presName="vertFlow" presStyleCnt="0"/>
      <dgm:spPr/>
    </dgm:pt>
    <dgm:pt modelId="{B503C4C8-AE0B-4173-9C52-1D018465549D}" type="pres">
      <dgm:prSet presAssocID="{3DC3FEED-BF1A-4724-A0B8-FE6CF4ED9A11}" presName="topSpace" presStyleCnt="0"/>
      <dgm:spPr/>
    </dgm:pt>
    <dgm:pt modelId="{EE67EE2B-93CC-4352-B5A9-1ED1AD048C18}" type="pres">
      <dgm:prSet presAssocID="{3DC3FEED-BF1A-4724-A0B8-FE6CF4ED9A11}" presName="firstComp" presStyleCnt="0"/>
      <dgm:spPr/>
    </dgm:pt>
    <dgm:pt modelId="{9B5EF920-6DAF-4F34-B709-AA1A9F9DB964}" type="pres">
      <dgm:prSet presAssocID="{3DC3FEED-BF1A-4724-A0B8-FE6CF4ED9A11}" presName="firstChild" presStyleLbl="bgAccFollowNode1" presStyleIdx="0" presStyleCnt="4" custScaleY="54021"/>
      <dgm:spPr/>
      <dgm:t>
        <a:bodyPr/>
        <a:lstStyle/>
        <a:p>
          <a:endParaRPr lang="en-US"/>
        </a:p>
      </dgm:t>
    </dgm:pt>
    <dgm:pt modelId="{EED5B4EA-D988-4B8E-8D97-FE944B19B548}" type="pres">
      <dgm:prSet presAssocID="{3DC3FEED-BF1A-4724-A0B8-FE6CF4ED9A11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1D29F-F0E7-4FB5-B57F-03795251B440}" type="pres">
      <dgm:prSet presAssocID="{6C8D41DC-A5CF-4015-9BFD-5C393F9CC372}" presName="comp" presStyleCnt="0"/>
      <dgm:spPr/>
    </dgm:pt>
    <dgm:pt modelId="{CC82A91C-59B6-41E5-9E92-289823FF0C65}" type="pres">
      <dgm:prSet presAssocID="{6C8D41DC-A5CF-4015-9BFD-5C393F9CC372}" presName="child" presStyleLbl="bgAccFollowNode1" presStyleIdx="1" presStyleCnt="4"/>
      <dgm:spPr/>
      <dgm:t>
        <a:bodyPr/>
        <a:lstStyle/>
        <a:p>
          <a:endParaRPr lang="en-US"/>
        </a:p>
      </dgm:t>
    </dgm:pt>
    <dgm:pt modelId="{C773BC60-B9B6-48F7-BEFD-A8C96B9D55CC}" type="pres">
      <dgm:prSet presAssocID="{6C8D41DC-A5CF-4015-9BFD-5C393F9CC372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93CA9-7609-4029-964D-06D3995662E1}" type="pres">
      <dgm:prSet presAssocID="{3DC3FEED-BF1A-4724-A0B8-FE6CF4ED9A11}" presName="negSpace" presStyleCnt="0"/>
      <dgm:spPr/>
    </dgm:pt>
    <dgm:pt modelId="{7CB8277D-2AB4-4E7A-B356-7E6C67B8C9F4}" type="pres">
      <dgm:prSet presAssocID="{3DC3FEED-BF1A-4724-A0B8-FE6CF4ED9A11}" presName="circle" presStyleLbl="node1" presStyleIdx="0" presStyleCnt="2" custLinFactNeighborX="1353"/>
      <dgm:spPr/>
      <dgm:t>
        <a:bodyPr/>
        <a:lstStyle/>
        <a:p>
          <a:endParaRPr lang="en-US"/>
        </a:p>
      </dgm:t>
    </dgm:pt>
    <dgm:pt modelId="{E086D9A5-53C8-430D-AF6B-908B8668F8AA}" type="pres">
      <dgm:prSet presAssocID="{58132454-93AE-4C39-96E1-66562ECD1D00}" presName="transSpace" presStyleCnt="0"/>
      <dgm:spPr/>
    </dgm:pt>
    <dgm:pt modelId="{ECD36531-A66F-46AB-B9F8-BE0AB9780372}" type="pres">
      <dgm:prSet presAssocID="{11B74781-D24F-4506-B375-3B40EFD68003}" presName="posSpace" presStyleCnt="0"/>
      <dgm:spPr/>
    </dgm:pt>
    <dgm:pt modelId="{AFC29610-CB22-467F-98CF-B253152222CC}" type="pres">
      <dgm:prSet presAssocID="{11B74781-D24F-4506-B375-3B40EFD68003}" presName="vertFlow" presStyleCnt="0"/>
      <dgm:spPr/>
    </dgm:pt>
    <dgm:pt modelId="{FD498A59-38AD-458A-82A5-79D490B2E919}" type="pres">
      <dgm:prSet presAssocID="{11B74781-D24F-4506-B375-3B40EFD68003}" presName="topSpace" presStyleCnt="0"/>
      <dgm:spPr/>
    </dgm:pt>
    <dgm:pt modelId="{951EA636-A004-421A-B799-68B7F24F0D1A}" type="pres">
      <dgm:prSet presAssocID="{11B74781-D24F-4506-B375-3B40EFD68003}" presName="firstComp" presStyleCnt="0"/>
      <dgm:spPr/>
    </dgm:pt>
    <dgm:pt modelId="{F6F024EB-2F80-4653-B0FB-64D656ACE987}" type="pres">
      <dgm:prSet presAssocID="{11B74781-D24F-4506-B375-3B40EFD68003}" presName="firstChild" presStyleLbl="bgAccFollowNode1" presStyleIdx="2" presStyleCnt="4" custScaleY="52521"/>
      <dgm:spPr/>
      <dgm:t>
        <a:bodyPr/>
        <a:lstStyle/>
        <a:p>
          <a:endParaRPr lang="en-US"/>
        </a:p>
      </dgm:t>
    </dgm:pt>
    <dgm:pt modelId="{EAA44527-55BF-41F6-A573-9AC59028BE86}" type="pres">
      <dgm:prSet presAssocID="{11B74781-D24F-4506-B375-3B40EFD68003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A90A8-5FBF-4680-A573-E9587680E87D}" type="pres">
      <dgm:prSet presAssocID="{123F5C38-28FC-46EC-B6EE-1EAF84D58F19}" presName="comp" presStyleCnt="0"/>
      <dgm:spPr/>
    </dgm:pt>
    <dgm:pt modelId="{93341F5F-20B3-4FE7-95BC-864057B7E4C9}" type="pres">
      <dgm:prSet presAssocID="{123F5C38-28FC-46EC-B6EE-1EAF84D58F19}" presName="child" presStyleLbl="bgAccFollowNode1" presStyleIdx="3" presStyleCnt="4"/>
      <dgm:spPr/>
      <dgm:t>
        <a:bodyPr/>
        <a:lstStyle/>
        <a:p>
          <a:endParaRPr lang="en-US"/>
        </a:p>
      </dgm:t>
    </dgm:pt>
    <dgm:pt modelId="{74C3CA6F-56F7-4118-8A20-5C07A71D4B49}" type="pres">
      <dgm:prSet presAssocID="{123F5C38-28FC-46EC-B6EE-1EAF84D58F19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79236-1AEE-4D06-98BC-8075F05CCF10}" type="pres">
      <dgm:prSet presAssocID="{11B74781-D24F-4506-B375-3B40EFD68003}" presName="negSpace" presStyleCnt="0"/>
      <dgm:spPr/>
    </dgm:pt>
    <dgm:pt modelId="{18030807-15D9-41D2-9BEA-D76D23BEF6D5}" type="pres">
      <dgm:prSet presAssocID="{11B74781-D24F-4506-B375-3B40EFD68003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281D485-5BE5-48B8-9D07-96CC2F2AE936}" srcId="{86B75F66-CF10-4249-B9CC-3F7EA725E75E}" destId="{11B74781-D24F-4506-B375-3B40EFD68003}" srcOrd="1" destOrd="0" parTransId="{C5042B0D-A6F1-4649-A81E-39231BBD4142}" sibTransId="{AFC8FDCD-9077-4E8A-9977-3867757F0558}"/>
    <dgm:cxn modelId="{8042FFA2-3784-4790-97C1-DEAB305CC05F}" type="presOf" srcId="{123F5C38-28FC-46EC-B6EE-1EAF84D58F19}" destId="{74C3CA6F-56F7-4118-8A20-5C07A71D4B49}" srcOrd="1" destOrd="0" presId="urn:microsoft.com/office/officeart/2005/8/layout/hList9"/>
    <dgm:cxn modelId="{6B8C3BC0-31B2-4606-B837-CD648665EB80}" type="presOf" srcId="{2BD300F5-77B1-4C60-92B5-471E0E5479FA}" destId="{F6F024EB-2F80-4653-B0FB-64D656ACE987}" srcOrd="0" destOrd="0" presId="urn:microsoft.com/office/officeart/2005/8/layout/hList9"/>
    <dgm:cxn modelId="{21B57A08-6FA1-493B-8A20-1EF23A43E767}" srcId="{3DC3FEED-BF1A-4724-A0B8-FE6CF4ED9A11}" destId="{6C8D41DC-A5CF-4015-9BFD-5C393F9CC372}" srcOrd="1" destOrd="0" parTransId="{1AEDB5CE-D8A1-429B-9C4D-C8EE50A51409}" sibTransId="{3FAE000D-0C9B-4A6A-9A0A-800F0A539A76}"/>
    <dgm:cxn modelId="{2C684DC1-5BE7-47FB-B719-87323C99B72A}" type="presOf" srcId="{11B74781-D24F-4506-B375-3B40EFD68003}" destId="{18030807-15D9-41D2-9BEA-D76D23BEF6D5}" srcOrd="0" destOrd="0" presId="urn:microsoft.com/office/officeart/2005/8/layout/hList9"/>
    <dgm:cxn modelId="{D6CD3432-FB96-47C4-AB82-81A056196FA8}" type="presOf" srcId="{1FC6220C-A7FF-4F3D-8F41-CB997A1C2C8E}" destId="{9B5EF920-6DAF-4F34-B709-AA1A9F9DB964}" srcOrd="0" destOrd="0" presId="urn:microsoft.com/office/officeart/2005/8/layout/hList9"/>
    <dgm:cxn modelId="{44EB69B6-720A-438F-BD10-961C20AA2EE6}" type="presOf" srcId="{3DC3FEED-BF1A-4724-A0B8-FE6CF4ED9A11}" destId="{7CB8277D-2AB4-4E7A-B356-7E6C67B8C9F4}" srcOrd="0" destOrd="0" presId="urn:microsoft.com/office/officeart/2005/8/layout/hList9"/>
    <dgm:cxn modelId="{3E1F4158-5791-4264-B45D-55EC838B45E3}" srcId="{11B74781-D24F-4506-B375-3B40EFD68003}" destId="{123F5C38-28FC-46EC-B6EE-1EAF84D58F19}" srcOrd="1" destOrd="0" parTransId="{A4F901B8-F368-4E3E-A6D0-1AD74DE6FFD0}" sibTransId="{10C36046-4BE1-4FE4-BE6D-A0C39E89CE49}"/>
    <dgm:cxn modelId="{A30030B8-B746-4D8D-BB13-6A1AEA739B92}" type="presOf" srcId="{1FC6220C-A7FF-4F3D-8F41-CB997A1C2C8E}" destId="{EED5B4EA-D988-4B8E-8D97-FE944B19B548}" srcOrd="1" destOrd="0" presId="urn:microsoft.com/office/officeart/2005/8/layout/hList9"/>
    <dgm:cxn modelId="{0836860C-DFDC-40CA-B153-AEA4BBD81B09}" srcId="{3DC3FEED-BF1A-4724-A0B8-FE6CF4ED9A11}" destId="{1FC6220C-A7FF-4F3D-8F41-CB997A1C2C8E}" srcOrd="0" destOrd="0" parTransId="{4D2616E0-0082-4D4C-9A4A-3401C06AA577}" sibTransId="{C1E37EEE-7035-4D05-8462-E5C76A42946F}"/>
    <dgm:cxn modelId="{96185315-EC13-44AE-AFF4-54F1899D7DBD}" type="presOf" srcId="{123F5C38-28FC-46EC-B6EE-1EAF84D58F19}" destId="{93341F5F-20B3-4FE7-95BC-864057B7E4C9}" srcOrd="0" destOrd="0" presId="urn:microsoft.com/office/officeart/2005/8/layout/hList9"/>
    <dgm:cxn modelId="{4B2AADA6-3BD8-46CB-8115-CE97AB6982CA}" type="presOf" srcId="{86B75F66-CF10-4249-B9CC-3F7EA725E75E}" destId="{DCB7142F-B81D-4D41-BCE0-F93D5073D049}" srcOrd="0" destOrd="0" presId="urn:microsoft.com/office/officeart/2005/8/layout/hList9"/>
    <dgm:cxn modelId="{799B0045-813D-4369-A62D-1A7BCB248757}" type="presOf" srcId="{6C8D41DC-A5CF-4015-9BFD-5C393F9CC372}" destId="{C773BC60-B9B6-48F7-BEFD-A8C96B9D55CC}" srcOrd="1" destOrd="0" presId="urn:microsoft.com/office/officeart/2005/8/layout/hList9"/>
    <dgm:cxn modelId="{6F3EA0B5-D931-401C-B2D0-CF1AD212D246}" type="presOf" srcId="{2BD300F5-77B1-4C60-92B5-471E0E5479FA}" destId="{EAA44527-55BF-41F6-A573-9AC59028BE86}" srcOrd="1" destOrd="0" presId="urn:microsoft.com/office/officeart/2005/8/layout/hList9"/>
    <dgm:cxn modelId="{96251DA9-6845-43DC-8160-731348DC83D3}" type="presOf" srcId="{6C8D41DC-A5CF-4015-9BFD-5C393F9CC372}" destId="{CC82A91C-59B6-41E5-9E92-289823FF0C65}" srcOrd="0" destOrd="0" presId="urn:microsoft.com/office/officeart/2005/8/layout/hList9"/>
    <dgm:cxn modelId="{65664C33-E0F1-4945-B749-89F17D053BFE}" srcId="{11B74781-D24F-4506-B375-3B40EFD68003}" destId="{2BD300F5-77B1-4C60-92B5-471E0E5479FA}" srcOrd="0" destOrd="0" parTransId="{B867CD06-C7BF-41EF-AE06-33043C3413EB}" sibTransId="{7F1F206C-2D51-4874-BAB9-23C289FD1C48}"/>
    <dgm:cxn modelId="{8AC4FAD1-1536-41D9-9988-FDC74A011330}" srcId="{86B75F66-CF10-4249-B9CC-3F7EA725E75E}" destId="{3DC3FEED-BF1A-4724-A0B8-FE6CF4ED9A11}" srcOrd="0" destOrd="0" parTransId="{D6CCBB6A-80A9-4D28-A489-BBF59178348B}" sibTransId="{58132454-93AE-4C39-96E1-66562ECD1D00}"/>
    <dgm:cxn modelId="{69A6AEB1-7F05-41DB-9B13-7203394A218B}" type="presParOf" srcId="{DCB7142F-B81D-4D41-BCE0-F93D5073D049}" destId="{88D6FDD1-B1EF-4F55-928F-4686B2D57754}" srcOrd="0" destOrd="0" presId="urn:microsoft.com/office/officeart/2005/8/layout/hList9"/>
    <dgm:cxn modelId="{FABA1769-B740-49CE-B768-1045D9781F04}" type="presParOf" srcId="{DCB7142F-B81D-4D41-BCE0-F93D5073D049}" destId="{F738C560-D7D7-4688-A171-6581D1A150DB}" srcOrd="1" destOrd="0" presId="urn:microsoft.com/office/officeart/2005/8/layout/hList9"/>
    <dgm:cxn modelId="{B3B01815-2E87-4642-A6DA-817846213A8B}" type="presParOf" srcId="{F738C560-D7D7-4688-A171-6581D1A150DB}" destId="{B503C4C8-AE0B-4173-9C52-1D018465549D}" srcOrd="0" destOrd="0" presId="urn:microsoft.com/office/officeart/2005/8/layout/hList9"/>
    <dgm:cxn modelId="{DDE5FA86-5141-4BC9-959D-5CACB2993737}" type="presParOf" srcId="{F738C560-D7D7-4688-A171-6581D1A150DB}" destId="{EE67EE2B-93CC-4352-B5A9-1ED1AD048C18}" srcOrd="1" destOrd="0" presId="urn:microsoft.com/office/officeart/2005/8/layout/hList9"/>
    <dgm:cxn modelId="{858BBBDB-5630-44A7-993E-31409E967529}" type="presParOf" srcId="{EE67EE2B-93CC-4352-B5A9-1ED1AD048C18}" destId="{9B5EF920-6DAF-4F34-B709-AA1A9F9DB964}" srcOrd="0" destOrd="0" presId="urn:microsoft.com/office/officeart/2005/8/layout/hList9"/>
    <dgm:cxn modelId="{0038CC9A-D136-470B-A675-500A82014FC4}" type="presParOf" srcId="{EE67EE2B-93CC-4352-B5A9-1ED1AD048C18}" destId="{EED5B4EA-D988-4B8E-8D97-FE944B19B548}" srcOrd="1" destOrd="0" presId="urn:microsoft.com/office/officeart/2005/8/layout/hList9"/>
    <dgm:cxn modelId="{E4B0DA03-F41C-4224-900F-5510CA61639E}" type="presParOf" srcId="{F738C560-D7D7-4688-A171-6581D1A150DB}" destId="{F7E1D29F-F0E7-4FB5-B57F-03795251B440}" srcOrd="2" destOrd="0" presId="urn:microsoft.com/office/officeart/2005/8/layout/hList9"/>
    <dgm:cxn modelId="{A6ECA254-71FE-4043-A9D1-996069A92A36}" type="presParOf" srcId="{F7E1D29F-F0E7-4FB5-B57F-03795251B440}" destId="{CC82A91C-59B6-41E5-9E92-289823FF0C65}" srcOrd="0" destOrd="0" presId="urn:microsoft.com/office/officeart/2005/8/layout/hList9"/>
    <dgm:cxn modelId="{E6A46018-87EB-42F4-928C-C67BA6950E7E}" type="presParOf" srcId="{F7E1D29F-F0E7-4FB5-B57F-03795251B440}" destId="{C773BC60-B9B6-48F7-BEFD-A8C96B9D55CC}" srcOrd="1" destOrd="0" presId="urn:microsoft.com/office/officeart/2005/8/layout/hList9"/>
    <dgm:cxn modelId="{F31F9F3A-EE81-46E1-81D0-5557DEA7BEBD}" type="presParOf" srcId="{DCB7142F-B81D-4D41-BCE0-F93D5073D049}" destId="{B5793CA9-7609-4029-964D-06D3995662E1}" srcOrd="2" destOrd="0" presId="urn:microsoft.com/office/officeart/2005/8/layout/hList9"/>
    <dgm:cxn modelId="{58688679-636D-4479-8A13-0A7CDA2347D6}" type="presParOf" srcId="{DCB7142F-B81D-4D41-BCE0-F93D5073D049}" destId="{7CB8277D-2AB4-4E7A-B356-7E6C67B8C9F4}" srcOrd="3" destOrd="0" presId="urn:microsoft.com/office/officeart/2005/8/layout/hList9"/>
    <dgm:cxn modelId="{3E052BD2-B1FA-4691-88C1-56F6C646F2BE}" type="presParOf" srcId="{DCB7142F-B81D-4D41-BCE0-F93D5073D049}" destId="{E086D9A5-53C8-430D-AF6B-908B8668F8AA}" srcOrd="4" destOrd="0" presId="urn:microsoft.com/office/officeart/2005/8/layout/hList9"/>
    <dgm:cxn modelId="{9FEE49F5-F2A2-497D-A0DB-B684E129A885}" type="presParOf" srcId="{DCB7142F-B81D-4D41-BCE0-F93D5073D049}" destId="{ECD36531-A66F-46AB-B9F8-BE0AB9780372}" srcOrd="5" destOrd="0" presId="urn:microsoft.com/office/officeart/2005/8/layout/hList9"/>
    <dgm:cxn modelId="{38868039-22D1-4F6A-AF0C-BA9B64C4E9DB}" type="presParOf" srcId="{DCB7142F-B81D-4D41-BCE0-F93D5073D049}" destId="{AFC29610-CB22-467F-98CF-B253152222CC}" srcOrd="6" destOrd="0" presId="urn:microsoft.com/office/officeart/2005/8/layout/hList9"/>
    <dgm:cxn modelId="{56E7CE4D-CE6A-469A-98CC-9CACC9E7D114}" type="presParOf" srcId="{AFC29610-CB22-467F-98CF-B253152222CC}" destId="{FD498A59-38AD-458A-82A5-79D490B2E919}" srcOrd="0" destOrd="0" presId="urn:microsoft.com/office/officeart/2005/8/layout/hList9"/>
    <dgm:cxn modelId="{68B7F28F-D95E-43AD-9C0D-E5426B5ED659}" type="presParOf" srcId="{AFC29610-CB22-467F-98CF-B253152222CC}" destId="{951EA636-A004-421A-B799-68B7F24F0D1A}" srcOrd="1" destOrd="0" presId="urn:microsoft.com/office/officeart/2005/8/layout/hList9"/>
    <dgm:cxn modelId="{E8BD7057-F772-4471-9047-CB22BF332271}" type="presParOf" srcId="{951EA636-A004-421A-B799-68B7F24F0D1A}" destId="{F6F024EB-2F80-4653-B0FB-64D656ACE987}" srcOrd="0" destOrd="0" presId="urn:microsoft.com/office/officeart/2005/8/layout/hList9"/>
    <dgm:cxn modelId="{A9C700FA-C367-4307-B479-C2A6A4ECE54B}" type="presParOf" srcId="{951EA636-A004-421A-B799-68B7F24F0D1A}" destId="{EAA44527-55BF-41F6-A573-9AC59028BE86}" srcOrd="1" destOrd="0" presId="urn:microsoft.com/office/officeart/2005/8/layout/hList9"/>
    <dgm:cxn modelId="{81D0F8EA-BC27-448B-9759-A71336D01A94}" type="presParOf" srcId="{AFC29610-CB22-467F-98CF-B253152222CC}" destId="{FC7A90A8-5FBF-4680-A573-E9587680E87D}" srcOrd="2" destOrd="0" presId="urn:microsoft.com/office/officeart/2005/8/layout/hList9"/>
    <dgm:cxn modelId="{F86BB78B-06D1-4891-BD82-36AF0DB0A06D}" type="presParOf" srcId="{FC7A90A8-5FBF-4680-A573-E9587680E87D}" destId="{93341F5F-20B3-4FE7-95BC-864057B7E4C9}" srcOrd="0" destOrd="0" presId="urn:microsoft.com/office/officeart/2005/8/layout/hList9"/>
    <dgm:cxn modelId="{C154AD7A-4694-4E22-8DB9-0F7EC59165EC}" type="presParOf" srcId="{FC7A90A8-5FBF-4680-A573-E9587680E87D}" destId="{74C3CA6F-56F7-4118-8A20-5C07A71D4B49}" srcOrd="1" destOrd="0" presId="urn:microsoft.com/office/officeart/2005/8/layout/hList9"/>
    <dgm:cxn modelId="{ABDF0050-C994-421A-83EB-937E9D96A53F}" type="presParOf" srcId="{DCB7142F-B81D-4D41-BCE0-F93D5073D049}" destId="{2DE79236-1AEE-4D06-98BC-8075F05CCF10}" srcOrd="7" destOrd="0" presId="urn:microsoft.com/office/officeart/2005/8/layout/hList9"/>
    <dgm:cxn modelId="{D116AF60-B3B9-4E54-A9DA-1FD41CB9337B}" type="presParOf" srcId="{DCB7142F-B81D-4D41-BCE0-F93D5073D049}" destId="{18030807-15D9-41D2-9BEA-D76D23BEF6D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E7A49F-7E12-43BA-B8F7-31A6B4B942EF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42139-C866-474B-B9C0-618FB4542F50}">
      <dgm:prSet phldrT="[Text]"/>
      <dgm:spPr/>
      <dgm:t>
        <a:bodyPr/>
        <a:lstStyle/>
        <a:p>
          <a:r>
            <a:rPr lang="en-US" dirty="0" smtClean="0"/>
            <a:t>5.</a:t>
          </a:r>
          <a:endParaRPr lang="en-US" dirty="0"/>
        </a:p>
      </dgm:t>
    </dgm:pt>
    <dgm:pt modelId="{E2354246-20AD-4266-AAF2-5EE8531EC8E0}" type="parTrans" cxnId="{394D5583-54D3-4244-9342-0D60CB5D805A}">
      <dgm:prSet/>
      <dgm:spPr/>
      <dgm:t>
        <a:bodyPr/>
        <a:lstStyle/>
        <a:p>
          <a:endParaRPr lang="en-US"/>
        </a:p>
      </dgm:t>
    </dgm:pt>
    <dgm:pt modelId="{875009B1-AA3D-4E7C-82D0-A63C25C0DF51}" type="sibTrans" cxnId="{394D5583-54D3-4244-9342-0D60CB5D805A}">
      <dgm:prSet/>
      <dgm:spPr/>
      <dgm:t>
        <a:bodyPr/>
        <a:lstStyle/>
        <a:p>
          <a:endParaRPr lang="en-US"/>
        </a:p>
      </dgm:t>
    </dgm:pt>
    <dgm:pt modelId="{642CA549-2AAD-4EAF-AFAD-D8A02B9ACFD4}">
      <dgm:prSet phldrT="[Text]"/>
      <dgm:spPr/>
      <dgm:t>
        <a:bodyPr/>
        <a:lstStyle/>
        <a:p>
          <a:pPr algn="ctr"/>
          <a:r>
            <a:rPr lang="en-US" dirty="0" smtClean="0"/>
            <a:t>Script Kiddies</a:t>
          </a:r>
          <a:endParaRPr lang="en-US" dirty="0"/>
        </a:p>
      </dgm:t>
    </dgm:pt>
    <dgm:pt modelId="{AC188D14-14F7-4572-B9A0-D138329AF842}" type="parTrans" cxnId="{CD1CC69E-B8C7-4B8C-95B1-3DB5945BDDB2}">
      <dgm:prSet/>
      <dgm:spPr/>
      <dgm:t>
        <a:bodyPr/>
        <a:lstStyle/>
        <a:p>
          <a:endParaRPr lang="en-US"/>
        </a:p>
      </dgm:t>
    </dgm:pt>
    <dgm:pt modelId="{BBB15FDD-E96E-4710-91FD-0ED2F370F95D}" type="sibTrans" cxnId="{CD1CC69E-B8C7-4B8C-95B1-3DB5945BDDB2}">
      <dgm:prSet/>
      <dgm:spPr/>
      <dgm:t>
        <a:bodyPr/>
        <a:lstStyle/>
        <a:p>
          <a:endParaRPr lang="en-US"/>
        </a:p>
      </dgm:t>
    </dgm:pt>
    <dgm:pt modelId="{1DDF5D10-E6AC-46AC-8F57-7C4D427C78F9}">
      <dgm:prSet phldrT="[Text]"/>
      <dgm:spPr/>
      <dgm:t>
        <a:bodyPr/>
        <a:lstStyle/>
        <a:p>
          <a:r>
            <a:rPr lang="en-US" dirty="0" smtClean="0"/>
            <a:t>An unskilled hacker who compromises system by running scripts, tools, and software developed y real hackers</a:t>
          </a:r>
          <a:endParaRPr lang="en-US" dirty="0"/>
        </a:p>
      </dgm:t>
    </dgm:pt>
    <dgm:pt modelId="{F4E53C87-7076-4D1C-926F-280920EC600B}" type="parTrans" cxnId="{8DE4979C-92CE-42EE-98EC-1BF4D6294DD5}">
      <dgm:prSet/>
      <dgm:spPr/>
      <dgm:t>
        <a:bodyPr/>
        <a:lstStyle/>
        <a:p>
          <a:endParaRPr lang="en-US"/>
        </a:p>
      </dgm:t>
    </dgm:pt>
    <dgm:pt modelId="{894DCAA1-0223-4616-8466-54B1D26CB5C2}" type="sibTrans" cxnId="{8DE4979C-92CE-42EE-98EC-1BF4D6294DD5}">
      <dgm:prSet/>
      <dgm:spPr/>
      <dgm:t>
        <a:bodyPr/>
        <a:lstStyle/>
        <a:p>
          <a:endParaRPr lang="en-US"/>
        </a:p>
      </dgm:t>
    </dgm:pt>
    <dgm:pt modelId="{2A629175-2D51-4ACD-A996-5A20B7090DF9}">
      <dgm:prSet phldrT="[Text]"/>
      <dgm:spPr/>
      <dgm:t>
        <a:bodyPr/>
        <a:lstStyle/>
        <a:p>
          <a:r>
            <a:rPr lang="en-US" dirty="0" smtClean="0"/>
            <a:t>6.</a:t>
          </a:r>
          <a:endParaRPr lang="en-US" dirty="0"/>
        </a:p>
      </dgm:t>
    </dgm:pt>
    <dgm:pt modelId="{A6200267-DDB6-4072-85E1-6B1ADCE6AAD9}" type="parTrans" cxnId="{96CA886F-BBB6-47AA-9EF5-BC9C9673AEBD}">
      <dgm:prSet/>
      <dgm:spPr/>
      <dgm:t>
        <a:bodyPr/>
        <a:lstStyle/>
        <a:p>
          <a:endParaRPr lang="en-US"/>
        </a:p>
      </dgm:t>
    </dgm:pt>
    <dgm:pt modelId="{40FADF81-CB7F-4586-A336-2EC2A9CA0E6B}" type="sibTrans" cxnId="{96CA886F-BBB6-47AA-9EF5-BC9C9673AEBD}">
      <dgm:prSet/>
      <dgm:spPr/>
      <dgm:t>
        <a:bodyPr/>
        <a:lstStyle/>
        <a:p>
          <a:endParaRPr lang="en-US"/>
        </a:p>
      </dgm:t>
    </dgm:pt>
    <dgm:pt modelId="{8A73CEAD-6A43-41F3-B079-78B2950C2E68}">
      <dgm:prSet phldrT="[Text]"/>
      <dgm:spPr/>
      <dgm:t>
        <a:bodyPr/>
        <a:lstStyle/>
        <a:p>
          <a:pPr algn="ctr"/>
          <a:r>
            <a:rPr lang="en-US" dirty="0" smtClean="0"/>
            <a:t>Cyber Terrorists</a:t>
          </a:r>
          <a:endParaRPr lang="en-US" dirty="0"/>
        </a:p>
      </dgm:t>
    </dgm:pt>
    <dgm:pt modelId="{7EC43FFA-7187-47B3-8AE0-8B833C95FB21}" type="parTrans" cxnId="{FD09B74E-FDBF-41CB-9299-8CD11375CFA3}">
      <dgm:prSet/>
      <dgm:spPr/>
      <dgm:t>
        <a:bodyPr/>
        <a:lstStyle/>
        <a:p>
          <a:endParaRPr lang="en-US"/>
        </a:p>
      </dgm:t>
    </dgm:pt>
    <dgm:pt modelId="{8EE532D8-3E2D-415C-8ED1-C738530E2774}" type="sibTrans" cxnId="{FD09B74E-FDBF-41CB-9299-8CD11375CFA3}">
      <dgm:prSet/>
      <dgm:spPr/>
      <dgm:t>
        <a:bodyPr/>
        <a:lstStyle/>
        <a:p>
          <a:endParaRPr lang="en-US"/>
        </a:p>
      </dgm:t>
    </dgm:pt>
    <dgm:pt modelId="{48139658-6105-40A2-9E24-D7DA9FBAAD97}">
      <dgm:prSet phldrT="[Text]"/>
      <dgm:spPr/>
      <dgm:t>
        <a:bodyPr/>
        <a:lstStyle/>
        <a:p>
          <a:r>
            <a:rPr lang="en-US" dirty="0" smtClean="0"/>
            <a:t>Individuals with wide range of skill, motivated by religious or political beliefs to create fear by large scale disruption of computer networks</a:t>
          </a:r>
          <a:endParaRPr lang="en-US" dirty="0"/>
        </a:p>
      </dgm:t>
    </dgm:pt>
    <dgm:pt modelId="{82CB1456-5AED-4254-8520-063D4466CD3D}" type="parTrans" cxnId="{29DD41EA-BBC1-4CDF-BB10-20656FDC6F50}">
      <dgm:prSet/>
      <dgm:spPr/>
      <dgm:t>
        <a:bodyPr/>
        <a:lstStyle/>
        <a:p>
          <a:endParaRPr lang="en-US"/>
        </a:p>
      </dgm:t>
    </dgm:pt>
    <dgm:pt modelId="{556E99F1-82DD-4BE0-9819-5898538764E2}" type="sibTrans" cxnId="{29DD41EA-BBC1-4CDF-BB10-20656FDC6F50}">
      <dgm:prSet/>
      <dgm:spPr/>
      <dgm:t>
        <a:bodyPr/>
        <a:lstStyle/>
        <a:p>
          <a:endParaRPr lang="en-US"/>
        </a:p>
      </dgm:t>
    </dgm:pt>
    <dgm:pt modelId="{6FB96430-1DB6-496F-9C48-B8B74EC85C4A}" type="pres">
      <dgm:prSet presAssocID="{26E7A49F-7E12-43BA-B8F7-31A6B4B942EF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DB1F882-E190-4E7D-A2F5-79DC62BA1E27}" type="pres">
      <dgm:prSet presAssocID="{A1B42139-C866-474B-B9C0-618FB4542F50}" presName="posSpace" presStyleCnt="0"/>
      <dgm:spPr/>
    </dgm:pt>
    <dgm:pt modelId="{495C61A6-F92F-4F56-AE2A-A0ECA8125820}" type="pres">
      <dgm:prSet presAssocID="{A1B42139-C866-474B-B9C0-618FB4542F50}" presName="vertFlow" presStyleCnt="0"/>
      <dgm:spPr/>
    </dgm:pt>
    <dgm:pt modelId="{B18E4D24-D925-41E3-AEA1-EBAAF26ABCDB}" type="pres">
      <dgm:prSet presAssocID="{A1B42139-C866-474B-B9C0-618FB4542F50}" presName="topSpace" presStyleCnt="0"/>
      <dgm:spPr/>
    </dgm:pt>
    <dgm:pt modelId="{E75F0D97-461D-4419-88F9-060FC06C65BB}" type="pres">
      <dgm:prSet presAssocID="{A1B42139-C866-474B-B9C0-618FB4542F50}" presName="firstComp" presStyleCnt="0"/>
      <dgm:spPr/>
    </dgm:pt>
    <dgm:pt modelId="{C1FB5A2E-E565-4052-9397-505381BD8490}" type="pres">
      <dgm:prSet presAssocID="{A1B42139-C866-474B-B9C0-618FB4542F50}" presName="firstChild" presStyleLbl="bgAccFollowNode1" presStyleIdx="0" presStyleCnt="4" custScaleY="69019"/>
      <dgm:spPr/>
      <dgm:t>
        <a:bodyPr/>
        <a:lstStyle/>
        <a:p>
          <a:endParaRPr lang="en-US"/>
        </a:p>
      </dgm:t>
    </dgm:pt>
    <dgm:pt modelId="{A2AC25CD-CF3E-4A1F-93E7-74D1C7EB6FBB}" type="pres">
      <dgm:prSet presAssocID="{A1B42139-C866-474B-B9C0-618FB4542F50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67EEE-7234-496C-9B07-946742F37E1B}" type="pres">
      <dgm:prSet presAssocID="{1DDF5D10-E6AC-46AC-8F57-7C4D427C78F9}" presName="comp" presStyleCnt="0"/>
      <dgm:spPr/>
    </dgm:pt>
    <dgm:pt modelId="{FE32E8BC-E90F-49AA-8851-E25EBE926101}" type="pres">
      <dgm:prSet presAssocID="{1DDF5D10-E6AC-46AC-8F57-7C4D427C78F9}" presName="child" presStyleLbl="bgAccFollowNode1" presStyleIdx="1" presStyleCnt="4"/>
      <dgm:spPr/>
      <dgm:t>
        <a:bodyPr/>
        <a:lstStyle/>
        <a:p>
          <a:endParaRPr lang="en-US"/>
        </a:p>
      </dgm:t>
    </dgm:pt>
    <dgm:pt modelId="{7D386CBF-5B70-46A4-8544-32365CFE53C3}" type="pres">
      <dgm:prSet presAssocID="{1DDF5D10-E6AC-46AC-8F57-7C4D427C78F9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ED30E-D863-4AAD-A234-86A1772D3FBA}" type="pres">
      <dgm:prSet presAssocID="{A1B42139-C866-474B-B9C0-618FB4542F50}" presName="negSpace" presStyleCnt="0"/>
      <dgm:spPr/>
    </dgm:pt>
    <dgm:pt modelId="{6EFC2B3F-9198-4C34-AFF3-B7B7EBB1E127}" type="pres">
      <dgm:prSet presAssocID="{A1B42139-C866-474B-B9C0-618FB4542F50}" presName="circle" presStyleLbl="node1" presStyleIdx="0" presStyleCnt="2"/>
      <dgm:spPr/>
      <dgm:t>
        <a:bodyPr/>
        <a:lstStyle/>
        <a:p>
          <a:endParaRPr lang="en-US"/>
        </a:p>
      </dgm:t>
    </dgm:pt>
    <dgm:pt modelId="{04C62B56-24EE-41BA-99BB-643C4751FA1C}" type="pres">
      <dgm:prSet presAssocID="{875009B1-AA3D-4E7C-82D0-A63C25C0DF51}" presName="transSpace" presStyleCnt="0"/>
      <dgm:spPr/>
    </dgm:pt>
    <dgm:pt modelId="{AA22EC40-899B-4D3B-A11B-9938221505B5}" type="pres">
      <dgm:prSet presAssocID="{2A629175-2D51-4ACD-A996-5A20B7090DF9}" presName="posSpace" presStyleCnt="0"/>
      <dgm:spPr/>
    </dgm:pt>
    <dgm:pt modelId="{0C507315-007A-411B-90CE-D73374B320CF}" type="pres">
      <dgm:prSet presAssocID="{2A629175-2D51-4ACD-A996-5A20B7090DF9}" presName="vertFlow" presStyleCnt="0"/>
      <dgm:spPr/>
    </dgm:pt>
    <dgm:pt modelId="{199EE4E8-1546-4570-AD14-9B2EA9274A72}" type="pres">
      <dgm:prSet presAssocID="{2A629175-2D51-4ACD-A996-5A20B7090DF9}" presName="topSpace" presStyleCnt="0"/>
      <dgm:spPr/>
    </dgm:pt>
    <dgm:pt modelId="{001A39DC-A306-42EC-A39C-D533E6B2EE97}" type="pres">
      <dgm:prSet presAssocID="{2A629175-2D51-4ACD-A996-5A20B7090DF9}" presName="firstComp" presStyleCnt="0"/>
      <dgm:spPr/>
    </dgm:pt>
    <dgm:pt modelId="{A0380271-0B0C-4CD8-B742-B1C062466965}" type="pres">
      <dgm:prSet presAssocID="{2A629175-2D51-4ACD-A996-5A20B7090DF9}" presName="firstChild" presStyleLbl="bgAccFollowNode1" presStyleIdx="2" presStyleCnt="4" custScaleY="64520"/>
      <dgm:spPr/>
      <dgm:t>
        <a:bodyPr/>
        <a:lstStyle/>
        <a:p>
          <a:endParaRPr lang="en-US"/>
        </a:p>
      </dgm:t>
    </dgm:pt>
    <dgm:pt modelId="{31D420AF-0B52-4362-82E1-94BEE5EE5D97}" type="pres">
      <dgm:prSet presAssocID="{2A629175-2D51-4ACD-A996-5A20B7090DF9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9D8A5-7CF0-4231-BBC3-4412B6AC65F8}" type="pres">
      <dgm:prSet presAssocID="{48139658-6105-40A2-9E24-D7DA9FBAAD97}" presName="comp" presStyleCnt="0"/>
      <dgm:spPr/>
    </dgm:pt>
    <dgm:pt modelId="{18C1A6A1-9981-40F7-803D-F6F3AD9BAD88}" type="pres">
      <dgm:prSet presAssocID="{48139658-6105-40A2-9E24-D7DA9FBAAD97}" presName="child" presStyleLbl="bgAccFollowNode1" presStyleIdx="3" presStyleCnt="4"/>
      <dgm:spPr/>
      <dgm:t>
        <a:bodyPr/>
        <a:lstStyle/>
        <a:p>
          <a:endParaRPr lang="en-US"/>
        </a:p>
      </dgm:t>
    </dgm:pt>
    <dgm:pt modelId="{18065ACF-4198-4735-8AB4-FA13EE483170}" type="pres">
      <dgm:prSet presAssocID="{48139658-6105-40A2-9E24-D7DA9FBAAD97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3C025-1B8B-4E16-ADB1-52026D0589C5}" type="pres">
      <dgm:prSet presAssocID="{2A629175-2D51-4ACD-A996-5A20B7090DF9}" presName="negSpace" presStyleCnt="0"/>
      <dgm:spPr/>
    </dgm:pt>
    <dgm:pt modelId="{5869914D-66E8-41D0-B12C-8569EEA9625E}" type="pres">
      <dgm:prSet presAssocID="{2A629175-2D51-4ACD-A996-5A20B7090DF9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96CA886F-BBB6-47AA-9EF5-BC9C9673AEBD}" srcId="{26E7A49F-7E12-43BA-B8F7-31A6B4B942EF}" destId="{2A629175-2D51-4ACD-A996-5A20B7090DF9}" srcOrd="1" destOrd="0" parTransId="{A6200267-DDB6-4072-85E1-6B1ADCE6AAD9}" sibTransId="{40FADF81-CB7F-4586-A336-2EC2A9CA0E6B}"/>
    <dgm:cxn modelId="{248D6519-E8BA-4613-AFBF-E1633ACAB8E6}" type="presOf" srcId="{1DDF5D10-E6AC-46AC-8F57-7C4D427C78F9}" destId="{FE32E8BC-E90F-49AA-8851-E25EBE926101}" srcOrd="0" destOrd="0" presId="urn:microsoft.com/office/officeart/2005/8/layout/hList9"/>
    <dgm:cxn modelId="{FD09B74E-FDBF-41CB-9299-8CD11375CFA3}" srcId="{2A629175-2D51-4ACD-A996-5A20B7090DF9}" destId="{8A73CEAD-6A43-41F3-B079-78B2950C2E68}" srcOrd="0" destOrd="0" parTransId="{7EC43FFA-7187-47B3-8AE0-8B833C95FB21}" sibTransId="{8EE532D8-3E2D-415C-8ED1-C738530E2774}"/>
    <dgm:cxn modelId="{6EC2DDB5-25B6-4B4B-9835-3596FABE6ABD}" type="presOf" srcId="{A1B42139-C866-474B-B9C0-618FB4542F50}" destId="{6EFC2B3F-9198-4C34-AFF3-B7B7EBB1E127}" srcOrd="0" destOrd="0" presId="urn:microsoft.com/office/officeart/2005/8/layout/hList9"/>
    <dgm:cxn modelId="{793E4C3B-76E2-45C1-82A5-4657A6BE6EDE}" type="presOf" srcId="{642CA549-2AAD-4EAF-AFAD-D8A02B9ACFD4}" destId="{C1FB5A2E-E565-4052-9397-505381BD8490}" srcOrd="0" destOrd="0" presId="urn:microsoft.com/office/officeart/2005/8/layout/hList9"/>
    <dgm:cxn modelId="{34568F15-B271-47D7-94BB-A18D3DB8F32F}" type="presOf" srcId="{48139658-6105-40A2-9E24-D7DA9FBAAD97}" destId="{18065ACF-4198-4735-8AB4-FA13EE483170}" srcOrd="1" destOrd="0" presId="urn:microsoft.com/office/officeart/2005/8/layout/hList9"/>
    <dgm:cxn modelId="{A99F3170-01FA-4EE6-8FEC-24498FBC3814}" type="presOf" srcId="{8A73CEAD-6A43-41F3-B079-78B2950C2E68}" destId="{A0380271-0B0C-4CD8-B742-B1C062466965}" srcOrd="0" destOrd="0" presId="urn:microsoft.com/office/officeart/2005/8/layout/hList9"/>
    <dgm:cxn modelId="{CD1CC69E-B8C7-4B8C-95B1-3DB5945BDDB2}" srcId="{A1B42139-C866-474B-B9C0-618FB4542F50}" destId="{642CA549-2AAD-4EAF-AFAD-D8A02B9ACFD4}" srcOrd="0" destOrd="0" parTransId="{AC188D14-14F7-4572-B9A0-D138329AF842}" sibTransId="{BBB15FDD-E96E-4710-91FD-0ED2F370F95D}"/>
    <dgm:cxn modelId="{9FF3E5C9-C930-4A61-90F8-440D6BCC9076}" type="presOf" srcId="{642CA549-2AAD-4EAF-AFAD-D8A02B9ACFD4}" destId="{A2AC25CD-CF3E-4A1F-93E7-74D1C7EB6FBB}" srcOrd="1" destOrd="0" presId="urn:microsoft.com/office/officeart/2005/8/layout/hList9"/>
    <dgm:cxn modelId="{29DD41EA-BBC1-4CDF-BB10-20656FDC6F50}" srcId="{2A629175-2D51-4ACD-A996-5A20B7090DF9}" destId="{48139658-6105-40A2-9E24-D7DA9FBAAD97}" srcOrd="1" destOrd="0" parTransId="{82CB1456-5AED-4254-8520-063D4466CD3D}" sibTransId="{556E99F1-82DD-4BE0-9819-5898538764E2}"/>
    <dgm:cxn modelId="{DB524F4E-84E9-47D6-8663-42D54A59D12A}" type="presOf" srcId="{2A629175-2D51-4ACD-A996-5A20B7090DF9}" destId="{5869914D-66E8-41D0-B12C-8569EEA9625E}" srcOrd="0" destOrd="0" presId="urn:microsoft.com/office/officeart/2005/8/layout/hList9"/>
    <dgm:cxn modelId="{0E581208-B3B3-4C67-9785-8A95368EB3E5}" type="presOf" srcId="{48139658-6105-40A2-9E24-D7DA9FBAAD97}" destId="{18C1A6A1-9981-40F7-803D-F6F3AD9BAD88}" srcOrd="0" destOrd="0" presId="urn:microsoft.com/office/officeart/2005/8/layout/hList9"/>
    <dgm:cxn modelId="{B8F8415A-4897-412B-B275-F5C7F6F463E9}" type="presOf" srcId="{8A73CEAD-6A43-41F3-B079-78B2950C2E68}" destId="{31D420AF-0B52-4362-82E1-94BEE5EE5D97}" srcOrd="1" destOrd="0" presId="urn:microsoft.com/office/officeart/2005/8/layout/hList9"/>
    <dgm:cxn modelId="{99C6D907-6158-43BF-8732-F9CEBE79FA67}" type="presOf" srcId="{1DDF5D10-E6AC-46AC-8F57-7C4D427C78F9}" destId="{7D386CBF-5B70-46A4-8544-32365CFE53C3}" srcOrd="1" destOrd="0" presId="urn:microsoft.com/office/officeart/2005/8/layout/hList9"/>
    <dgm:cxn modelId="{8DE4979C-92CE-42EE-98EC-1BF4D6294DD5}" srcId="{A1B42139-C866-474B-B9C0-618FB4542F50}" destId="{1DDF5D10-E6AC-46AC-8F57-7C4D427C78F9}" srcOrd="1" destOrd="0" parTransId="{F4E53C87-7076-4D1C-926F-280920EC600B}" sibTransId="{894DCAA1-0223-4616-8466-54B1D26CB5C2}"/>
    <dgm:cxn modelId="{52423698-D4F4-4B9D-94EC-7EA723609C17}" type="presOf" srcId="{26E7A49F-7E12-43BA-B8F7-31A6B4B942EF}" destId="{6FB96430-1DB6-496F-9C48-B8B74EC85C4A}" srcOrd="0" destOrd="0" presId="urn:microsoft.com/office/officeart/2005/8/layout/hList9"/>
    <dgm:cxn modelId="{394D5583-54D3-4244-9342-0D60CB5D805A}" srcId="{26E7A49F-7E12-43BA-B8F7-31A6B4B942EF}" destId="{A1B42139-C866-474B-B9C0-618FB4542F50}" srcOrd="0" destOrd="0" parTransId="{E2354246-20AD-4266-AAF2-5EE8531EC8E0}" sibTransId="{875009B1-AA3D-4E7C-82D0-A63C25C0DF51}"/>
    <dgm:cxn modelId="{9C2B2C77-16B1-4D5F-8919-FC56EA79BBA6}" type="presParOf" srcId="{6FB96430-1DB6-496F-9C48-B8B74EC85C4A}" destId="{9DB1F882-E190-4E7D-A2F5-79DC62BA1E27}" srcOrd="0" destOrd="0" presId="urn:microsoft.com/office/officeart/2005/8/layout/hList9"/>
    <dgm:cxn modelId="{BA429A1D-804D-4938-9648-4DB945C34231}" type="presParOf" srcId="{6FB96430-1DB6-496F-9C48-B8B74EC85C4A}" destId="{495C61A6-F92F-4F56-AE2A-A0ECA8125820}" srcOrd="1" destOrd="0" presId="urn:microsoft.com/office/officeart/2005/8/layout/hList9"/>
    <dgm:cxn modelId="{1C7AEFF8-8A2F-42D2-AAFB-56B13F5B0E93}" type="presParOf" srcId="{495C61A6-F92F-4F56-AE2A-A0ECA8125820}" destId="{B18E4D24-D925-41E3-AEA1-EBAAF26ABCDB}" srcOrd="0" destOrd="0" presId="urn:microsoft.com/office/officeart/2005/8/layout/hList9"/>
    <dgm:cxn modelId="{AC08618C-F734-4F95-BDAD-80ACFCC15C9F}" type="presParOf" srcId="{495C61A6-F92F-4F56-AE2A-A0ECA8125820}" destId="{E75F0D97-461D-4419-88F9-060FC06C65BB}" srcOrd="1" destOrd="0" presId="urn:microsoft.com/office/officeart/2005/8/layout/hList9"/>
    <dgm:cxn modelId="{449D0674-3D5D-4D65-B48F-1CEEC14F9C58}" type="presParOf" srcId="{E75F0D97-461D-4419-88F9-060FC06C65BB}" destId="{C1FB5A2E-E565-4052-9397-505381BD8490}" srcOrd="0" destOrd="0" presId="urn:microsoft.com/office/officeart/2005/8/layout/hList9"/>
    <dgm:cxn modelId="{C7D9C766-252D-4B6E-8048-48735A76B1F4}" type="presParOf" srcId="{E75F0D97-461D-4419-88F9-060FC06C65BB}" destId="{A2AC25CD-CF3E-4A1F-93E7-74D1C7EB6FBB}" srcOrd="1" destOrd="0" presId="urn:microsoft.com/office/officeart/2005/8/layout/hList9"/>
    <dgm:cxn modelId="{08B7966C-490A-4AA4-8F70-915AE6B1BD64}" type="presParOf" srcId="{495C61A6-F92F-4F56-AE2A-A0ECA8125820}" destId="{28067EEE-7234-496C-9B07-946742F37E1B}" srcOrd="2" destOrd="0" presId="urn:microsoft.com/office/officeart/2005/8/layout/hList9"/>
    <dgm:cxn modelId="{443656C3-19E2-49F9-BC6F-DF838F34E7D4}" type="presParOf" srcId="{28067EEE-7234-496C-9B07-946742F37E1B}" destId="{FE32E8BC-E90F-49AA-8851-E25EBE926101}" srcOrd="0" destOrd="0" presId="urn:microsoft.com/office/officeart/2005/8/layout/hList9"/>
    <dgm:cxn modelId="{69FCC6C0-187F-4DB5-A9E6-EE2084AECF36}" type="presParOf" srcId="{28067EEE-7234-496C-9B07-946742F37E1B}" destId="{7D386CBF-5B70-46A4-8544-32365CFE53C3}" srcOrd="1" destOrd="0" presId="urn:microsoft.com/office/officeart/2005/8/layout/hList9"/>
    <dgm:cxn modelId="{8166C946-D1A4-487E-92F0-82622D6DDC1A}" type="presParOf" srcId="{6FB96430-1DB6-496F-9C48-B8B74EC85C4A}" destId="{2B8ED30E-D863-4AAD-A234-86A1772D3FBA}" srcOrd="2" destOrd="0" presId="urn:microsoft.com/office/officeart/2005/8/layout/hList9"/>
    <dgm:cxn modelId="{5154416D-045F-4020-BFCF-97520DAD8841}" type="presParOf" srcId="{6FB96430-1DB6-496F-9C48-B8B74EC85C4A}" destId="{6EFC2B3F-9198-4C34-AFF3-B7B7EBB1E127}" srcOrd="3" destOrd="0" presId="urn:microsoft.com/office/officeart/2005/8/layout/hList9"/>
    <dgm:cxn modelId="{2364E88C-D530-41F6-A9E4-F8D32521B68A}" type="presParOf" srcId="{6FB96430-1DB6-496F-9C48-B8B74EC85C4A}" destId="{04C62B56-24EE-41BA-99BB-643C4751FA1C}" srcOrd="4" destOrd="0" presId="urn:microsoft.com/office/officeart/2005/8/layout/hList9"/>
    <dgm:cxn modelId="{05415223-D376-465C-AD16-E051AA782DF9}" type="presParOf" srcId="{6FB96430-1DB6-496F-9C48-B8B74EC85C4A}" destId="{AA22EC40-899B-4D3B-A11B-9938221505B5}" srcOrd="5" destOrd="0" presId="urn:microsoft.com/office/officeart/2005/8/layout/hList9"/>
    <dgm:cxn modelId="{B970A0F6-FFA8-406B-90FE-15910FB6CF41}" type="presParOf" srcId="{6FB96430-1DB6-496F-9C48-B8B74EC85C4A}" destId="{0C507315-007A-411B-90CE-D73374B320CF}" srcOrd="6" destOrd="0" presId="urn:microsoft.com/office/officeart/2005/8/layout/hList9"/>
    <dgm:cxn modelId="{7EB055F3-C4CA-46B5-AF00-A2588A9774E0}" type="presParOf" srcId="{0C507315-007A-411B-90CE-D73374B320CF}" destId="{199EE4E8-1546-4570-AD14-9B2EA9274A72}" srcOrd="0" destOrd="0" presId="urn:microsoft.com/office/officeart/2005/8/layout/hList9"/>
    <dgm:cxn modelId="{2C623DFE-23A8-4047-965E-6A20D26CB035}" type="presParOf" srcId="{0C507315-007A-411B-90CE-D73374B320CF}" destId="{001A39DC-A306-42EC-A39C-D533E6B2EE97}" srcOrd="1" destOrd="0" presId="urn:microsoft.com/office/officeart/2005/8/layout/hList9"/>
    <dgm:cxn modelId="{D4104DCF-6DAC-42BB-A420-D7BEBB0586D6}" type="presParOf" srcId="{001A39DC-A306-42EC-A39C-D533E6B2EE97}" destId="{A0380271-0B0C-4CD8-B742-B1C062466965}" srcOrd="0" destOrd="0" presId="urn:microsoft.com/office/officeart/2005/8/layout/hList9"/>
    <dgm:cxn modelId="{4882D353-A242-432D-BCAD-34441AC86872}" type="presParOf" srcId="{001A39DC-A306-42EC-A39C-D533E6B2EE97}" destId="{31D420AF-0B52-4362-82E1-94BEE5EE5D97}" srcOrd="1" destOrd="0" presId="urn:microsoft.com/office/officeart/2005/8/layout/hList9"/>
    <dgm:cxn modelId="{D2C3B572-6270-4C35-9674-DA7028F9B58F}" type="presParOf" srcId="{0C507315-007A-411B-90CE-D73374B320CF}" destId="{34D9D8A5-7CF0-4231-BBC3-4412B6AC65F8}" srcOrd="2" destOrd="0" presId="urn:microsoft.com/office/officeart/2005/8/layout/hList9"/>
    <dgm:cxn modelId="{A68055F6-6099-4CE9-956C-382A18AFA0CA}" type="presParOf" srcId="{34D9D8A5-7CF0-4231-BBC3-4412B6AC65F8}" destId="{18C1A6A1-9981-40F7-803D-F6F3AD9BAD88}" srcOrd="0" destOrd="0" presId="urn:microsoft.com/office/officeart/2005/8/layout/hList9"/>
    <dgm:cxn modelId="{8D9DCFAB-E836-474F-A939-DB8842FBDE3A}" type="presParOf" srcId="{34D9D8A5-7CF0-4231-BBC3-4412B6AC65F8}" destId="{18065ACF-4198-4735-8AB4-FA13EE483170}" srcOrd="1" destOrd="0" presId="urn:microsoft.com/office/officeart/2005/8/layout/hList9"/>
    <dgm:cxn modelId="{1C8E582B-CA70-4B85-A892-A0F5F1B3620C}" type="presParOf" srcId="{6FB96430-1DB6-496F-9C48-B8B74EC85C4A}" destId="{DAA3C025-1B8B-4E16-ADB1-52026D0589C5}" srcOrd="7" destOrd="0" presId="urn:microsoft.com/office/officeart/2005/8/layout/hList9"/>
    <dgm:cxn modelId="{5C280817-CF43-4957-A5AD-42D8F7DF2408}" type="presParOf" srcId="{6FB96430-1DB6-496F-9C48-B8B74EC85C4A}" destId="{5869914D-66E8-41D0-B12C-8569EEA9625E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31C898-6509-41B0-BA27-EA7F7DE67524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14AD72-6F5C-44D1-83A3-59EA0929CECC}">
      <dgm:prSet phldrT="[Text]"/>
      <dgm:spPr/>
      <dgm:t>
        <a:bodyPr/>
        <a:lstStyle/>
        <a:p>
          <a:r>
            <a:rPr lang="en-US" dirty="0" smtClean="0"/>
            <a:t>7.</a:t>
          </a:r>
          <a:endParaRPr lang="en-US" dirty="0"/>
        </a:p>
      </dgm:t>
    </dgm:pt>
    <dgm:pt modelId="{5A9C4E41-6C1B-4424-8FC6-9F1624C2796F}" type="parTrans" cxnId="{6CACFBBC-7A56-4507-8BD2-D3DF02494A60}">
      <dgm:prSet/>
      <dgm:spPr/>
      <dgm:t>
        <a:bodyPr/>
        <a:lstStyle/>
        <a:p>
          <a:endParaRPr lang="en-US"/>
        </a:p>
      </dgm:t>
    </dgm:pt>
    <dgm:pt modelId="{AA6655F6-DF71-4890-8EC1-89ED4DA0C406}" type="sibTrans" cxnId="{6CACFBBC-7A56-4507-8BD2-D3DF02494A60}">
      <dgm:prSet/>
      <dgm:spPr/>
      <dgm:t>
        <a:bodyPr/>
        <a:lstStyle/>
        <a:p>
          <a:endParaRPr lang="en-US"/>
        </a:p>
      </dgm:t>
    </dgm:pt>
    <dgm:pt modelId="{7021274E-FB46-4C6D-B4F8-1ABE5BCCD03B}">
      <dgm:prSet phldrT="[Text]"/>
      <dgm:spPr/>
      <dgm:t>
        <a:bodyPr/>
        <a:lstStyle/>
        <a:p>
          <a:pPr algn="ctr"/>
          <a:r>
            <a:rPr lang="en-US" dirty="0" smtClean="0"/>
            <a:t>State Sponsored Hackers</a:t>
          </a:r>
          <a:endParaRPr lang="en-US" dirty="0"/>
        </a:p>
      </dgm:t>
    </dgm:pt>
    <dgm:pt modelId="{2E6C04D2-895B-4905-8ED7-7E48FDE0F127}" type="parTrans" cxnId="{EB43BB60-E2E2-416C-BEDE-3273E47B280D}">
      <dgm:prSet/>
      <dgm:spPr/>
      <dgm:t>
        <a:bodyPr/>
        <a:lstStyle/>
        <a:p>
          <a:endParaRPr lang="en-US"/>
        </a:p>
      </dgm:t>
    </dgm:pt>
    <dgm:pt modelId="{8F62722F-53A6-4F71-9C4B-DE6467AE779E}" type="sibTrans" cxnId="{EB43BB60-E2E2-416C-BEDE-3273E47B280D}">
      <dgm:prSet/>
      <dgm:spPr/>
      <dgm:t>
        <a:bodyPr/>
        <a:lstStyle/>
        <a:p>
          <a:endParaRPr lang="en-US"/>
        </a:p>
      </dgm:t>
    </dgm:pt>
    <dgm:pt modelId="{82D03E95-2E3B-4FF6-8587-1982346F1F80}">
      <dgm:prSet phldrT="[Text]"/>
      <dgm:spPr/>
      <dgm:t>
        <a:bodyPr/>
        <a:lstStyle/>
        <a:p>
          <a:r>
            <a:rPr lang="en-US" dirty="0" smtClean="0"/>
            <a:t>Individuals employed by the Government to penetrate and gain top-secret information and to damage information systems of other Governments</a:t>
          </a:r>
          <a:endParaRPr lang="en-US" dirty="0"/>
        </a:p>
      </dgm:t>
    </dgm:pt>
    <dgm:pt modelId="{532AC4C8-05D5-4367-9E64-948BDBBDEC17}" type="parTrans" cxnId="{ED8F9D81-AA80-43FB-B2F2-524F12FF4933}">
      <dgm:prSet/>
      <dgm:spPr/>
      <dgm:t>
        <a:bodyPr/>
        <a:lstStyle/>
        <a:p>
          <a:endParaRPr lang="en-US"/>
        </a:p>
      </dgm:t>
    </dgm:pt>
    <dgm:pt modelId="{D11E0427-F270-4D08-A668-80BB9F0293CE}" type="sibTrans" cxnId="{ED8F9D81-AA80-43FB-B2F2-524F12FF4933}">
      <dgm:prSet/>
      <dgm:spPr/>
      <dgm:t>
        <a:bodyPr/>
        <a:lstStyle/>
        <a:p>
          <a:endParaRPr lang="en-US"/>
        </a:p>
      </dgm:t>
    </dgm:pt>
    <dgm:pt modelId="{87FDA258-91A4-4198-AAE3-F182C09E9657}">
      <dgm:prSet phldrT="[Text]"/>
      <dgm:spPr/>
      <dgm:t>
        <a:bodyPr/>
        <a:lstStyle/>
        <a:p>
          <a:r>
            <a:rPr lang="en-US" dirty="0" smtClean="0"/>
            <a:t>8.</a:t>
          </a:r>
          <a:endParaRPr lang="en-US" dirty="0"/>
        </a:p>
      </dgm:t>
    </dgm:pt>
    <dgm:pt modelId="{90A09566-C8EA-40FB-AC53-4C44930B7CC4}" type="parTrans" cxnId="{EAB0558F-C963-4786-9CFD-52736A306C6C}">
      <dgm:prSet/>
      <dgm:spPr/>
      <dgm:t>
        <a:bodyPr/>
        <a:lstStyle/>
        <a:p>
          <a:endParaRPr lang="en-US"/>
        </a:p>
      </dgm:t>
    </dgm:pt>
    <dgm:pt modelId="{5E6304AA-246E-4AD1-B3AB-7F57BC169B8F}" type="sibTrans" cxnId="{EAB0558F-C963-4786-9CFD-52736A306C6C}">
      <dgm:prSet/>
      <dgm:spPr/>
      <dgm:t>
        <a:bodyPr/>
        <a:lstStyle/>
        <a:p>
          <a:endParaRPr lang="en-US"/>
        </a:p>
      </dgm:t>
    </dgm:pt>
    <dgm:pt modelId="{90873806-5E4C-4A1E-8DA8-209C07E4BAB5}">
      <dgm:prSet phldrT="[Text]"/>
      <dgm:spPr/>
      <dgm:t>
        <a:bodyPr/>
        <a:lstStyle/>
        <a:p>
          <a:pPr algn="ctr"/>
          <a:r>
            <a:rPr lang="en-US" dirty="0" smtClean="0"/>
            <a:t>Hacktivist</a:t>
          </a:r>
          <a:endParaRPr lang="en-US" dirty="0"/>
        </a:p>
      </dgm:t>
    </dgm:pt>
    <dgm:pt modelId="{26E66F1F-4519-4F12-93FC-077894E35F52}" type="parTrans" cxnId="{09F05EA9-E25A-4ACC-BF09-78A5B89FC9C0}">
      <dgm:prSet/>
      <dgm:spPr/>
      <dgm:t>
        <a:bodyPr/>
        <a:lstStyle/>
        <a:p>
          <a:endParaRPr lang="en-US"/>
        </a:p>
      </dgm:t>
    </dgm:pt>
    <dgm:pt modelId="{921DD9D2-CF35-4EDB-83B3-CD07E4F59745}" type="sibTrans" cxnId="{09F05EA9-E25A-4ACC-BF09-78A5B89FC9C0}">
      <dgm:prSet/>
      <dgm:spPr/>
      <dgm:t>
        <a:bodyPr/>
        <a:lstStyle/>
        <a:p>
          <a:endParaRPr lang="en-US"/>
        </a:p>
      </dgm:t>
    </dgm:pt>
    <dgm:pt modelId="{F34DFF21-EE25-4231-BEC3-245B31A0F0D0}">
      <dgm:prSet phldrT="[Text]"/>
      <dgm:spPr/>
      <dgm:t>
        <a:bodyPr/>
        <a:lstStyle/>
        <a:p>
          <a:r>
            <a:rPr lang="en-US" dirty="0" smtClean="0"/>
            <a:t>Individuals who promote a political agenda by defacing or disabling websites</a:t>
          </a:r>
          <a:endParaRPr lang="en-US" dirty="0"/>
        </a:p>
      </dgm:t>
    </dgm:pt>
    <dgm:pt modelId="{D09DBC7A-72FF-4592-840C-C2E639F9CA5E}" type="parTrans" cxnId="{1E8B304A-2A1D-41C5-9394-0F6E7D79562F}">
      <dgm:prSet/>
      <dgm:spPr/>
      <dgm:t>
        <a:bodyPr/>
        <a:lstStyle/>
        <a:p>
          <a:endParaRPr lang="en-US"/>
        </a:p>
      </dgm:t>
    </dgm:pt>
    <dgm:pt modelId="{4014BB43-F3B7-4D36-8726-375B55B535F2}" type="sibTrans" cxnId="{1E8B304A-2A1D-41C5-9394-0F6E7D79562F}">
      <dgm:prSet/>
      <dgm:spPr/>
      <dgm:t>
        <a:bodyPr/>
        <a:lstStyle/>
        <a:p>
          <a:endParaRPr lang="en-US"/>
        </a:p>
      </dgm:t>
    </dgm:pt>
    <dgm:pt modelId="{BD2AF648-8E70-4844-A217-C7B42EEC79BF}" type="pres">
      <dgm:prSet presAssocID="{DE31C898-6509-41B0-BA27-EA7F7DE67524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9B28BE-A920-422D-9D6A-B5E308E867A3}" type="pres">
      <dgm:prSet presAssocID="{BB14AD72-6F5C-44D1-83A3-59EA0929CECC}" presName="posSpace" presStyleCnt="0"/>
      <dgm:spPr/>
    </dgm:pt>
    <dgm:pt modelId="{DB8F096B-6536-452C-B543-FDC4336F1BB4}" type="pres">
      <dgm:prSet presAssocID="{BB14AD72-6F5C-44D1-83A3-59EA0929CECC}" presName="vertFlow" presStyleCnt="0"/>
      <dgm:spPr/>
    </dgm:pt>
    <dgm:pt modelId="{D139D96A-C4E1-428E-B2A3-29D98434CA7C}" type="pres">
      <dgm:prSet presAssocID="{BB14AD72-6F5C-44D1-83A3-59EA0929CECC}" presName="topSpace" presStyleCnt="0"/>
      <dgm:spPr/>
    </dgm:pt>
    <dgm:pt modelId="{77F089A4-0A41-4DB8-BCF3-993F87E6BD36}" type="pres">
      <dgm:prSet presAssocID="{BB14AD72-6F5C-44D1-83A3-59EA0929CECC}" presName="firstComp" presStyleCnt="0"/>
      <dgm:spPr/>
    </dgm:pt>
    <dgm:pt modelId="{CB5D971D-49CC-4716-8685-1EEAC88935A2}" type="pres">
      <dgm:prSet presAssocID="{BB14AD72-6F5C-44D1-83A3-59EA0929CECC}" presName="firstChild" presStyleLbl="bgAccFollowNode1" presStyleIdx="0" presStyleCnt="4" custScaleY="63020"/>
      <dgm:spPr/>
      <dgm:t>
        <a:bodyPr/>
        <a:lstStyle/>
        <a:p>
          <a:endParaRPr lang="en-US"/>
        </a:p>
      </dgm:t>
    </dgm:pt>
    <dgm:pt modelId="{E9FCDB23-9288-45E8-98FE-200155078F1C}" type="pres">
      <dgm:prSet presAssocID="{BB14AD72-6F5C-44D1-83A3-59EA0929CECC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8A8D6-DD1F-45B8-940D-D606E3A5CC09}" type="pres">
      <dgm:prSet presAssocID="{82D03E95-2E3B-4FF6-8587-1982346F1F80}" presName="comp" presStyleCnt="0"/>
      <dgm:spPr/>
    </dgm:pt>
    <dgm:pt modelId="{E9FCEC2D-C972-497D-9FE7-C40F72670C60}" type="pres">
      <dgm:prSet presAssocID="{82D03E95-2E3B-4FF6-8587-1982346F1F80}" presName="child" presStyleLbl="bgAccFollowNode1" presStyleIdx="1" presStyleCnt="4"/>
      <dgm:spPr/>
      <dgm:t>
        <a:bodyPr/>
        <a:lstStyle/>
        <a:p>
          <a:endParaRPr lang="en-US"/>
        </a:p>
      </dgm:t>
    </dgm:pt>
    <dgm:pt modelId="{C456CE67-FD7B-4B28-83D2-25A95AE6EBFE}" type="pres">
      <dgm:prSet presAssocID="{82D03E95-2E3B-4FF6-8587-1982346F1F80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CFA4F-83EB-456C-B1E4-7A5E4B072621}" type="pres">
      <dgm:prSet presAssocID="{BB14AD72-6F5C-44D1-83A3-59EA0929CECC}" presName="negSpace" presStyleCnt="0"/>
      <dgm:spPr/>
    </dgm:pt>
    <dgm:pt modelId="{0175E754-7439-4109-B241-BEFD0BE0CE77}" type="pres">
      <dgm:prSet presAssocID="{BB14AD72-6F5C-44D1-83A3-59EA0929CECC}" presName="circle" presStyleLbl="node1" presStyleIdx="0" presStyleCnt="2"/>
      <dgm:spPr/>
      <dgm:t>
        <a:bodyPr/>
        <a:lstStyle/>
        <a:p>
          <a:endParaRPr lang="en-US"/>
        </a:p>
      </dgm:t>
    </dgm:pt>
    <dgm:pt modelId="{8F0EB6E8-B714-4FAD-88F4-9A28E3FFA598}" type="pres">
      <dgm:prSet presAssocID="{AA6655F6-DF71-4890-8EC1-89ED4DA0C406}" presName="transSpace" presStyleCnt="0"/>
      <dgm:spPr/>
    </dgm:pt>
    <dgm:pt modelId="{00FA693B-412D-481B-9874-108353AE88AD}" type="pres">
      <dgm:prSet presAssocID="{87FDA258-91A4-4198-AAE3-F182C09E9657}" presName="posSpace" presStyleCnt="0"/>
      <dgm:spPr/>
    </dgm:pt>
    <dgm:pt modelId="{CD65B7C4-6B82-4E61-9586-FCC898F8D2DD}" type="pres">
      <dgm:prSet presAssocID="{87FDA258-91A4-4198-AAE3-F182C09E9657}" presName="vertFlow" presStyleCnt="0"/>
      <dgm:spPr/>
    </dgm:pt>
    <dgm:pt modelId="{3AABA616-41E1-4A88-9CE2-7FAF8AB01EE1}" type="pres">
      <dgm:prSet presAssocID="{87FDA258-91A4-4198-AAE3-F182C09E9657}" presName="topSpace" presStyleCnt="0"/>
      <dgm:spPr/>
    </dgm:pt>
    <dgm:pt modelId="{8D763B71-B8B6-4D16-8A4C-C64793AED1C5}" type="pres">
      <dgm:prSet presAssocID="{87FDA258-91A4-4198-AAE3-F182C09E9657}" presName="firstComp" presStyleCnt="0"/>
      <dgm:spPr/>
    </dgm:pt>
    <dgm:pt modelId="{BEDFC354-2251-4665-BFD2-69489FF05384}" type="pres">
      <dgm:prSet presAssocID="{87FDA258-91A4-4198-AAE3-F182C09E9657}" presName="firstChild" presStyleLbl="bgAccFollowNode1" presStyleIdx="2" presStyleCnt="4" custScaleY="60021"/>
      <dgm:spPr/>
      <dgm:t>
        <a:bodyPr/>
        <a:lstStyle/>
        <a:p>
          <a:endParaRPr lang="en-US"/>
        </a:p>
      </dgm:t>
    </dgm:pt>
    <dgm:pt modelId="{4DD170A6-94A1-4D53-9EB4-B36164B170B8}" type="pres">
      <dgm:prSet presAssocID="{87FDA258-91A4-4198-AAE3-F182C09E9657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6D86E-A517-4717-9A95-5DF4BCEFA479}" type="pres">
      <dgm:prSet presAssocID="{F34DFF21-EE25-4231-BEC3-245B31A0F0D0}" presName="comp" presStyleCnt="0"/>
      <dgm:spPr/>
    </dgm:pt>
    <dgm:pt modelId="{7AA13C8C-5880-4C4B-9652-387B5886138D}" type="pres">
      <dgm:prSet presAssocID="{F34DFF21-EE25-4231-BEC3-245B31A0F0D0}" presName="child" presStyleLbl="bgAccFollowNode1" presStyleIdx="3" presStyleCnt="4" custLinFactNeighborX="1323" custLinFactNeighborY="1322"/>
      <dgm:spPr/>
      <dgm:t>
        <a:bodyPr/>
        <a:lstStyle/>
        <a:p>
          <a:endParaRPr lang="en-US"/>
        </a:p>
      </dgm:t>
    </dgm:pt>
    <dgm:pt modelId="{2EDDFDA1-E5EC-43F5-952F-46D0FEA0CE6E}" type="pres">
      <dgm:prSet presAssocID="{F34DFF21-EE25-4231-BEC3-245B31A0F0D0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5E6F3-3175-4767-8E43-0410012E46BF}" type="pres">
      <dgm:prSet presAssocID="{87FDA258-91A4-4198-AAE3-F182C09E9657}" presName="negSpace" presStyleCnt="0"/>
      <dgm:spPr/>
    </dgm:pt>
    <dgm:pt modelId="{4D75A72F-CFA8-4494-8314-4EDE390A0BDD}" type="pres">
      <dgm:prSet presAssocID="{87FDA258-91A4-4198-AAE3-F182C09E9657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A1A46DE6-7A0E-48B1-871F-BAA0CF46808A}" type="presOf" srcId="{BB14AD72-6F5C-44D1-83A3-59EA0929CECC}" destId="{0175E754-7439-4109-B241-BEFD0BE0CE77}" srcOrd="0" destOrd="0" presId="urn:microsoft.com/office/officeart/2005/8/layout/hList9"/>
    <dgm:cxn modelId="{D79B35D5-B8B9-462F-B81C-660D70652D8F}" type="presOf" srcId="{F34DFF21-EE25-4231-BEC3-245B31A0F0D0}" destId="{7AA13C8C-5880-4C4B-9652-387B5886138D}" srcOrd="0" destOrd="0" presId="urn:microsoft.com/office/officeart/2005/8/layout/hList9"/>
    <dgm:cxn modelId="{EB43BB60-E2E2-416C-BEDE-3273E47B280D}" srcId="{BB14AD72-6F5C-44D1-83A3-59EA0929CECC}" destId="{7021274E-FB46-4C6D-B4F8-1ABE5BCCD03B}" srcOrd="0" destOrd="0" parTransId="{2E6C04D2-895B-4905-8ED7-7E48FDE0F127}" sibTransId="{8F62722F-53A6-4F71-9C4B-DE6467AE779E}"/>
    <dgm:cxn modelId="{3BD9E45C-A2D0-45E4-9248-0089C3F26B19}" type="presOf" srcId="{90873806-5E4C-4A1E-8DA8-209C07E4BAB5}" destId="{BEDFC354-2251-4665-BFD2-69489FF05384}" srcOrd="0" destOrd="0" presId="urn:microsoft.com/office/officeart/2005/8/layout/hList9"/>
    <dgm:cxn modelId="{7184FBA2-6D79-434B-A6DF-C810F1292005}" type="presOf" srcId="{82D03E95-2E3B-4FF6-8587-1982346F1F80}" destId="{C456CE67-FD7B-4B28-83D2-25A95AE6EBFE}" srcOrd="1" destOrd="0" presId="urn:microsoft.com/office/officeart/2005/8/layout/hList9"/>
    <dgm:cxn modelId="{1E8B304A-2A1D-41C5-9394-0F6E7D79562F}" srcId="{87FDA258-91A4-4198-AAE3-F182C09E9657}" destId="{F34DFF21-EE25-4231-BEC3-245B31A0F0D0}" srcOrd="1" destOrd="0" parTransId="{D09DBC7A-72FF-4592-840C-C2E639F9CA5E}" sibTransId="{4014BB43-F3B7-4D36-8726-375B55B535F2}"/>
    <dgm:cxn modelId="{A5B9B992-1074-48A0-9836-F8C5A1C7A629}" type="presOf" srcId="{90873806-5E4C-4A1E-8DA8-209C07E4BAB5}" destId="{4DD170A6-94A1-4D53-9EB4-B36164B170B8}" srcOrd="1" destOrd="0" presId="urn:microsoft.com/office/officeart/2005/8/layout/hList9"/>
    <dgm:cxn modelId="{44E6EA4A-6729-4742-BA21-C9106919470A}" type="presOf" srcId="{87FDA258-91A4-4198-AAE3-F182C09E9657}" destId="{4D75A72F-CFA8-4494-8314-4EDE390A0BDD}" srcOrd="0" destOrd="0" presId="urn:microsoft.com/office/officeart/2005/8/layout/hList9"/>
    <dgm:cxn modelId="{6CACFBBC-7A56-4507-8BD2-D3DF02494A60}" srcId="{DE31C898-6509-41B0-BA27-EA7F7DE67524}" destId="{BB14AD72-6F5C-44D1-83A3-59EA0929CECC}" srcOrd="0" destOrd="0" parTransId="{5A9C4E41-6C1B-4424-8FC6-9F1624C2796F}" sibTransId="{AA6655F6-DF71-4890-8EC1-89ED4DA0C406}"/>
    <dgm:cxn modelId="{0A9ACF41-C328-4E35-B36D-92CD8C4593FE}" type="presOf" srcId="{7021274E-FB46-4C6D-B4F8-1ABE5BCCD03B}" destId="{E9FCDB23-9288-45E8-98FE-200155078F1C}" srcOrd="1" destOrd="0" presId="urn:microsoft.com/office/officeart/2005/8/layout/hList9"/>
    <dgm:cxn modelId="{17489AB9-41D5-46B1-A766-7819269E191A}" type="presOf" srcId="{7021274E-FB46-4C6D-B4F8-1ABE5BCCD03B}" destId="{CB5D971D-49CC-4716-8685-1EEAC88935A2}" srcOrd="0" destOrd="0" presId="urn:microsoft.com/office/officeart/2005/8/layout/hList9"/>
    <dgm:cxn modelId="{96835644-0E6F-4544-958F-6C7C48937EC8}" type="presOf" srcId="{F34DFF21-EE25-4231-BEC3-245B31A0F0D0}" destId="{2EDDFDA1-E5EC-43F5-952F-46D0FEA0CE6E}" srcOrd="1" destOrd="0" presId="urn:microsoft.com/office/officeart/2005/8/layout/hList9"/>
    <dgm:cxn modelId="{ED8F9D81-AA80-43FB-B2F2-524F12FF4933}" srcId="{BB14AD72-6F5C-44D1-83A3-59EA0929CECC}" destId="{82D03E95-2E3B-4FF6-8587-1982346F1F80}" srcOrd="1" destOrd="0" parTransId="{532AC4C8-05D5-4367-9E64-948BDBBDEC17}" sibTransId="{D11E0427-F270-4D08-A668-80BB9F0293CE}"/>
    <dgm:cxn modelId="{2106DAA6-08ED-4552-8164-58BBA6FC6A0F}" type="presOf" srcId="{82D03E95-2E3B-4FF6-8587-1982346F1F80}" destId="{E9FCEC2D-C972-497D-9FE7-C40F72670C60}" srcOrd="0" destOrd="0" presId="urn:microsoft.com/office/officeart/2005/8/layout/hList9"/>
    <dgm:cxn modelId="{16C3A90D-6719-469D-9E75-5CED92A7F585}" type="presOf" srcId="{DE31C898-6509-41B0-BA27-EA7F7DE67524}" destId="{BD2AF648-8E70-4844-A217-C7B42EEC79BF}" srcOrd="0" destOrd="0" presId="urn:microsoft.com/office/officeart/2005/8/layout/hList9"/>
    <dgm:cxn modelId="{EAB0558F-C963-4786-9CFD-52736A306C6C}" srcId="{DE31C898-6509-41B0-BA27-EA7F7DE67524}" destId="{87FDA258-91A4-4198-AAE3-F182C09E9657}" srcOrd="1" destOrd="0" parTransId="{90A09566-C8EA-40FB-AC53-4C44930B7CC4}" sibTransId="{5E6304AA-246E-4AD1-B3AB-7F57BC169B8F}"/>
    <dgm:cxn modelId="{09F05EA9-E25A-4ACC-BF09-78A5B89FC9C0}" srcId="{87FDA258-91A4-4198-AAE3-F182C09E9657}" destId="{90873806-5E4C-4A1E-8DA8-209C07E4BAB5}" srcOrd="0" destOrd="0" parTransId="{26E66F1F-4519-4F12-93FC-077894E35F52}" sibTransId="{921DD9D2-CF35-4EDB-83B3-CD07E4F59745}"/>
    <dgm:cxn modelId="{41EC7C77-287D-4C4F-B16D-A269733C2DEC}" type="presParOf" srcId="{BD2AF648-8E70-4844-A217-C7B42EEC79BF}" destId="{839B28BE-A920-422D-9D6A-B5E308E867A3}" srcOrd="0" destOrd="0" presId="urn:microsoft.com/office/officeart/2005/8/layout/hList9"/>
    <dgm:cxn modelId="{95D32446-ACD7-4651-AB9E-8627EC00EB20}" type="presParOf" srcId="{BD2AF648-8E70-4844-A217-C7B42EEC79BF}" destId="{DB8F096B-6536-452C-B543-FDC4336F1BB4}" srcOrd="1" destOrd="0" presId="urn:microsoft.com/office/officeart/2005/8/layout/hList9"/>
    <dgm:cxn modelId="{476DAB87-FCC6-4404-AD8F-F662147AE285}" type="presParOf" srcId="{DB8F096B-6536-452C-B543-FDC4336F1BB4}" destId="{D139D96A-C4E1-428E-B2A3-29D98434CA7C}" srcOrd="0" destOrd="0" presId="urn:microsoft.com/office/officeart/2005/8/layout/hList9"/>
    <dgm:cxn modelId="{82EF06E8-C30E-45A1-83AE-604973413523}" type="presParOf" srcId="{DB8F096B-6536-452C-B543-FDC4336F1BB4}" destId="{77F089A4-0A41-4DB8-BCF3-993F87E6BD36}" srcOrd="1" destOrd="0" presId="urn:microsoft.com/office/officeart/2005/8/layout/hList9"/>
    <dgm:cxn modelId="{B88A76E7-7659-4EE5-B996-29F204327C4D}" type="presParOf" srcId="{77F089A4-0A41-4DB8-BCF3-993F87E6BD36}" destId="{CB5D971D-49CC-4716-8685-1EEAC88935A2}" srcOrd="0" destOrd="0" presId="urn:microsoft.com/office/officeart/2005/8/layout/hList9"/>
    <dgm:cxn modelId="{65688F89-CFC3-4DA7-A4EF-8FE9C9E240FF}" type="presParOf" srcId="{77F089A4-0A41-4DB8-BCF3-993F87E6BD36}" destId="{E9FCDB23-9288-45E8-98FE-200155078F1C}" srcOrd="1" destOrd="0" presId="urn:microsoft.com/office/officeart/2005/8/layout/hList9"/>
    <dgm:cxn modelId="{28A5A757-298F-40F9-B74A-9A16DB31440D}" type="presParOf" srcId="{DB8F096B-6536-452C-B543-FDC4336F1BB4}" destId="{B198A8D6-DD1F-45B8-940D-D606E3A5CC09}" srcOrd="2" destOrd="0" presId="urn:microsoft.com/office/officeart/2005/8/layout/hList9"/>
    <dgm:cxn modelId="{F7937E98-A721-4086-8542-BE7AEC73BB9C}" type="presParOf" srcId="{B198A8D6-DD1F-45B8-940D-D606E3A5CC09}" destId="{E9FCEC2D-C972-497D-9FE7-C40F72670C60}" srcOrd="0" destOrd="0" presId="urn:microsoft.com/office/officeart/2005/8/layout/hList9"/>
    <dgm:cxn modelId="{089FDA92-49F6-442B-AB3B-476B936267E0}" type="presParOf" srcId="{B198A8D6-DD1F-45B8-940D-D606E3A5CC09}" destId="{C456CE67-FD7B-4B28-83D2-25A95AE6EBFE}" srcOrd="1" destOrd="0" presId="urn:microsoft.com/office/officeart/2005/8/layout/hList9"/>
    <dgm:cxn modelId="{E25DEAC0-9CB0-4DF2-8585-18DF9218A6CF}" type="presParOf" srcId="{BD2AF648-8E70-4844-A217-C7B42EEC79BF}" destId="{843CFA4F-83EB-456C-B1E4-7A5E4B072621}" srcOrd="2" destOrd="0" presId="urn:microsoft.com/office/officeart/2005/8/layout/hList9"/>
    <dgm:cxn modelId="{654411F0-D07A-4D99-903F-95734DA59A62}" type="presParOf" srcId="{BD2AF648-8E70-4844-A217-C7B42EEC79BF}" destId="{0175E754-7439-4109-B241-BEFD0BE0CE77}" srcOrd="3" destOrd="0" presId="urn:microsoft.com/office/officeart/2005/8/layout/hList9"/>
    <dgm:cxn modelId="{59E24900-E7FD-4E4C-96A9-B6CC062385B3}" type="presParOf" srcId="{BD2AF648-8E70-4844-A217-C7B42EEC79BF}" destId="{8F0EB6E8-B714-4FAD-88F4-9A28E3FFA598}" srcOrd="4" destOrd="0" presId="urn:microsoft.com/office/officeart/2005/8/layout/hList9"/>
    <dgm:cxn modelId="{331C7B2F-2A57-4FCB-AEF2-4414D77716FD}" type="presParOf" srcId="{BD2AF648-8E70-4844-A217-C7B42EEC79BF}" destId="{00FA693B-412D-481B-9874-108353AE88AD}" srcOrd="5" destOrd="0" presId="urn:microsoft.com/office/officeart/2005/8/layout/hList9"/>
    <dgm:cxn modelId="{CB9344DE-D6EC-44C4-81B4-1F284472972A}" type="presParOf" srcId="{BD2AF648-8E70-4844-A217-C7B42EEC79BF}" destId="{CD65B7C4-6B82-4E61-9586-FCC898F8D2DD}" srcOrd="6" destOrd="0" presId="urn:microsoft.com/office/officeart/2005/8/layout/hList9"/>
    <dgm:cxn modelId="{BF6B7DC5-D0DC-4C30-A1CF-CCFC6767D03A}" type="presParOf" srcId="{CD65B7C4-6B82-4E61-9586-FCC898F8D2DD}" destId="{3AABA616-41E1-4A88-9CE2-7FAF8AB01EE1}" srcOrd="0" destOrd="0" presId="urn:microsoft.com/office/officeart/2005/8/layout/hList9"/>
    <dgm:cxn modelId="{36DDAACA-EE37-41C0-9F59-6287BCF56D02}" type="presParOf" srcId="{CD65B7C4-6B82-4E61-9586-FCC898F8D2DD}" destId="{8D763B71-B8B6-4D16-8A4C-C64793AED1C5}" srcOrd="1" destOrd="0" presId="urn:microsoft.com/office/officeart/2005/8/layout/hList9"/>
    <dgm:cxn modelId="{1E41C003-1394-49A2-9A9A-AA90AAA23D04}" type="presParOf" srcId="{8D763B71-B8B6-4D16-8A4C-C64793AED1C5}" destId="{BEDFC354-2251-4665-BFD2-69489FF05384}" srcOrd="0" destOrd="0" presId="urn:microsoft.com/office/officeart/2005/8/layout/hList9"/>
    <dgm:cxn modelId="{806FCD66-ABB9-4139-B1B0-5D610B4CE9EC}" type="presParOf" srcId="{8D763B71-B8B6-4D16-8A4C-C64793AED1C5}" destId="{4DD170A6-94A1-4D53-9EB4-B36164B170B8}" srcOrd="1" destOrd="0" presId="urn:microsoft.com/office/officeart/2005/8/layout/hList9"/>
    <dgm:cxn modelId="{0785CDFC-A412-4918-96C3-4ACAD84C0DDB}" type="presParOf" srcId="{CD65B7C4-6B82-4E61-9586-FCC898F8D2DD}" destId="{9ED6D86E-A517-4717-9A95-5DF4BCEFA479}" srcOrd="2" destOrd="0" presId="urn:microsoft.com/office/officeart/2005/8/layout/hList9"/>
    <dgm:cxn modelId="{5B132492-1223-4DA0-BF85-40C65BEE8FCA}" type="presParOf" srcId="{9ED6D86E-A517-4717-9A95-5DF4BCEFA479}" destId="{7AA13C8C-5880-4C4B-9652-387B5886138D}" srcOrd="0" destOrd="0" presId="urn:microsoft.com/office/officeart/2005/8/layout/hList9"/>
    <dgm:cxn modelId="{21FA0B91-99B2-4B77-9A9E-6765BA5D79E9}" type="presParOf" srcId="{9ED6D86E-A517-4717-9A95-5DF4BCEFA479}" destId="{2EDDFDA1-E5EC-43F5-952F-46D0FEA0CE6E}" srcOrd="1" destOrd="0" presId="urn:microsoft.com/office/officeart/2005/8/layout/hList9"/>
    <dgm:cxn modelId="{B72D08CA-BA38-45F0-A1B8-26CCC622BD46}" type="presParOf" srcId="{BD2AF648-8E70-4844-A217-C7B42EEC79BF}" destId="{D065E6F3-3175-4767-8E43-0410012E46BF}" srcOrd="7" destOrd="0" presId="urn:microsoft.com/office/officeart/2005/8/layout/hList9"/>
    <dgm:cxn modelId="{02571627-D0A4-48C5-A033-3A1C3ABB7105}" type="presParOf" srcId="{BD2AF648-8E70-4844-A217-C7B42EEC79BF}" destId="{4D75A72F-CFA8-4494-8314-4EDE390A0BD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CCFDD3-8A04-46CC-A9F2-80F6FF94C925}">
      <dsp:nvSpPr>
        <dsp:cNvPr id="0" name=""/>
        <dsp:cNvSpPr/>
      </dsp:nvSpPr>
      <dsp:spPr>
        <a:xfrm>
          <a:off x="0" y="323366"/>
          <a:ext cx="10131425" cy="954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Hacking refers to exploiting system vulnerabilities and compromising security controls to gain unauthorized or inappropriate access to the system recourses.</a:t>
          </a:r>
          <a:endParaRPr lang="en-US" sz="2400" kern="1200"/>
        </a:p>
      </dsp:txBody>
      <dsp:txXfrm>
        <a:off x="0" y="323366"/>
        <a:ext cx="10131425" cy="954719"/>
      </dsp:txXfrm>
    </dsp:sp>
    <dsp:sp modelId="{4F8174FF-20B4-4C1A-BFD1-23A4040F6738}">
      <dsp:nvSpPr>
        <dsp:cNvPr id="0" name=""/>
        <dsp:cNvSpPr/>
      </dsp:nvSpPr>
      <dsp:spPr>
        <a:xfrm>
          <a:off x="0" y="1347206"/>
          <a:ext cx="10131425" cy="954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It involves modifying system or application features to achieve a goal outside of the creator’s original purpose.</a:t>
          </a:r>
          <a:endParaRPr lang="en-US" sz="2400" kern="1200"/>
        </a:p>
      </dsp:txBody>
      <dsp:txXfrm>
        <a:off x="0" y="1347206"/>
        <a:ext cx="10131425" cy="954719"/>
      </dsp:txXfrm>
    </dsp:sp>
    <dsp:sp modelId="{192C9A1C-B82B-4CD8-972F-31A00130FB34}">
      <dsp:nvSpPr>
        <dsp:cNvPr id="0" name=""/>
        <dsp:cNvSpPr/>
      </dsp:nvSpPr>
      <dsp:spPr>
        <a:xfrm>
          <a:off x="0" y="2371046"/>
          <a:ext cx="10131425" cy="954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Hacking can be used to steal, pilfer and redistribute intellectual property leading to business loss.</a:t>
          </a:r>
          <a:endParaRPr lang="en-US" sz="2400" kern="1200"/>
        </a:p>
      </dsp:txBody>
      <dsp:txXfrm>
        <a:off x="0" y="2371046"/>
        <a:ext cx="10131425" cy="95471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74613A-9184-4943-B50C-4324ACC4CBE8}">
      <dsp:nvSpPr>
        <dsp:cNvPr id="0" name=""/>
        <dsp:cNvSpPr/>
      </dsp:nvSpPr>
      <dsp:spPr>
        <a:xfrm>
          <a:off x="0" y="10616"/>
          <a:ext cx="11201399" cy="11536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Ethical Hacking involves the use of hacking tools, tricks, and techniques to identify vulnerabilities so as to ensure system security.</a:t>
          </a:r>
          <a:endParaRPr lang="en-US" sz="2900" kern="1200"/>
        </a:p>
      </dsp:txBody>
      <dsp:txXfrm>
        <a:off x="0" y="10616"/>
        <a:ext cx="11201399" cy="1153620"/>
      </dsp:txXfrm>
    </dsp:sp>
    <dsp:sp modelId="{55C587AB-2AC4-44C3-94DE-7CBFB62374A7}">
      <dsp:nvSpPr>
        <dsp:cNvPr id="0" name=""/>
        <dsp:cNvSpPr/>
      </dsp:nvSpPr>
      <dsp:spPr>
        <a:xfrm>
          <a:off x="0" y="1247756"/>
          <a:ext cx="11201399" cy="11536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It focuses on simulating techniques used by attackers to verify the existence of exploitable vulnerabilities in the system security.</a:t>
          </a:r>
          <a:endParaRPr lang="en-US" sz="2900" kern="1200"/>
        </a:p>
      </dsp:txBody>
      <dsp:txXfrm>
        <a:off x="0" y="1247756"/>
        <a:ext cx="11201399" cy="1153620"/>
      </dsp:txXfrm>
    </dsp:sp>
    <dsp:sp modelId="{48543CB4-4BA3-4B18-823F-FA3DF1DF299C}">
      <dsp:nvSpPr>
        <dsp:cNvPr id="0" name=""/>
        <dsp:cNvSpPr/>
      </dsp:nvSpPr>
      <dsp:spPr>
        <a:xfrm>
          <a:off x="0" y="2484896"/>
          <a:ext cx="11201399" cy="11536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Ethical Hackers perform security assessment of their organization with the permission of concerned authorities.</a:t>
          </a:r>
          <a:endParaRPr lang="en-US" sz="2900" kern="1200"/>
        </a:p>
      </dsp:txBody>
      <dsp:txXfrm>
        <a:off x="0" y="2484896"/>
        <a:ext cx="11201399" cy="11536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77F84B-4676-4DCC-A22E-69963BA0DC9A}">
      <dsp:nvSpPr>
        <dsp:cNvPr id="0" name=""/>
        <dsp:cNvSpPr/>
      </dsp:nvSpPr>
      <dsp:spPr>
        <a:xfrm>
          <a:off x="0" y="63086"/>
          <a:ext cx="10131425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Intelligent individuals with excellent computer skills, with the ability to create and explore into the computer’s software and hardware.</a:t>
          </a:r>
          <a:endParaRPr lang="en-US" sz="2100" kern="1200" dirty="0"/>
        </a:p>
      </dsp:txBody>
      <dsp:txXfrm>
        <a:off x="0" y="63086"/>
        <a:ext cx="10131425" cy="835379"/>
      </dsp:txXfrm>
    </dsp:sp>
    <dsp:sp modelId="{44FCFA16-2F8D-4611-8A55-8A8C5D67579E}">
      <dsp:nvSpPr>
        <dsp:cNvPr id="0" name=""/>
        <dsp:cNvSpPr/>
      </dsp:nvSpPr>
      <dsp:spPr>
        <a:xfrm>
          <a:off x="0" y="958946"/>
          <a:ext cx="10131425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Their intension can either be to gain knowledge or to poke around to do illegal things. </a:t>
          </a:r>
          <a:endParaRPr lang="en-US" sz="2100" kern="1200"/>
        </a:p>
      </dsp:txBody>
      <dsp:txXfrm>
        <a:off x="0" y="958946"/>
        <a:ext cx="10131425" cy="835379"/>
      </dsp:txXfrm>
    </dsp:sp>
    <dsp:sp modelId="{CF8C3DD5-ECB8-4408-8C5B-F2D1B1F3382C}">
      <dsp:nvSpPr>
        <dsp:cNvPr id="0" name=""/>
        <dsp:cNvSpPr/>
      </dsp:nvSpPr>
      <dsp:spPr>
        <a:xfrm>
          <a:off x="0" y="1854806"/>
          <a:ext cx="10131425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Individuals who enjoys modifying how a system functions.</a:t>
          </a:r>
          <a:endParaRPr lang="en-US" sz="2100" kern="1200"/>
        </a:p>
      </dsp:txBody>
      <dsp:txXfrm>
        <a:off x="0" y="1854806"/>
        <a:ext cx="10131425" cy="835379"/>
      </dsp:txXfrm>
    </dsp:sp>
    <dsp:sp modelId="{0598C4EB-E56B-42D8-B7C0-90BDDCAD3840}">
      <dsp:nvSpPr>
        <dsp:cNvPr id="0" name=""/>
        <dsp:cNvSpPr/>
      </dsp:nvSpPr>
      <dsp:spPr>
        <a:xfrm>
          <a:off x="0" y="2750666"/>
          <a:ext cx="10131425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For some Hackers, their hobby is to see how many computers or networks they can compromise.</a:t>
          </a:r>
          <a:endParaRPr lang="en-US" sz="2100" kern="1200" dirty="0"/>
        </a:p>
      </dsp:txBody>
      <dsp:txXfrm>
        <a:off x="0" y="2750666"/>
        <a:ext cx="10131425" cy="83537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5A36A9F-487C-479E-A990-27B73388B985}">
      <dsp:nvSpPr>
        <dsp:cNvPr id="0" name=""/>
        <dsp:cNvSpPr/>
      </dsp:nvSpPr>
      <dsp:spPr>
        <a:xfrm>
          <a:off x="113133" y="0"/>
          <a:ext cx="1367325" cy="3649133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1. Black Hats</a:t>
          </a:r>
          <a:endParaRPr lang="en-US" sz="1800" kern="1200"/>
        </a:p>
      </dsp:txBody>
      <dsp:txXfrm>
        <a:off x="113133" y="0"/>
        <a:ext cx="1367325" cy="3649133"/>
      </dsp:txXfrm>
    </dsp:sp>
    <dsp:sp modelId="{4C5A02F3-B69D-4423-97AF-228359FE8E6B}">
      <dsp:nvSpPr>
        <dsp:cNvPr id="0" name=""/>
        <dsp:cNvSpPr/>
      </dsp:nvSpPr>
      <dsp:spPr>
        <a:xfrm>
          <a:off x="1569276" y="0"/>
          <a:ext cx="1367325" cy="3649133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2. White Hats</a:t>
          </a:r>
          <a:endParaRPr lang="en-US" sz="1800" kern="1200"/>
        </a:p>
      </dsp:txBody>
      <dsp:txXfrm>
        <a:off x="1569276" y="0"/>
        <a:ext cx="1367325" cy="3649133"/>
      </dsp:txXfrm>
    </dsp:sp>
    <dsp:sp modelId="{DEB9FDD3-A67C-49E6-948D-0BF74439705C}">
      <dsp:nvSpPr>
        <dsp:cNvPr id="0" name=""/>
        <dsp:cNvSpPr/>
      </dsp:nvSpPr>
      <dsp:spPr>
        <a:xfrm>
          <a:off x="2963723" y="0"/>
          <a:ext cx="1367325" cy="36491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70000"/>
                <a:lumMod val="110000"/>
              </a:schemeClr>
            </a:gs>
            <a:gs pos="100000">
              <a:schemeClr val="dk1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3. Grey Hats</a:t>
          </a:r>
          <a:endParaRPr lang="en-US" sz="1800" kern="1200"/>
        </a:p>
      </dsp:txBody>
      <dsp:txXfrm>
        <a:off x="2963723" y="0"/>
        <a:ext cx="1367325" cy="3649133"/>
      </dsp:txXfrm>
    </dsp:sp>
    <dsp:sp modelId="{B7A2FE99-EBD7-4257-B409-944B22DD062C}">
      <dsp:nvSpPr>
        <dsp:cNvPr id="0" name=""/>
        <dsp:cNvSpPr/>
      </dsp:nvSpPr>
      <dsp:spPr>
        <a:xfrm>
          <a:off x="4410801" y="0"/>
          <a:ext cx="1367325" cy="36491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70000"/>
                <a:lumMod val="110000"/>
              </a:schemeClr>
            </a:gs>
            <a:gs pos="100000">
              <a:schemeClr val="accent2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4. Suicide Hackers</a:t>
          </a:r>
          <a:endParaRPr lang="en-US" sz="1800" kern="1200"/>
        </a:p>
      </dsp:txBody>
      <dsp:txXfrm>
        <a:off x="4410801" y="0"/>
        <a:ext cx="1367325" cy="3649133"/>
      </dsp:txXfrm>
    </dsp:sp>
    <dsp:sp modelId="{26BB3BF8-74F1-443D-9A0D-4988F7E9E933}">
      <dsp:nvSpPr>
        <dsp:cNvPr id="0" name=""/>
        <dsp:cNvSpPr/>
      </dsp:nvSpPr>
      <dsp:spPr>
        <a:xfrm>
          <a:off x="5828229" y="0"/>
          <a:ext cx="1367325" cy="36491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0000"/>
                <a:lumMod val="110000"/>
              </a:schemeClr>
            </a:gs>
            <a:gs pos="100000">
              <a:schemeClr val="accent3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5. Script Kiddies</a:t>
          </a:r>
          <a:endParaRPr lang="en-US" sz="1800" kern="1200"/>
        </a:p>
      </dsp:txBody>
      <dsp:txXfrm>
        <a:off x="5828229" y="0"/>
        <a:ext cx="1367325" cy="3649133"/>
      </dsp:txXfrm>
    </dsp:sp>
    <dsp:sp modelId="{679087E1-F2F4-45D5-A235-E14A3DF7CC52}">
      <dsp:nvSpPr>
        <dsp:cNvPr id="0" name=""/>
        <dsp:cNvSpPr/>
      </dsp:nvSpPr>
      <dsp:spPr>
        <a:xfrm>
          <a:off x="7286794" y="0"/>
          <a:ext cx="1367325" cy="364913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6. Cyber Terrorists</a:t>
          </a:r>
          <a:endParaRPr lang="en-US" sz="1800" kern="1200"/>
        </a:p>
      </dsp:txBody>
      <dsp:txXfrm>
        <a:off x="7286794" y="0"/>
        <a:ext cx="1367325" cy="3649133"/>
      </dsp:txXfrm>
    </dsp:sp>
    <dsp:sp modelId="{5759CEAB-0F63-4FA9-BE96-06B4F86125C6}">
      <dsp:nvSpPr>
        <dsp:cNvPr id="0" name=""/>
        <dsp:cNvSpPr/>
      </dsp:nvSpPr>
      <dsp:spPr>
        <a:xfrm>
          <a:off x="8735076" y="0"/>
          <a:ext cx="1367325" cy="36491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70000"/>
                <a:lumMod val="110000"/>
              </a:schemeClr>
            </a:gs>
            <a:gs pos="100000">
              <a:schemeClr val="accent1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7. State Sponsored Hackers</a:t>
          </a:r>
          <a:endParaRPr lang="en-US" sz="1800" kern="1200" dirty="0"/>
        </a:p>
      </dsp:txBody>
      <dsp:txXfrm>
        <a:off x="8735076" y="0"/>
        <a:ext cx="1367325" cy="3649133"/>
      </dsp:txXfrm>
    </dsp:sp>
    <dsp:sp modelId="{8D0E29E1-2DEE-4878-AACF-5FED27B3620A}">
      <dsp:nvSpPr>
        <dsp:cNvPr id="0" name=""/>
        <dsp:cNvSpPr/>
      </dsp:nvSpPr>
      <dsp:spPr>
        <a:xfrm>
          <a:off x="10165409" y="0"/>
          <a:ext cx="1320039" cy="36491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70000"/>
                <a:lumMod val="110000"/>
              </a:schemeClr>
            </a:gs>
            <a:gs pos="100000">
              <a:schemeClr val="accent5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8. Hacktivist</a:t>
          </a:r>
          <a:endParaRPr lang="en-US" sz="1800" kern="1200" dirty="0"/>
        </a:p>
      </dsp:txBody>
      <dsp:txXfrm>
        <a:off x="10165409" y="0"/>
        <a:ext cx="1320039" cy="364913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66E8DC-F961-4587-B72A-D96E86F3A9FC}">
      <dsp:nvSpPr>
        <dsp:cNvPr id="0" name=""/>
        <dsp:cNvSpPr/>
      </dsp:nvSpPr>
      <dsp:spPr>
        <a:xfrm>
          <a:off x="1789980" y="1608096"/>
          <a:ext cx="3352283" cy="11824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Black Hats</a:t>
          </a:r>
          <a:endParaRPr lang="en-US" sz="2000" kern="1200" dirty="0"/>
        </a:p>
      </dsp:txBody>
      <dsp:txXfrm>
        <a:off x="2326346" y="1608096"/>
        <a:ext cx="2815918" cy="1182472"/>
      </dsp:txXfrm>
    </dsp:sp>
    <dsp:sp modelId="{C59E5E9E-8B39-47C7-BA5E-2F6667429160}">
      <dsp:nvSpPr>
        <dsp:cNvPr id="0" name=""/>
        <dsp:cNvSpPr/>
      </dsp:nvSpPr>
      <dsp:spPr>
        <a:xfrm>
          <a:off x="1789980" y="2817937"/>
          <a:ext cx="3352283" cy="22359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Individuals with extraordinary computing skills, resorting to malicious or destructive activities and are also known as crackers</a:t>
          </a:r>
          <a:endParaRPr lang="en-US" sz="2000" kern="1200" dirty="0"/>
        </a:p>
      </dsp:txBody>
      <dsp:txXfrm>
        <a:off x="2326346" y="2817937"/>
        <a:ext cx="2815918" cy="2235973"/>
      </dsp:txXfrm>
    </dsp:sp>
    <dsp:sp modelId="{797EBE87-D32A-4232-9925-0D2BE1FBBACC}">
      <dsp:nvSpPr>
        <dsp:cNvPr id="0" name=""/>
        <dsp:cNvSpPr/>
      </dsp:nvSpPr>
      <dsp:spPr>
        <a:xfrm>
          <a:off x="2095" y="741522"/>
          <a:ext cx="2234855" cy="2234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1.</a:t>
          </a:r>
          <a:endParaRPr lang="en-US" sz="6500" kern="1200" dirty="0"/>
        </a:p>
      </dsp:txBody>
      <dsp:txXfrm>
        <a:off x="2095" y="741522"/>
        <a:ext cx="2234855" cy="2234855"/>
      </dsp:txXfrm>
    </dsp:sp>
    <dsp:sp modelId="{16AC8139-5B64-43F1-987B-CD40CACACC41}">
      <dsp:nvSpPr>
        <dsp:cNvPr id="0" name=""/>
        <dsp:cNvSpPr/>
      </dsp:nvSpPr>
      <dsp:spPr>
        <a:xfrm>
          <a:off x="7377120" y="1635464"/>
          <a:ext cx="3352283" cy="11551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White Hats</a:t>
          </a:r>
          <a:endParaRPr lang="en-US" sz="2000" kern="1200" dirty="0"/>
        </a:p>
      </dsp:txBody>
      <dsp:txXfrm>
        <a:off x="7913485" y="1635464"/>
        <a:ext cx="2815918" cy="1155103"/>
      </dsp:txXfrm>
    </dsp:sp>
    <dsp:sp modelId="{0D6C2048-13DD-4D63-A413-F0D3EB65507E}">
      <dsp:nvSpPr>
        <dsp:cNvPr id="0" name=""/>
        <dsp:cNvSpPr/>
      </dsp:nvSpPr>
      <dsp:spPr>
        <a:xfrm>
          <a:off x="7377120" y="2790568"/>
          <a:ext cx="3352283" cy="22359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Individuals professing hacker skills and using them for defensive purposes and are also known as security analysts</a:t>
          </a:r>
          <a:endParaRPr lang="en-US" sz="2000" kern="1200" dirty="0"/>
        </a:p>
      </dsp:txBody>
      <dsp:txXfrm>
        <a:off x="7913485" y="2790568"/>
        <a:ext cx="2815918" cy="2235973"/>
      </dsp:txXfrm>
    </dsp:sp>
    <dsp:sp modelId="{988D8841-CC48-469C-894E-FDF21AECE4BB}">
      <dsp:nvSpPr>
        <dsp:cNvPr id="0" name=""/>
        <dsp:cNvSpPr/>
      </dsp:nvSpPr>
      <dsp:spPr>
        <a:xfrm>
          <a:off x="5589235" y="741522"/>
          <a:ext cx="2234855" cy="2234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2.</a:t>
          </a:r>
          <a:endParaRPr lang="en-US" sz="6500" kern="1200" dirty="0"/>
        </a:p>
      </dsp:txBody>
      <dsp:txXfrm>
        <a:off x="5589235" y="741522"/>
        <a:ext cx="2234855" cy="223485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5EF920-6DAF-4F34-B709-AA1A9F9DB964}">
      <dsp:nvSpPr>
        <dsp:cNvPr id="0" name=""/>
        <dsp:cNvSpPr/>
      </dsp:nvSpPr>
      <dsp:spPr>
        <a:xfrm>
          <a:off x="1773034" y="1446441"/>
          <a:ext cx="3320546" cy="11964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Gray Hats</a:t>
          </a:r>
          <a:endParaRPr lang="en-US" sz="1900" kern="1200" dirty="0"/>
        </a:p>
      </dsp:txBody>
      <dsp:txXfrm>
        <a:off x="2304321" y="1446441"/>
        <a:ext cx="2789258" cy="1196459"/>
      </dsp:txXfrm>
    </dsp:sp>
    <dsp:sp modelId="{CC82A91C-59B6-41E5-9E92-289823FF0C65}">
      <dsp:nvSpPr>
        <dsp:cNvPr id="0" name=""/>
        <dsp:cNvSpPr/>
      </dsp:nvSpPr>
      <dsp:spPr>
        <a:xfrm>
          <a:off x="1773034" y="2642900"/>
          <a:ext cx="3320546" cy="22148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Individuals who work both offensively and defensively at various times</a:t>
          </a:r>
          <a:endParaRPr lang="en-US" sz="1900" kern="1200" dirty="0"/>
        </a:p>
      </dsp:txBody>
      <dsp:txXfrm>
        <a:off x="2304321" y="2642900"/>
        <a:ext cx="2789258" cy="2214804"/>
      </dsp:txXfrm>
    </dsp:sp>
    <dsp:sp modelId="{7CB8277D-2AB4-4E7A-B356-7E6C67B8C9F4}">
      <dsp:nvSpPr>
        <dsp:cNvPr id="0" name=""/>
        <dsp:cNvSpPr/>
      </dsp:nvSpPr>
      <dsp:spPr>
        <a:xfrm>
          <a:off x="47003" y="560962"/>
          <a:ext cx="2213697" cy="22136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3.</a:t>
          </a:r>
          <a:endParaRPr lang="en-US" sz="6500" kern="1200" dirty="0"/>
        </a:p>
      </dsp:txBody>
      <dsp:txXfrm>
        <a:off x="47003" y="560962"/>
        <a:ext cx="2213697" cy="2213697"/>
      </dsp:txXfrm>
    </dsp:sp>
    <dsp:sp modelId="{F6F024EB-2F80-4653-B0FB-64D656ACE987}">
      <dsp:nvSpPr>
        <dsp:cNvPr id="0" name=""/>
        <dsp:cNvSpPr/>
      </dsp:nvSpPr>
      <dsp:spPr>
        <a:xfrm>
          <a:off x="7307277" y="1446441"/>
          <a:ext cx="3320546" cy="1163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Suicide Hackers</a:t>
          </a:r>
          <a:endParaRPr lang="en-US" sz="1900" kern="1200" dirty="0"/>
        </a:p>
      </dsp:txBody>
      <dsp:txXfrm>
        <a:off x="7838565" y="1446441"/>
        <a:ext cx="2789258" cy="1163237"/>
      </dsp:txXfrm>
    </dsp:sp>
    <dsp:sp modelId="{93341F5F-20B3-4FE7-95BC-864057B7E4C9}">
      <dsp:nvSpPr>
        <dsp:cNvPr id="0" name=""/>
        <dsp:cNvSpPr/>
      </dsp:nvSpPr>
      <dsp:spPr>
        <a:xfrm>
          <a:off x="7307277" y="2609678"/>
          <a:ext cx="3320546" cy="22148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Individuals who aim to bring down critical infrastructure for a “cause” and not worried about facing jail terms or any other kind of punishment</a:t>
          </a:r>
          <a:endParaRPr lang="en-US" sz="1900" kern="1200" dirty="0"/>
        </a:p>
      </dsp:txBody>
      <dsp:txXfrm>
        <a:off x="7838565" y="2609678"/>
        <a:ext cx="2789258" cy="2214804"/>
      </dsp:txXfrm>
    </dsp:sp>
    <dsp:sp modelId="{18030807-15D9-41D2-9BEA-D76D23BEF6D5}">
      <dsp:nvSpPr>
        <dsp:cNvPr id="0" name=""/>
        <dsp:cNvSpPr/>
      </dsp:nvSpPr>
      <dsp:spPr>
        <a:xfrm>
          <a:off x="5536319" y="560962"/>
          <a:ext cx="2213697" cy="22136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4.</a:t>
          </a:r>
          <a:endParaRPr lang="en-US" sz="6500" kern="1200" dirty="0"/>
        </a:p>
      </dsp:txBody>
      <dsp:txXfrm>
        <a:off x="5536319" y="560962"/>
        <a:ext cx="2213697" cy="221369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FB5A2E-E565-4052-9397-505381BD8490}">
      <dsp:nvSpPr>
        <dsp:cNvPr id="0" name=""/>
        <dsp:cNvSpPr/>
      </dsp:nvSpPr>
      <dsp:spPr>
        <a:xfrm>
          <a:off x="1813282" y="1247914"/>
          <a:ext cx="3395922" cy="1563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Script Kiddies</a:t>
          </a:r>
          <a:endParaRPr lang="en-US" sz="2100" kern="1200" dirty="0"/>
        </a:p>
      </dsp:txBody>
      <dsp:txXfrm>
        <a:off x="2356629" y="1247914"/>
        <a:ext cx="2852575" cy="1563335"/>
      </dsp:txXfrm>
    </dsp:sp>
    <dsp:sp modelId="{FE32E8BC-E90F-49AA-8851-E25EBE926101}">
      <dsp:nvSpPr>
        <dsp:cNvPr id="0" name=""/>
        <dsp:cNvSpPr/>
      </dsp:nvSpPr>
      <dsp:spPr>
        <a:xfrm>
          <a:off x="1813282" y="2811250"/>
          <a:ext cx="3395922" cy="2265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 unskilled hacker who compromises system by running scripts, tools, and software developed y real hackers</a:t>
          </a:r>
          <a:endParaRPr lang="en-US" sz="2100" kern="1200" dirty="0"/>
        </a:p>
      </dsp:txBody>
      <dsp:txXfrm>
        <a:off x="2356629" y="2811250"/>
        <a:ext cx="2852575" cy="2265080"/>
      </dsp:txXfrm>
    </dsp:sp>
    <dsp:sp modelId="{6EFC2B3F-9198-4C34-AFF3-B7B7EBB1E127}">
      <dsp:nvSpPr>
        <dsp:cNvPr id="0" name=""/>
        <dsp:cNvSpPr/>
      </dsp:nvSpPr>
      <dsp:spPr>
        <a:xfrm>
          <a:off x="2123" y="342335"/>
          <a:ext cx="2263948" cy="22639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5.</a:t>
          </a:r>
          <a:endParaRPr lang="en-US" sz="6500" kern="1200" dirty="0"/>
        </a:p>
      </dsp:txBody>
      <dsp:txXfrm>
        <a:off x="2123" y="342335"/>
        <a:ext cx="2263948" cy="2263948"/>
      </dsp:txXfrm>
    </dsp:sp>
    <dsp:sp modelId="{A0380271-0B0C-4CD8-B742-B1C062466965}">
      <dsp:nvSpPr>
        <dsp:cNvPr id="0" name=""/>
        <dsp:cNvSpPr/>
      </dsp:nvSpPr>
      <dsp:spPr>
        <a:xfrm>
          <a:off x="7473153" y="1247914"/>
          <a:ext cx="3395922" cy="1461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Cyber Terrorists</a:t>
          </a:r>
          <a:endParaRPr lang="en-US" sz="2100" kern="1200" dirty="0"/>
        </a:p>
      </dsp:txBody>
      <dsp:txXfrm>
        <a:off x="8016501" y="1247914"/>
        <a:ext cx="2852575" cy="1461430"/>
      </dsp:txXfrm>
    </dsp:sp>
    <dsp:sp modelId="{18C1A6A1-9981-40F7-803D-F6F3AD9BAD88}">
      <dsp:nvSpPr>
        <dsp:cNvPr id="0" name=""/>
        <dsp:cNvSpPr/>
      </dsp:nvSpPr>
      <dsp:spPr>
        <a:xfrm>
          <a:off x="7473153" y="2709344"/>
          <a:ext cx="3395922" cy="2265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Individuals with wide range of skill, motivated by religious or political beliefs to create fear by large scale disruption of computer networks</a:t>
          </a:r>
          <a:endParaRPr lang="en-US" sz="2100" kern="1200" dirty="0"/>
        </a:p>
      </dsp:txBody>
      <dsp:txXfrm>
        <a:off x="8016501" y="2709344"/>
        <a:ext cx="2852575" cy="2265080"/>
      </dsp:txXfrm>
    </dsp:sp>
    <dsp:sp modelId="{5869914D-66E8-41D0-B12C-8569EEA9625E}">
      <dsp:nvSpPr>
        <dsp:cNvPr id="0" name=""/>
        <dsp:cNvSpPr/>
      </dsp:nvSpPr>
      <dsp:spPr>
        <a:xfrm>
          <a:off x="5661994" y="342335"/>
          <a:ext cx="2263948" cy="22639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6.</a:t>
          </a:r>
          <a:endParaRPr lang="en-US" sz="6500" kern="1200" dirty="0"/>
        </a:p>
      </dsp:txBody>
      <dsp:txXfrm>
        <a:off x="5661994" y="342335"/>
        <a:ext cx="2263948" cy="226394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5D971D-49CC-4716-8685-1EEAC88935A2}">
      <dsp:nvSpPr>
        <dsp:cNvPr id="0" name=""/>
        <dsp:cNvSpPr/>
      </dsp:nvSpPr>
      <dsp:spPr>
        <a:xfrm>
          <a:off x="1821755" y="1309344"/>
          <a:ext cx="3411791" cy="1434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State Sponsored Hackers</a:t>
          </a:r>
          <a:endParaRPr lang="en-US" sz="2000" kern="1200" dirty="0"/>
        </a:p>
      </dsp:txBody>
      <dsp:txXfrm>
        <a:off x="2367642" y="1309344"/>
        <a:ext cx="2865905" cy="1434124"/>
      </dsp:txXfrm>
    </dsp:sp>
    <dsp:sp modelId="{E9FCEC2D-C972-497D-9FE7-C40F72670C60}">
      <dsp:nvSpPr>
        <dsp:cNvPr id="0" name=""/>
        <dsp:cNvSpPr/>
      </dsp:nvSpPr>
      <dsp:spPr>
        <a:xfrm>
          <a:off x="1821755" y="2743468"/>
          <a:ext cx="3411791" cy="22756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Individuals employed by the Government to penetrate and gain top-secret information and to damage information systems of other Governments</a:t>
          </a:r>
          <a:endParaRPr lang="en-US" sz="2000" kern="1200" dirty="0"/>
        </a:p>
      </dsp:txBody>
      <dsp:txXfrm>
        <a:off x="2367642" y="2743468"/>
        <a:ext cx="2865905" cy="2275665"/>
      </dsp:txXfrm>
    </dsp:sp>
    <dsp:sp modelId="{0175E754-7439-4109-B241-BEFD0BE0CE77}">
      <dsp:nvSpPr>
        <dsp:cNvPr id="0" name=""/>
        <dsp:cNvSpPr/>
      </dsp:nvSpPr>
      <dsp:spPr>
        <a:xfrm>
          <a:off x="2133" y="399533"/>
          <a:ext cx="2274527" cy="22745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7.</a:t>
          </a:r>
          <a:endParaRPr lang="en-US" sz="6500" kern="1200" dirty="0"/>
        </a:p>
      </dsp:txBody>
      <dsp:txXfrm>
        <a:off x="2133" y="399533"/>
        <a:ext cx="2274527" cy="2274527"/>
      </dsp:txXfrm>
    </dsp:sp>
    <dsp:sp modelId="{BEDFC354-2251-4665-BFD2-69489FF05384}">
      <dsp:nvSpPr>
        <dsp:cNvPr id="0" name=""/>
        <dsp:cNvSpPr/>
      </dsp:nvSpPr>
      <dsp:spPr>
        <a:xfrm>
          <a:off x="7508075" y="1309344"/>
          <a:ext cx="3411791" cy="13658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Hacktivist</a:t>
          </a:r>
          <a:endParaRPr lang="en-US" sz="2000" kern="1200" dirty="0"/>
        </a:p>
      </dsp:txBody>
      <dsp:txXfrm>
        <a:off x="8053961" y="1309344"/>
        <a:ext cx="2865905" cy="1365876"/>
      </dsp:txXfrm>
    </dsp:sp>
    <dsp:sp modelId="{7AA13C8C-5880-4C4B-9652-387B5886138D}">
      <dsp:nvSpPr>
        <dsp:cNvPr id="0" name=""/>
        <dsp:cNvSpPr/>
      </dsp:nvSpPr>
      <dsp:spPr>
        <a:xfrm>
          <a:off x="7510208" y="2705305"/>
          <a:ext cx="3411791" cy="22756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Individuals who promote a political agenda by defacing or disabling websites</a:t>
          </a:r>
          <a:endParaRPr lang="en-US" sz="2000" kern="1200" dirty="0"/>
        </a:p>
      </dsp:txBody>
      <dsp:txXfrm>
        <a:off x="8056094" y="2705305"/>
        <a:ext cx="2865905" cy="2275665"/>
      </dsp:txXfrm>
    </dsp:sp>
    <dsp:sp modelId="{4D75A72F-CFA8-4494-8314-4EDE390A0BDD}">
      <dsp:nvSpPr>
        <dsp:cNvPr id="0" name=""/>
        <dsp:cNvSpPr/>
      </dsp:nvSpPr>
      <dsp:spPr>
        <a:xfrm>
          <a:off x="5688452" y="399533"/>
          <a:ext cx="2274527" cy="22745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8.</a:t>
          </a:r>
          <a:endParaRPr lang="en-US" sz="6500" kern="1200" dirty="0"/>
        </a:p>
      </dsp:txBody>
      <dsp:txXfrm>
        <a:off x="5688452" y="399533"/>
        <a:ext cx="2274527" cy="2274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9999" y="2336799"/>
            <a:ext cx="7197726" cy="2480731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to</a:t>
            </a:r>
            <a:br>
              <a:rPr lang="en-US" dirty="0" smtClean="0"/>
            </a:br>
            <a:r>
              <a:rPr lang="en-US" dirty="0" smtClean="0"/>
              <a:t> Ethical hacking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9" y="6261100"/>
            <a:ext cx="7197726" cy="1371599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smtClean="0"/>
              <a:t>SHUBHAM </a:t>
            </a:r>
            <a:r>
              <a:rPr lang="en-US" dirty="0" err="1" smtClean="0"/>
              <a:t>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5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hacking?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56617385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6283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What is Ethical Hacking?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32514335"/>
              </p:ext>
            </p:extLst>
          </p:nvPr>
        </p:nvGraphicFramePr>
        <p:xfrm>
          <a:off x="685801" y="2142067"/>
          <a:ext cx="11201399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5188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is a hacker?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53901704"/>
              </p:ext>
            </p:extLst>
          </p:nvPr>
        </p:nvGraphicFramePr>
        <p:xfrm>
          <a:off x="863601" y="2269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57146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82600"/>
            <a:ext cx="10131425" cy="1456267"/>
          </a:xfrm>
        </p:spPr>
        <p:txBody>
          <a:bodyPr/>
          <a:lstStyle/>
          <a:p>
            <a:r>
              <a:rPr lang="en-US" dirty="0" smtClean="0"/>
              <a:t>Types of hackers: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63112097"/>
              </p:ext>
            </p:extLst>
          </p:nvPr>
        </p:nvGraphicFramePr>
        <p:xfrm>
          <a:off x="379413" y="2167467"/>
          <a:ext cx="11685587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89687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094741575"/>
              </p:ext>
            </p:extLst>
          </p:nvPr>
        </p:nvGraphicFramePr>
        <p:xfrm>
          <a:off x="889000" y="529166"/>
          <a:ext cx="10731500" cy="5795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268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4147157689"/>
              </p:ext>
            </p:extLst>
          </p:nvPr>
        </p:nvGraphicFramePr>
        <p:xfrm>
          <a:off x="647700" y="516466"/>
          <a:ext cx="106299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34655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498859622"/>
              </p:ext>
            </p:extLst>
          </p:nvPr>
        </p:nvGraphicFramePr>
        <p:xfrm>
          <a:off x="647700" y="618066"/>
          <a:ext cx="10871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10835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9582950"/>
              </p:ext>
            </p:extLst>
          </p:nvPr>
        </p:nvGraphicFramePr>
        <p:xfrm>
          <a:off x="660400" y="503766"/>
          <a:ext cx="1092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365471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156</TotalTime>
  <Words>408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Introduction  to  Ethical hacking</vt:lpstr>
      <vt:lpstr>What is hacking?</vt:lpstr>
      <vt:lpstr>What is Ethical Hacking?</vt:lpstr>
      <vt:lpstr>Who is a hacker?</vt:lpstr>
      <vt:lpstr>Types of hackers: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 Ethical hacking</dc:title>
  <dc:creator>Aleek Sen</dc:creator>
  <cp:lastModifiedBy>SHUBHAM KUMAR</cp:lastModifiedBy>
  <cp:revision>18</cp:revision>
  <dcterms:created xsi:type="dcterms:W3CDTF">2017-07-09T02:59:17Z</dcterms:created>
  <dcterms:modified xsi:type="dcterms:W3CDTF">2021-04-24T13:45:52Z</dcterms:modified>
</cp:coreProperties>
</file>