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drawing8.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drawing7.xml" ContentType="application/vnd.ms-office.drawingml.diagramDrawing+xml"/>
  <Override PartName="/ppt/diagrams/quickStyle8.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1FEB8-63B0-40C0-8E53-141475E2284F}"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FDF8B25A-5E6A-4B6B-8936-4E798255256F}">
      <dgm:prSet/>
      <dgm:spPr/>
      <dgm:t>
        <a:bodyPr/>
        <a:lstStyle/>
        <a:p>
          <a:pPr rtl="0"/>
          <a:r>
            <a:rPr lang="en-US" smtClean="0"/>
            <a:t>A computer virus attaches itself to a program or file enabling it to spread from one computer to another, leaving infections as it travels.</a:t>
          </a:r>
          <a:endParaRPr lang="en-US"/>
        </a:p>
      </dgm:t>
    </dgm:pt>
    <dgm:pt modelId="{9DE51B8F-6424-4A9C-B499-1B7178568F7C}" type="parTrans" cxnId="{2934EB1C-9EDE-451E-BA69-3AB0CD0D6B86}">
      <dgm:prSet/>
      <dgm:spPr/>
      <dgm:t>
        <a:bodyPr/>
        <a:lstStyle/>
        <a:p>
          <a:endParaRPr lang="en-US"/>
        </a:p>
      </dgm:t>
    </dgm:pt>
    <dgm:pt modelId="{36F6017C-5E61-46DA-9159-05487E5269E6}" type="sibTrans" cxnId="{2934EB1C-9EDE-451E-BA69-3AB0CD0D6B86}">
      <dgm:prSet/>
      <dgm:spPr/>
      <dgm:t>
        <a:bodyPr/>
        <a:lstStyle/>
        <a:p>
          <a:endParaRPr lang="en-US"/>
        </a:p>
      </dgm:t>
    </dgm:pt>
    <dgm:pt modelId="{D3A42BE0-16B2-4911-B606-D62621CB22C4}">
      <dgm:prSet/>
      <dgm:spPr/>
      <dgm:t>
        <a:bodyPr/>
        <a:lstStyle/>
        <a:p>
          <a:pPr rtl="0"/>
          <a:r>
            <a:rPr lang="en-US" smtClean="0"/>
            <a:t>Almost all viruses are attached to an executable file, which means that the virus may exist on your computer but it actually cannot infect your computer unless you run or open the malicious program.</a:t>
          </a:r>
          <a:endParaRPr lang="en-US"/>
        </a:p>
      </dgm:t>
    </dgm:pt>
    <dgm:pt modelId="{26E392E4-8EDD-4785-B408-96C662AA2690}" type="parTrans" cxnId="{DCFD0AF4-842D-488B-BCBE-030FF4DA64A8}">
      <dgm:prSet/>
      <dgm:spPr/>
      <dgm:t>
        <a:bodyPr/>
        <a:lstStyle/>
        <a:p>
          <a:endParaRPr lang="en-US"/>
        </a:p>
      </dgm:t>
    </dgm:pt>
    <dgm:pt modelId="{ECA87498-341D-4CD2-8CFF-D9827BE2401C}" type="sibTrans" cxnId="{DCFD0AF4-842D-488B-BCBE-030FF4DA64A8}">
      <dgm:prSet/>
      <dgm:spPr/>
      <dgm:t>
        <a:bodyPr/>
        <a:lstStyle/>
        <a:p>
          <a:endParaRPr lang="en-US"/>
        </a:p>
      </dgm:t>
    </dgm:pt>
    <dgm:pt modelId="{06852CDD-38EF-47FE-AFB9-ECA6EEC7C80F}" type="pres">
      <dgm:prSet presAssocID="{E181FEB8-63B0-40C0-8E53-141475E2284F}" presName="linear" presStyleCnt="0">
        <dgm:presLayoutVars>
          <dgm:animLvl val="lvl"/>
          <dgm:resizeHandles val="exact"/>
        </dgm:presLayoutVars>
      </dgm:prSet>
      <dgm:spPr/>
      <dgm:t>
        <a:bodyPr/>
        <a:lstStyle/>
        <a:p>
          <a:endParaRPr lang="en-US"/>
        </a:p>
      </dgm:t>
    </dgm:pt>
    <dgm:pt modelId="{78897E0E-653C-47E0-A733-CB77BD1FAADB}" type="pres">
      <dgm:prSet presAssocID="{FDF8B25A-5E6A-4B6B-8936-4E798255256F}" presName="parentText" presStyleLbl="node1" presStyleIdx="0" presStyleCnt="2">
        <dgm:presLayoutVars>
          <dgm:chMax val="0"/>
          <dgm:bulletEnabled val="1"/>
        </dgm:presLayoutVars>
      </dgm:prSet>
      <dgm:spPr/>
      <dgm:t>
        <a:bodyPr/>
        <a:lstStyle/>
        <a:p>
          <a:endParaRPr lang="en-US"/>
        </a:p>
      </dgm:t>
    </dgm:pt>
    <dgm:pt modelId="{7E50A166-1098-4A1F-9199-8952A84F8DF7}" type="pres">
      <dgm:prSet presAssocID="{36F6017C-5E61-46DA-9159-05487E5269E6}" presName="spacer" presStyleCnt="0"/>
      <dgm:spPr/>
    </dgm:pt>
    <dgm:pt modelId="{F7107CF6-1EBF-40DA-96FF-765D6B66EC2C}" type="pres">
      <dgm:prSet presAssocID="{D3A42BE0-16B2-4911-B606-D62621CB22C4}" presName="parentText" presStyleLbl="node1" presStyleIdx="1" presStyleCnt="2">
        <dgm:presLayoutVars>
          <dgm:chMax val="0"/>
          <dgm:bulletEnabled val="1"/>
        </dgm:presLayoutVars>
      </dgm:prSet>
      <dgm:spPr/>
      <dgm:t>
        <a:bodyPr/>
        <a:lstStyle/>
        <a:p>
          <a:endParaRPr lang="en-US"/>
        </a:p>
      </dgm:t>
    </dgm:pt>
  </dgm:ptLst>
  <dgm:cxnLst>
    <dgm:cxn modelId="{2934EB1C-9EDE-451E-BA69-3AB0CD0D6B86}" srcId="{E181FEB8-63B0-40C0-8E53-141475E2284F}" destId="{FDF8B25A-5E6A-4B6B-8936-4E798255256F}" srcOrd="0" destOrd="0" parTransId="{9DE51B8F-6424-4A9C-B499-1B7178568F7C}" sibTransId="{36F6017C-5E61-46DA-9159-05487E5269E6}"/>
    <dgm:cxn modelId="{DCFD0AF4-842D-488B-BCBE-030FF4DA64A8}" srcId="{E181FEB8-63B0-40C0-8E53-141475E2284F}" destId="{D3A42BE0-16B2-4911-B606-D62621CB22C4}" srcOrd="1" destOrd="0" parTransId="{26E392E4-8EDD-4785-B408-96C662AA2690}" sibTransId="{ECA87498-341D-4CD2-8CFF-D9827BE2401C}"/>
    <dgm:cxn modelId="{139F3412-92DD-46E6-A412-A14077A99AF6}" type="presOf" srcId="{FDF8B25A-5E6A-4B6B-8936-4E798255256F}" destId="{78897E0E-653C-47E0-A733-CB77BD1FAADB}" srcOrd="0" destOrd="0" presId="urn:microsoft.com/office/officeart/2005/8/layout/vList2"/>
    <dgm:cxn modelId="{C3E86425-C682-4080-9775-877F41B89373}" type="presOf" srcId="{E181FEB8-63B0-40C0-8E53-141475E2284F}" destId="{06852CDD-38EF-47FE-AFB9-ECA6EEC7C80F}" srcOrd="0" destOrd="0" presId="urn:microsoft.com/office/officeart/2005/8/layout/vList2"/>
    <dgm:cxn modelId="{30B21DC1-A9A6-4B04-89D7-3E4F00115B71}" type="presOf" srcId="{D3A42BE0-16B2-4911-B606-D62621CB22C4}" destId="{F7107CF6-1EBF-40DA-96FF-765D6B66EC2C}" srcOrd="0" destOrd="0" presId="urn:microsoft.com/office/officeart/2005/8/layout/vList2"/>
    <dgm:cxn modelId="{13C4AFB1-29BD-47E9-82AF-F0A970B1BEED}" type="presParOf" srcId="{06852CDD-38EF-47FE-AFB9-ECA6EEC7C80F}" destId="{78897E0E-653C-47E0-A733-CB77BD1FAADB}" srcOrd="0" destOrd="0" presId="urn:microsoft.com/office/officeart/2005/8/layout/vList2"/>
    <dgm:cxn modelId="{5B151C51-10FE-487B-9637-8DDC127126AE}" type="presParOf" srcId="{06852CDD-38EF-47FE-AFB9-ECA6EEC7C80F}" destId="{7E50A166-1098-4A1F-9199-8952A84F8DF7}" srcOrd="1" destOrd="0" presId="urn:microsoft.com/office/officeart/2005/8/layout/vList2"/>
    <dgm:cxn modelId="{4C35CF5E-FCA1-48D3-9259-21674696160C}" type="presParOf" srcId="{06852CDD-38EF-47FE-AFB9-ECA6EEC7C80F}" destId="{F7107CF6-1EBF-40DA-96FF-765D6B66EC2C}"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EC1C5-A723-45AD-9947-CB3EB01375DC}"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21AE4E3C-FFA2-4C40-8BAA-0B685AD19E20}">
      <dgm:prSet/>
      <dgm:spPr/>
      <dgm:t>
        <a:bodyPr/>
        <a:lstStyle/>
        <a:p>
          <a:pPr rtl="0"/>
          <a:r>
            <a:rPr lang="en-US" smtClean="0"/>
            <a:t>A worm is similar to a virus by design and is considered to be sub-class of a virus but unlike a virus, it has the capability to travel without any human action.</a:t>
          </a:r>
          <a:endParaRPr lang="en-US"/>
        </a:p>
      </dgm:t>
    </dgm:pt>
    <dgm:pt modelId="{00993F89-DB44-4751-9622-C9C2CF2F3831}" type="parTrans" cxnId="{793A9D12-8629-4D8A-9752-DC8510AD1449}">
      <dgm:prSet/>
      <dgm:spPr/>
      <dgm:t>
        <a:bodyPr/>
        <a:lstStyle/>
        <a:p>
          <a:endParaRPr lang="en-US"/>
        </a:p>
      </dgm:t>
    </dgm:pt>
    <dgm:pt modelId="{80380E9F-BC21-4062-9F9E-8613128A4761}" type="sibTrans" cxnId="{793A9D12-8629-4D8A-9752-DC8510AD1449}">
      <dgm:prSet/>
      <dgm:spPr/>
      <dgm:t>
        <a:bodyPr/>
        <a:lstStyle/>
        <a:p>
          <a:endParaRPr lang="en-US"/>
        </a:p>
      </dgm:t>
    </dgm:pt>
    <dgm:pt modelId="{40332CDD-735D-44DB-90E5-392D7391F410}">
      <dgm:prSet/>
      <dgm:spPr/>
      <dgm:t>
        <a:bodyPr/>
        <a:lstStyle/>
        <a:p>
          <a:pPr rtl="0"/>
          <a:r>
            <a:rPr lang="en-US" smtClean="0"/>
            <a:t>A worm is capable to replicate itself on your system, so rather than your computer sending out a single worm, it could send out hundreds or thousands of copies of itself.</a:t>
          </a:r>
          <a:endParaRPr lang="en-US"/>
        </a:p>
      </dgm:t>
    </dgm:pt>
    <dgm:pt modelId="{D1F054BF-B08F-4CD6-902C-40BB174F609A}" type="parTrans" cxnId="{CF0CC77B-E2C7-4AEA-8610-F98C817EA5F9}">
      <dgm:prSet/>
      <dgm:spPr/>
      <dgm:t>
        <a:bodyPr/>
        <a:lstStyle/>
        <a:p>
          <a:endParaRPr lang="en-US"/>
        </a:p>
      </dgm:t>
    </dgm:pt>
    <dgm:pt modelId="{0B82C90B-12E5-4EA6-80CB-0965A406266D}" type="sibTrans" cxnId="{CF0CC77B-E2C7-4AEA-8610-F98C817EA5F9}">
      <dgm:prSet/>
      <dgm:spPr/>
      <dgm:t>
        <a:bodyPr/>
        <a:lstStyle/>
        <a:p>
          <a:endParaRPr lang="en-US"/>
        </a:p>
      </dgm:t>
    </dgm:pt>
    <dgm:pt modelId="{EC68EAAB-8A92-4FCA-8BC1-F8541A8EEAE1}" type="pres">
      <dgm:prSet presAssocID="{14BEC1C5-A723-45AD-9947-CB3EB01375DC}" presName="linear" presStyleCnt="0">
        <dgm:presLayoutVars>
          <dgm:animLvl val="lvl"/>
          <dgm:resizeHandles val="exact"/>
        </dgm:presLayoutVars>
      </dgm:prSet>
      <dgm:spPr/>
      <dgm:t>
        <a:bodyPr/>
        <a:lstStyle/>
        <a:p>
          <a:endParaRPr lang="en-US"/>
        </a:p>
      </dgm:t>
    </dgm:pt>
    <dgm:pt modelId="{368C3BFE-C047-4839-9D88-632F08FFD78A}" type="pres">
      <dgm:prSet presAssocID="{21AE4E3C-FFA2-4C40-8BAA-0B685AD19E20}" presName="parentText" presStyleLbl="node1" presStyleIdx="0" presStyleCnt="2">
        <dgm:presLayoutVars>
          <dgm:chMax val="0"/>
          <dgm:bulletEnabled val="1"/>
        </dgm:presLayoutVars>
      </dgm:prSet>
      <dgm:spPr/>
      <dgm:t>
        <a:bodyPr/>
        <a:lstStyle/>
        <a:p>
          <a:endParaRPr lang="en-US"/>
        </a:p>
      </dgm:t>
    </dgm:pt>
    <dgm:pt modelId="{7AB063AB-68F0-43EF-B94E-E0D417A9303E}" type="pres">
      <dgm:prSet presAssocID="{80380E9F-BC21-4062-9F9E-8613128A4761}" presName="spacer" presStyleCnt="0"/>
      <dgm:spPr/>
    </dgm:pt>
    <dgm:pt modelId="{F00CEF79-606C-4036-A9B1-1EF26B1E7CDF}" type="pres">
      <dgm:prSet presAssocID="{40332CDD-735D-44DB-90E5-392D7391F410}" presName="parentText" presStyleLbl="node1" presStyleIdx="1" presStyleCnt="2">
        <dgm:presLayoutVars>
          <dgm:chMax val="0"/>
          <dgm:bulletEnabled val="1"/>
        </dgm:presLayoutVars>
      </dgm:prSet>
      <dgm:spPr/>
      <dgm:t>
        <a:bodyPr/>
        <a:lstStyle/>
        <a:p>
          <a:endParaRPr lang="en-US"/>
        </a:p>
      </dgm:t>
    </dgm:pt>
  </dgm:ptLst>
  <dgm:cxnLst>
    <dgm:cxn modelId="{A8AC1BF1-30C8-4C51-913F-BAF624486A28}" type="presOf" srcId="{40332CDD-735D-44DB-90E5-392D7391F410}" destId="{F00CEF79-606C-4036-A9B1-1EF26B1E7CDF}" srcOrd="0" destOrd="0" presId="urn:microsoft.com/office/officeart/2005/8/layout/vList2"/>
    <dgm:cxn modelId="{793A9D12-8629-4D8A-9752-DC8510AD1449}" srcId="{14BEC1C5-A723-45AD-9947-CB3EB01375DC}" destId="{21AE4E3C-FFA2-4C40-8BAA-0B685AD19E20}" srcOrd="0" destOrd="0" parTransId="{00993F89-DB44-4751-9622-C9C2CF2F3831}" sibTransId="{80380E9F-BC21-4062-9F9E-8613128A4761}"/>
    <dgm:cxn modelId="{CF0CC77B-E2C7-4AEA-8610-F98C817EA5F9}" srcId="{14BEC1C5-A723-45AD-9947-CB3EB01375DC}" destId="{40332CDD-735D-44DB-90E5-392D7391F410}" srcOrd="1" destOrd="0" parTransId="{D1F054BF-B08F-4CD6-902C-40BB174F609A}" sibTransId="{0B82C90B-12E5-4EA6-80CB-0965A406266D}"/>
    <dgm:cxn modelId="{C7899B24-EB2E-4BA4-BABB-5A36835A82A1}" type="presOf" srcId="{14BEC1C5-A723-45AD-9947-CB3EB01375DC}" destId="{EC68EAAB-8A92-4FCA-8BC1-F8541A8EEAE1}" srcOrd="0" destOrd="0" presId="urn:microsoft.com/office/officeart/2005/8/layout/vList2"/>
    <dgm:cxn modelId="{EC96BBA1-C8F6-434D-807A-80A06470F6C0}" type="presOf" srcId="{21AE4E3C-FFA2-4C40-8BAA-0B685AD19E20}" destId="{368C3BFE-C047-4839-9D88-632F08FFD78A}" srcOrd="0" destOrd="0" presId="urn:microsoft.com/office/officeart/2005/8/layout/vList2"/>
    <dgm:cxn modelId="{89D874C0-184B-4F83-9576-3D1ADEACF7CC}" type="presParOf" srcId="{EC68EAAB-8A92-4FCA-8BC1-F8541A8EEAE1}" destId="{368C3BFE-C047-4839-9D88-632F08FFD78A}" srcOrd="0" destOrd="0" presId="urn:microsoft.com/office/officeart/2005/8/layout/vList2"/>
    <dgm:cxn modelId="{6E084046-1EFB-4C5E-88EA-A146284FDE48}" type="presParOf" srcId="{EC68EAAB-8A92-4FCA-8BC1-F8541A8EEAE1}" destId="{7AB063AB-68F0-43EF-B94E-E0D417A9303E}" srcOrd="1" destOrd="0" presId="urn:microsoft.com/office/officeart/2005/8/layout/vList2"/>
    <dgm:cxn modelId="{46B9DE2F-5529-460D-978F-7903C7197330}" type="presParOf" srcId="{EC68EAAB-8A92-4FCA-8BC1-F8541A8EEAE1}" destId="{F00CEF79-606C-4036-A9B1-1EF26B1E7CDF}"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863BE-91A4-4692-87E0-312F8B119B97}"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D67F101F-E848-4DD3-B3E2-69010300EFA6}">
      <dgm:prSet/>
      <dgm:spPr/>
      <dgm:t>
        <a:bodyPr/>
        <a:lstStyle/>
        <a:p>
          <a:pPr rtl="0"/>
          <a:r>
            <a:rPr lang="en-US" smtClean="0"/>
            <a:t>The Trojan Horse, at first glance will appear to be useful software but will actually do damage once installed or run on your computer.</a:t>
          </a:r>
          <a:endParaRPr lang="en-US"/>
        </a:p>
      </dgm:t>
    </dgm:pt>
    <dgm:pt modelId="{B9CE68C5-616F-4AE1-8BA8-327F73EED72C}" type="parTrans" cxnId="{BB991E91-22C0-4C43-B80D-AC6D3BAC53F4}">
      <dgm:prSet/>
      <dgm:spPr/>
      <dgm:t>
        <a:bodyPr/>
        <a:lstStyle/>
        <a:p>
          <a:endParaRPr lang="en-US"/>
        </a:p>
      </dgm:t>
    </dgm:pt>
    <dgm:pt modelId="{3B04E5B4-F4B7-442B-BD05-E766FE840D2E}" type="sibTrans" cxnId="{BB991E91-22C0-4C43-B80D-AC6D3BAC53F4}">
      <dgm:prSet/>
      <dgm:spPr/>
      <dgm:t>
        <a:bodyPr/>
        <a:lstStyle/>
        <a:p>
          <a:endParaRPr lang="en-US"/>
        </a:p>
      </dgm:t>
    </dgm:pt>
    <dgm:pt modelId="{B2C85189-ECAE-4EDC-9AFF-519927A1E5E4}">
      <dgm:prSet/>
      <dgm:spPr/>
      <dgm:t>
        <a:bodyPr/>
        <a:lstStyle/>
        <a:p>
          <a:pPr rtl="0"/>
          <a:r>
            <a:rPr lang="en-US" smtClean="0"/>
            <a:t>Unlike viruses and worms, Trojans do not reproduce by infecting other files nor do they self multiply or self replicate nor it can propagate without the end user’s assistance.</a:t>
          </a:r>
          <a:endParaRPr lang="en-US"/>
        </a:p>
      </dgm:t>
    </dgm:pt>
    <dgm:pt modelId="{4178577D-D7A3-48D1-9B87-6E78E941DA5F}" type="parTrans" cxnId="{C1AB55D5-04E0-413D-B4E1-5121D49C5BA8}">
      <dgm:prSet/>
      <dgm:spPr/>
      <dgm:t>
        <a:bodyPr/>
        <a:lstStyle/>
        <a:p>
          <a:endParaRPr lang="en-US"/>
        </a:p>
      </dgm:t>
    </dgm:pt>
    <dgm:pt modelId="{61358CB0-3C7C-4325-956A-14D97CC0256E}" type="sibTrans" cxnId="{C1AB55D5-04E0-413D-B4E1-5121D49C5BA8}">
      <dgm:prSet/>
      <dgm:spPr/>
      <dgm:t>
        <a:bodyPr/>
        <a:lstStyle/>
        <a:p>
          <a:endParaRPr lang="en-US"/>
        </a:p>
      </dgm:t>
    </dgm:pt>
    <dgm:pt modelId="{FF2043E1-06A3-4390-9309-AF62CD374B2A}" type="pres">
      <dgm:prSet presAssocID="{6F6863BE-91A4-4692-87E0-312F8B119B97}" presName="linear" presStyleCnt="0">
        <dgm:presLayoutVars>
          <dgm:animLvl val="lvl"/>
          <dgm:resizeHandles val="exact"/>
        </dgm:presLayoutVars>
      </dgm:prSet>
      <dgm:spPr/>
      <dgm:t>
        <a:bodyPr/>
        <a:lstStyle/>
        <a:p>
          <a:endParaRPr lang="en-US"/>
        </a:p>
      </dgm:t>
    </dgm:pt>
    <dgm:pt modelId="{87DC4221-A26F-47C9-87BE-5929BFFD79EB}" type="pres">
      <dgm:prSet presAssocID="{D67F101F-E848-4DD3-B3E2-69010300EFA6}" presName="parentText" presStyleLbl="node1" presStyleIdx="0" presStyleCnt="2">
        <dgm:presLayoutVars>
          <dgm:chMax val="0"/>
          <dgm:bulletEnabled val="1"/>
        </dgm:presLayoutVars>
      </dgm:prSet>
      <dgm:spPr/>
      <dgm:t>
        <a:bodyPr/>
        <a:lstStyle/>
        <a:p>
          <a:endParaRPr lang="en-US"/>
        </a:p>
      </dgm:t>
    </dgm:pt>
    <dgm:pt modelId="{A3E7EF1E-FD82-4910-AF93-71A4147E5D24}" type="pres">
      <dgm:prSet presAssocID="{3B04E5B4-F4B7-442B-BD05-E766FE840D2E}" presName="spacer" presStyleCnt="0"/>
      <dgm:spPr/>
    </dgm:pt>
    <dgm:pt modelId="{F3EB7518-2B74-4C12-B04C-ABB5E116D4D7}" type="pres">
      <dgm:prSet presAssocID="{B2C85189-ECAE-4EDC-9AFF-519927A1E5E4}" presName="parentText" presStyleLbl="node1" presStyleIdx="1" presStyleCnt="2">
        <dgm:presLayoutVars>
          <dgm:chMax val="0"/>
          <dgm:bulletEnabled val="1"/>
        </dgm:presLayoutVars>
      </dgm:prSet>
      <dgm:spPr/>
      <dgm:t>
        <a:bodyPr/>
        <a:lstStyle/>
        <a:p>
          <a:endParaRPr lang="en-US"/>
        </a:p>
      </dgm:t>
    </dgm:pt>
  </dgm:ptLst>
  <dgm:cxnLst>
    <dgm:cxn modelId="{BB991E91-22C0-4C43-B80D-AC6D3BAC53F4}" srcId="{6F6863BE-91A4-4692-87E0-312F8B119B97}" destId="{D67F101F-E848-4DD3-B3E2-69010300EFA6}" srcOrd="0" destOrd="0" parTransId="{B9CE68C5-616F-4AE1-8BA8-327F73EED72C}" sibTransId="{3B04E5B4-F4B7-442B-BD05-E766FE840D2E}"/>
    <dgm:cxn modelId="{E924735B-F5D8-48AE-BB5F-64958F75E156}" type="presOf" srcId="{6F6863BE-91A4-4692-87E0-312F8B119B97}" destId="{FF2043E1-06A3-4390-9309-AF62CD374B2A}" srcOrd="0" destOrd="0" presId="urn:microsoft.com/office/officeart/2005/8/layout/vList2"/>
    <dgm:cxn modelId="{C1AB55D5-04E0-413D-B4E1-5121D49C5BA8}" srcId="{6F6863BE-91A4-4692-87E0-312F8B119B97}" destId="{B2C85189-ECAE-4EDC-9AFF-519927A1E5E4}" srcOrd="1" destOrd="0" parTransId="{4178577D-D7A3-48D1-9B87-6E78E941DA5F}" sibTransId="{61358CB0-3C7C-4325-956A-14D97CC0256E}"/>
    <dgm:cxn modelId="{350E019E-00B1-4FC1-AF05-9191FA1AEF4C}" type="presOf" srcId="{D67F101F-E848-4DD3-B3E2-69010300EFA6}" destId="{87DC4221-A26F-47C9-87BE-5929BFFD79EB}" srcOrd="0" destOrd="0" presId="urn:microsoft.com/office/officeart/2005/8/layout/vList2"/>
    <dgm:cxn modelId="{2EC1D8C2-0EBA-4517-8A1D-ECF92A5F051E}" type="presOf" srcId="{B2C85189-ECAE-4EDC-9AFF-519927A1E5E4}" destId="{F3EB7518-2B74-4C12-B04C-ABB5E116D4D7}" srcOrd="0" destOrd="0" presId="urn:microsoft.com/office/officeart/2005/8/layout/vList2"/>
    <dgm:cxn modelId="{57BE2957-F866-4D51-BC53-7D290DE252A7}" type="presParOf" srcId="{FF2043E1-06A3-4390-9309-AF62CD374B2A}" destId="{87DC4221-A26F-47C9-87BE-5929BFFD79EB}" srcOrd="0" destOrd="0" presId="urn:microsoft.com/office/officeart/2005/8/layout/vList2"/>
    <dgm:cxn modelId="{7B6C136A-98B6-45DB-9A3E-CA362FE7DE3C}" type="presParOf" srcId="{FF2043E1-06A3-4390-9309-AF62CD374B2A}" destId="{A3E7EF1E-FD82-4910-AF93-71A4147E5D24}" srcOrd="1" destOrd="0" presId="urn:microsoft.com/office/officeart/2005/8/layout/vList2"/>
    <dgm:cxn modelId="{4A16546E-8AD2-453D-89F1-6AA0DD9D4842}" type="presParOf" srcId="{FF2043E1-06A3-4390-9309-AF62CD374B2A}" destId="{F3EB7518-2B74-4C12-B04C-ABB5E116D4D7}"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61205-6B61-4C03-8897-91CF6F7974A1}"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855F0616-0D1F-405A-BE60-E7F506984124}">
      <dgm:prSet/>
      <dgm:spPr/>
      <dgm:t>
        <a:bodyPr/>
        <a:lstStyle/>
        <a:p>
          <a:pPr rtl="0"/>
          <a:r>
            <a:rPr lang="en-US" smtClean="0"/>
            <a:t>Software that is installed in a computer without the users’ knowledge and transmits information about the user’s computer activities over the internet. </a:t>
          </a:r>
          <a:endParaRPr lang="en-US"/>
        </a:p>
      </dgm:t>
    </dgm:pt>
    <dgm:pt modelId="{3D569A80-2792-49B5-9334-FDE93D09BA88}" type="parTrans" cxnId="{021BF689-16EF-4A01-A0E9-81EFFAC37C16}">
      <dgm:prSet/>
      <dgm:spPr/>
      <dgm:t>
        <a:bodyPr/>
        <a:lstStyle/>
        <a:p>
          <a:endParaRPr lang="en-US"/>
        </a:p>
      </dgm:t>
    </dgm:pt>
    <dgm:pt modelId="{B3D2D64E-81B8-4005-999E-F263AE3618A0}" type="sibTrans" cxnId="{021BF689-16EF-4A01-A0E9-81EFFAC37C16}">
      <dgm:prSet/>
      <dgm:spPr/>
      <dgm:t>
        <a:bodyPr/>
        <a:lstStyle/>
        <a:p>
          <a:endParaRPr lang="en-US"/>
        </a:p>
      </dgm:t>
    </dgm:pt>
    <dgm:pt modelId="{25FEF2C2-18EC-4B30-8482-FEC34E56A0DB}">
      <dgm:prSet/>
      <dgm:spPr/>
      <dgm:t>
        <a:bodyPr/>
        <a:lstStyle/>
        <a:p>
          <a:pPr rtl="0"/>
          <a:r>
            <a:rPr lang="en-US" smtClean="0"/>
            <a:t>Spyware is a malware that is hard to detect. It collects information about your surfing habits, browsing history, or personal information (such as credit card numbers), and often uses the Internet to pass this information along to third parties without you knowing. Keyloggers are a type of spyware that monitors your keystrokes.</a:t>
          </a:r>
          <a:endParaRPr lang="en-US"/>
        </a:p>
      </dgm:t>
    </dgm:pt>
    <dgm:pt modelId="{4401ABD5-402C-44DB-9809-67A51F85340F}" type="parTrans" cxnId="{1AE718CE-D673-469D-AE35-91F765536402}">
      <dgm:prSet/>
      <dgm:spPr/>
      <dgm:t>
        <a:bodyPr/>
        <a:lstStyle/>
        <a:p>
          <a:endParaRPr lang="en-US"/>
        </a:p>
      </dgm:t>
    </dgm:pt>
    <dgm:pt modelId="{135E1315-FA3D-4535-96BF-E62C79543A2E}" type="sibTrans" cxnId="{1AE718CE-D673-469D-AE35-91F765536402}">
      <dgm:prSet/>
      <dgm:spPr/>
      <dgm:t>
        <a:bodyPr/>
        <a:lstStyle/>
        <a:p>
          <a:endParaRPr lang="en-US"/>
        </a:p>
      </dgm:t>
    </dgm:pt>
    <dgm:pt modelId="{6FF7AD1E-1F31-47B7-9058-E2D9CD9EF05D}">
      <dgm:prSet/>
      <dgm:spPr/>
      <dgm:t>
        <a:bodyPr/>
        <a:lstStyle/>
        <a:p>
          <a:pPr rtl="0"/>
          <a:r>
            <a:rPr lang="en-US" smtClean="0"/>
            <a:t>Spyware is often bundled with other software or downloads on file-sharing sites (e.g., sites where you download free music or movies), or is installed when you open an email attachment.</a:t>
          </a:r>
          <a:endParaRPr lang="en-US"/>
        </a:p>
      </dgm:t>
    </dgm:pt>
    <dgm:pt modelId="{A1F2E298-8FAC-4D6A-B9B6-81C503EAF26B}" type="parTrans" cxnId="{D49F394C-3535-436D-8068-A78E712D73C6}">
      <dgm:prSet/>
      <dgm:spPr/>
      <dgm:t>
        <a:bodyPr/>
        <a:lstStyle/>
        <a:p>
          <a:endParaRPr lang="en-US"/>
        </a:p>
      </dgm:t>
    </dgm:pt>
    <dgm:pt modelId="{9B019693-2383-41C0-A3FF-AE80EF779BEF}" type="sibTrans" cxnId="{D49F394C-3535-436D-8068-A78E712D73C6}">
      <dgm:prSet/>
      <dgm:spPr/>
      <dgm:t>
        <a:bodyPr/>
        <a:lstStyle/>
        <a:p>
          <a:endParaRPr lang="en-US"/>
        </a:p>
      </dgm:t>
    </dgm:pt>
    <dgm:pt modelId="{69CB90DB-9C10-44B8-B1F6-E37974051AC1}" type="pres">
      <dgm:prSet presAssocID="{B1461205-6B61-4C03-8897-91CF6F7974A1}" presName="linear" presStyleCnt="0">
        <dgm:presLayoutVars>
          <dgm:animLvl val="lvl"/>
          <dgm:resizeHandles val="exact"/>
        </dgm:presLayoutVars>
      </dgm:prSet>
      <dgm:spPr/>
      <dgm:t>
        <a:bodyPr/>
        <a:lstStyle/>
        <a:p>
          <a:endParaRPr lang="en-US"/>
        </a:p>
      </dgm:t>
    </dgm:pt>
    <dgm:pt modelId="{A0C4824A-04AB-47EA-AC34-D0FC1ECED2A7}" type="pres">
      <dgm:prSet presAssocID="{855F0616-0D1F-405A-BE60-E7F506984124}" presName="parentText" presStyleLbl="node1" presStyleIdx="0" presStyleCnt="3">
        <dgm:presLayoutVars>
          <dgm:chMax val="0"/>
          <dgm:bulletEnabled val="1"/>
        </dgm:presLayoutVars>
      </dgm:prSet>
      <dgm:spPr/>
      <dgm:t>
        <a:bodyPr/>
        <a:lstStyle/>
        <a:p>
          <a:endParaRPr lang="en-US"/>
        </a:p>
      </dgm:t>
    </dgm:pt>
    <dgm:pt modelId="{14C32C64-9D65-4B7C-B132-77B7EA675EFC}" type="pres">
      <dgm:prSet presAssocID="{B3D2D64E-81B8-4005-999E-F263AE3618A0}" presName="spacer" presStyleCnt="0"/>
      <dgm:spPr/>
    </dgm:pt>
    <dgm:pt modelId="{D4FE81AF-1E11-4A54-B017-65735E44E551}" type="pres">
      <dgm:prSet presAssocID="{25FEF2C2-18EC-4B30-8482-FEC34E56A0DB}" presName="parentText" presStyleLbl="node1" presStyleIdx="1" presStyleCnt="3">
        <dgm:presLayoutVars>
          <dgm:chMax val="0"/>
          <dgm:bulletEnabled val="1"/>
        </dgm:presLayoutVars>
      </dgm:prSet>
      <dgm:spPr/>
      <dgm:t>
        <a:bodyPr/>
        <a:lstStyle/>
        <a:p>
          <a:endParaRPr lang="en-US"/>
        </a:p>
      </dgm:t>
    </dgm:pt>
    <dgm:pt modelId="{812B3706-5304-4138-B92B-56432FAC7F3E}" type="pres">
      <dgm:prSet presAssocID="{135E1315-FA3D-4535-96BF-E62C79543A2E}" presName="spacer" presStyleCnt="0"/>
      <dgm:spPr/>
    </dgm:pt>
    <dgm:pt modelId="{092B6A68-8754-4721-B50E-AC4169AC7522}" type="pres">
      <dgm:prSet presAssocID="{6FF7AD1E-1F31-47B7-9058-E2D9CD9EF05D}" presName="parentText" presStyleLbl="node1" presStyleIdx="2" presStyleCnt="3">
        <dgm:presLayoutVars>
          <dgm:chMax val="0"/>
          <dgm:bulletEnabled val="1"/>
        </dgm:presLayoutVars>
      </dgm:prSet>
      <dgm:spPr/>
      <dgm:t>
        <a:bodyPr/>
        <a:lstStyle/>
        <a:p>
          <a:endParaRPr lang="en-US"/>
        </a:p>
      </dgm:t>
    </dgm:pt>
  </dgm:ptLst>
  <dgm:cxnLst>
    <dgm:cxn modelId="{1AE718CE-D673-469D-AE35-91F765536402}" srcId="{B1461205-6B61-4C03-8897-91CF6F7974A1}" destId="{25FEF2C2-18EC-4B30-8482-FEC34E56A0DB}" srcOrd="1" destOrd="0" parTransId="{4401ABD5-402C-44DB-9809-67A51F85340F}" sibTransId="{135E1315-FA3D-4535-96BF-E62C79543A2E}"/>
    <dgm:cxn modelId="{E9A20A14-6EE9-4D72-9FB7-BE013B692F4E}" type="presOf" srcId="{B1461205-6B61-4C03-8897-91CF6F7974A1}" destId="{69CB90DB-9C10-44B8-B1F6-E37974051AC1}" srcOrd="0" destOrd="0" presId="urn:microsoft.com/office/officeart/2005/8/layout/vList2"/>
    <dgm:cxn modelId="{FD99DE50-2C5E-4CAC-BE8B-1F9F24B4ED9B}" type="presOf" srcId="{25FEF2C2-18EC-4B30-8482-FEC34E56A0DB}" destId="{D4FE81AF-1E11-4A54-B017-65735E44E551}" srcOrd="0" destOrd="0" presId="urn:microsoft.com/office/officeart/2005/8/layout/vList2"/>
    <dgm:cxn modelId="{D49F394C-3535-436D-8068-A78E712D73C6}" srcId="{B1461205-6B61-4C03-8897-91CF6F7974A1}" destId="{6FF7AD1E-1F31-47B7-9058-E2D9CD9EF05D}" srcOrd="2" destOrd="0" parTransId="{A1F2E298-8FAC-4D6A-B9B6-81C503EAF26B}" sibTransId="{9B019693-2383-41C0-A3FF-AE80EF779BEF}"/>
    <dgm:cxn modelId="{B78AECD5-058F-4C70-BBCD-AC6461F0E7DA}" type="presOf" srcId="{6FF7AD1E-1F31-47B7-9058-E2D9CD9EF05D}" destId="{092B6A68-8754-4721-B50E-AC4169AC7522}" srcOrd="0" destOrd="0" presId="urn:microsoft.com/office/officeart/2005/8/layout/vList2"/>
    <dgm:cxn modelId="{EAB9FE3E-34A1-4224-A532-8D85D74AB313}" type="presOf" srcId="{855F0616-0D1F-405A-BE60-E7F506984124}" destId="{A0C4824A-04AB-47EA-AC34-D0FC1ECED2A7}" srcOrd="0" destOrd="0" presId="urn:microsoft.com/office/officeart/2005/8/layout/vList2"/>
    <dgm:cxn modelId="{021BF689-16EF-4A01-A0E9-81EFFAC37C16}" srcId="{B1461205-6B61-4C03-8897-91CF6F7974A1}" destId="{855F0616-0D1F-405A-BE60-E7F506984124}" srcOrd="0" destOrd="0" parTransId="{3D569A80-2792-49B5-9334-FDE93D09BA88}" sibTransId="{B3D2D64E-81B8-4005-999E-F263AE3618A0}"/>
    <dgm:cxn modelId="{2F37C662-4B65-4672-99F7-355E76F1317F}" type="presParOf" srcId="{69CB90DB-9C10-44B8-B1F6-E37974051AC1}" destId="{A0C4824A-04AB-47EA-AC34-D0FC1ECED2A7}" srcOrd="0" destOrd="0" presId="urn:microsoft.com/office/officeart/2005/8/layout/vList2"/>
    <dgm:cxn modelId="{29441D54-7D32-4AE6-BCC7-AA594F7413C1}" type="presParOf" srcId="{69CB90DB-9C10-44B8-B1F6-E37974051AC1}" destId="{14C32C64-9D65-4B7C-B132-77B7EA675EFC}" srcOrd="1" destOrd="0" presId="urn:microsoft.com/office/officeart/2005/8/layout/vList2"/>
    <dgm:cxn modelId="{5BFAD185-43E0-44F6-AFE9-679F23F22996}" type="presParOf" srcId="{69CB90DB-9C10-44B8-B1F6-E37974051AC1}" destId="{D4FE81AF-1E11-4A54-B017-65735E44E551}" srcOrd="2" destOrd="0" presId="urn:microsoft.com/office/officeart/2005/8/layout/vList2"/>
    <dgm:cxn modelId="{78166355-1F30-42EE-8DD2-E1C3F2B256F1}" type="presParOf" srcId="{69CB90DB-9C10-44B8-B1F6-E37974051AC1}" destId="{812B3706-5304-4138-B92B-56432FAC7F3E}" srcOrd="3" destOrd="0" presId="urn:microsoft.com/office/officeart/2005/8/layout/vList2"/>
    <dgm:cxn modelId="{B75848DC-E84B-4259-AA65-6FED17E1E9B4}" type="presParOf" srcId="{69CB90DB-9C10-44B8-B1F6-E37974051AC1}" destId="{092B6A68-8754-4721-B50E-AC4169AC7522}"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AC2A6-B796-4D99-9B23-799A633F3AB2}"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DB910976-A011-4F7B-A640-5C2404EC21D7}">
      <dgm:prSet/>
      <dgm:spPr/>
      <dgm:t>
        <a:bodyPr/>
        <a:lstStyle/>
        <a:p>
          <a:pPr rtl="0"/>
          <a:r>
            <a:rPr lang="en-US" smtClean="0"/>
            <a:t>Adware is a software that shows you unwanted ads.</a:t>
          </a:r>
          <a:endParaRPr lang="en-US"/>
        </a:p>
      </dgm:t>
    </dgm:pt>
    <dgm:pt modelId="{57407938-9461-4A05-BD7C-901CC3700324}" type="parTrans" cxnId="{B83014B4-E4C0-4C31-B621-42660481530F}">
      <dgm:prSet/>
      <dgm:spPr/>
      <dgm:t>
        <a:bodyPr/>
        <a:lstStyle/>
        <a:p>
          <a:endParaRPr lang="en-US"/>
        </a:p>
      </dgm:t>
    </dgm:pt>
    <dgm:pt modelId="{9E68263A-E212-4121-B0F1-549C032F3A12}" type="sibTrans" cxnId="{B83014B4-E4C0-4C31-B621-42660481530F}">
      <dgm:prSet/>
      <dgm:spPr/>
      <dgm:t>
        <a:bodyPr/>
        <a:lstStyle/>
        <a:p>
          <a:endParaRPr lang="en-US"/>
        </a:p>
      </dgm:t>
    </dgm:pt>
    <dgm:pt modelId="{6FF60BE5-219F-4EA6-AE60-ADC7AB028B0D}">
      <dgm:prSet/>
      <dgm:spPr/>
      <dgm:t>
        <a:bodyPr/>
        <a:lstStyle/>
        <a:p>
          <a:pPr rtl="0"/>
          <a:r>
            <a:rPr lang="en-US" smtClean="0"/>
            <a:t>It could be also a type of free software supported by advertisements that show up in pop-up windows or on a toolbar on your computer or browser. Most adware is annoying, but safe. But some is used to gather your personal information, track the websites you visit or even record your keystrokes.</a:t>
          </a:r>
          <a:endParaRPr lang="en-US"/>
        </a:p>
      </dgm:t>
    </dgm:pt>
    <dgm:pt modelId="{F7DCC03D-D62C-4CAE-9DE9-B5D6CC206A7A}" type="parTrans" cxnId="{37B1F621-1901-469A-9606-54AA06A2C73E}">
      <dgm:prSet/>
      <dgm:spPr/>
      <dgm:t>
        <a:bodyPr/>
        <a:lstStyle/>
        <a:p>
          <a:endParaRPr lang="en-US"/>
        </a:p>
      </dgm:t>
    </dgm:pt>
    <dgm:pt modelId="{76F56824-DCF3-4A63-8CFD-F29A6F510C71}" type="sibTrans" cxnId="{37B1F621-1901-469A-9606-54AA06A2C73E}">
      <dgm:prSet/>
      <dgm:spPr/>
      <dgm:t>
        <a:bodyPr/>
        <a:lstStyle/>
        <a:p>
          <a:endParaRPr lang="en-US"/>
        </a:p>
      </dgm:t>
    </dgm:pt>
    <dgm:pt modelId="{F507AC29-ADAB-42A6-9469-03AD94B69690}">
      <dgm:prSet/>
      <dgm:spPr/>
      <dgm:t>
        <a:bodyPr/>
        <a:lstStyle/>
        <a:p>
          <a:pPr rtl="0"/>
          <a:r>
            <a:rPr lang="en-US" smtClean="0"/>
            <a:t>Just like spyware, adware is most often built into into free software, but can also be installed on your browser or operating system through a security hole.</a:t>
          </a:r>
          <a:endParaRPr lang="en-US"/>
        </a:p>
      </dgm:t>
    </dgm:pt>
    <dgm:pt modelId="{88CA971F-C06D-4A25-B5D6-8936236DEB1E}" type="parTrans" cxnId="{50A4B48A-CC1F-4826-A181-FE84F7BFC6EA}">
      <dgm:prSet/>
      <dgm:spPr/>
      <dgm:t>
        <a:bodyPr/>
        <a:lstStyle/>
        <a:p>
          <a:endParaRPr lang="en-US"/>
        </a:p>
      </dgm:t>
    </dgm:pt>
    <dgm:pt modelId="{D62781AA-D947-41AB-A045-C7CB55E7F375}" type="sibTrans" cxnId="{50A4B48A-CC1F-4826-A181-FE84F7BFC6EA}">
      <dgm:prSet/>
      <dgm:spPr/>
      <dgm:t>
        <a:bodyPr/>
        <a:lstStyle/>
        <a:p>
          <a:endParaRPr lang="en-US"/>
        </a:p>
      </dgm:t>
    </dgm:pt>
    <dgm:pt modelId="{1A79421D-1871-4666-8B83-FEC8FCBDE6FC}">
      <dgm:prSet/>
      <dgm:spPr/>
      <dgm:t>
        <a:bodyPr/>
        <a:lstStyle/>
        <a:p>
          <a:pPr rtl="0"/>
          <a:r>
            <a:rPr lang="en-US" smtClean="0"/>
            <a:t>Your device is probably infected with adware if you start seeing ads popping up in applications where you hadn't seen them before.</a:t>
          </a:r>
          <a:endParaRPr lang="en-US"/>
        </a:p>
      </dgm:t>
    </dgm:pt>
    <dgm:pt modelId="{41EB621B-723E-446C-9794-C1063D45615D}" type="parTrans" cxnId="{9EF9DDBD-B3A0-4BD1-B457-4298BC1D5D14}">
      <dgm:prSet/>
      <dgm:spPr/>
      <dgm:t>
        <a:bodyPr/>
        <a:lstStyle/>
        <a:p>
          <a:endParaRPr lang="en-US"/>
        </a:p>
      </dgm:t>
    </dgm:pt>
    <dgm:pt modelId="{95FD5014-2842-4B23-911C-24F60B6AC124}" type="sibTrans" cxnId="{9EF9DDBD-B3A0-4BD1-B457-4298BC1D5D14}">
      <dgm:prSet/>
      <dgm:spPr/>
      <dgm:t>
        <a:bodyPr/>
        <a:lstStyle/>
        <a:p>
          <a:endParaRPr lang="en-US"/>
        </a:p>
      </dgm:t>
    </dgm:pt>
    <dgm:pt modelId="{3D84FC23-097E-4AFB-A613-BB2B5B2964F3}" type="pres">
      <dgm:prSet presAssocID="{D59AC2A6-B796-4D99-9B23-799A633F3AB2}" presName="linear" presStyleCnt="0">
        <dgm:presLayoutVars>
          <dgm:animLvl val="lvl"/>
          <dgm:resizeHandles val="exact"/>
        </dgm:presLayoutVars>
      </dgm:prSet>
      <dgm:spPr/>
      <dgm:t>
        <a:bodyPr/>
        <a:lstStyle/>
        <a:p>
          <a:endParaRPr lang="en-US"/>
        </a:p>
      </dgm:t>
    </dgm:pt>
    <dgm:pt modelId="{67773785-E189-4B2A-871F-383F578544D8}" type="pres">
      <dgm:prSet presAssocID="{DB910976-A011-4F7B-A640-5C2404EC21D7}" presName="parentText" presStyleLbl="node1" presStyleIdx="0" presStyleCnt="4">
        <dgm:presLayoutVars>
          <dgm:chMax val="0"/>
          <dgm:bulletEnabled val="1"/>
        </dgm:presLayoutVars>
      </dgm:prSet>
      <dgm:spPr/>
      <dgm:t>
        <a:bodyPr/>
        <a:lstStyle/>
        <a:p>
          <a:endParaRPr lang="en-US"/>
        </a:p>
      </dgm:t>
    </dgm:pt>
    <dgm:pt modelId="{7C531543-14FD-4BB3-B277-78D4F648E349}" type="pres">
      <dgm:prSet presAssocID="{9E68263A-E212-4121-B0F1-549C032F3A12}" presName="spacer" presStyleCnt="0"/>
      <dgm:spPr/>
    </dgm:pt>
    <dgm:pt modelId="{F9A9893D-32C8-47F5-AD80-9D2852DBBB55}" type="pres">
      <dgm:prSet presAssocID="{6FF60BE5-219F-4EA6-AE60-ADC7AB028B0D}" presName="parentText" presStyleLbl="node1" presStyleIdx="1" presStyleCnt="4">
        <dgm:presLayoutVars>
          <dgm:chMax val="0"/>
          <dgm:bulletEnabled val="1"/>
        </dgm:presLayoutVars>
      </dgm:prSet>
      <dgm:spPr/>
      <dgm:t>
        <a:bodyPr/>
        <a:lstStyle/>
        <a:p>
          <a:endParaRPr lang="en-US"/>
        </a:p>
      </dgm:t>
    </dgm:pt>
    <dgm:pt modelId="{6D5EAB42-1BB8-4944-808E-6731DF361B4D}" type="pres">
      <dgm:prSet presAssocID="{76F56824-DCF3-4A63-8CFD-F29A6F510C71}" presName="spacer" presStyleCnt="0"/>
      <dgm:spPr/>
    </dgm:pt>
    <dgm:pt modelId="{F77BA051-C34C-4690-9683-1B0626D9A19A}" type="pres">
      <dgm:prSet presAssocID="{F507AC29-ADAB-42A6-9469-03AD94B69690}" presName="parentText" presStyleLbl="node1" presStyleIdx="2" presStyleCnt="4">
        <dgm:presLayoutVars>
          <dgm:chMax val="0"/>
          <dgm:bulletEnabled val="1"/>
        </dgm:presLayoutVars>
      </dgm:prSet>
      <dgm:spPr/>
      <dgm:t>
        <a:bodyPr/>
        <a:lstStyle/>
        <a:p>
          <a:endParaRPr lang="en-US"/>
        </a:p>
      </dgm:t>
    </dgm:pt>
    <dgm:pt modelId="{9AF66EBD-06BD-422A-8F9E-C8F314612D88}" type="pres">
      <dgm:prSet presAssocID="{D62781AA-D947-41AB-A045-C7CB55E7F375}" presName="spacer" presStyleCnt="0"/>
      <dgm:spPr/>
    </dgm:pt>
    <dgm:pt modelId="{DEF8613E-1562-4506-9AF0-5BF273F970B7}" type="pres">
      <dgm:prSet presAssocID="{1A79421D-1871-4666-8B83-FEC8FCBDE6FC}" presName="parentText" presStyleLbl="node1" presStyleIdx="3" presStyleCnt="4">
        <dgm:presLayoutVars>
          <dgm:chMax val="0"/>
          <dgm:bulletEnabled val="1"/>
        </dgm:presLayoutVars>
      </dgm:prSet>
      <dgm:spPr/>
      <dgm:t>
        <a:bodyPr/>
        <a:lstStyle/>
        <a:p>
          <a:endParaRPr lang="en-US"/>
        </a:p>
      </dgm:t>
    </dgm:pt>
  </dgm:ptLst>
  <dgm:cxnLst>
    <dgm:cxn modelId="{B83014B4-E4C0-4C31-B621-42660481530F}" srcId="{D59AC2A6-B796-4D99-9B23-799A633F3AB2}" destId="{DB910976-A011-4F7B-A640-5C2404EC21D7}" srcOrd="0" destOrd="0" parTransId="{57407938-9461-4A05-BD7C-901CC3700324}" sibTransId="{9E68263A-E212-4121-B0F1-549C032F3A12}"/>
    <dgm:cxn modelId="{9739CEFB-C6E4-434A-8599-FF774B47A62E}" type="presOf" srcId="{D59AC2A6-B796-4D99-9B23-799A633F3AB2}" destId="{3D84FC23-097E-4AFB-A613-BB2B5B2964F3}" srcOrd="0" destOrd="0" presId="urn:microsoft.com/office/officeart/2005/8/layout/vList2"/>
    <dgm:cxn modelId="{37B1F621-1901-469A-9606-54AA06A2C73E}" srcId="{D59AC2A6-B796-4D99-9B23-799A633F3AB2}" destId="{6FF60BE5-219F-4EA6-AE60-ADC7AB028B0D}" srcOrd="1" destOrd="0" parTransId="{F7DCC03D-D62C-4CAE-9DE9-B5D6CC206A7A}" sibTransId="{76F56824-DCF3-4A63-8CFD-F29A6F510C71}"/>
    <dgm:cxn modelId="{4990938E-AE2A-43E7-912C-C4078AA9E0AA}" type="presOf" srcId="{F507AC29-ADAB-42A6-9469-03AD94B69690}" destId="{F77BA051-C34C-4690-9683-1B0626D9A19A}" srcOrd="0" destOrd="0" presId="urn:microsoft.com/office/officeart/2005/8/layout/vList2"/>
    <dgm:cxn modelId="{64F81633-9A22-4057-9777-B75B8DACA6D5}" type="presOf" srcId="{DB910976-A011-4F7B-A640-5C2404EC21D7}" destId="{67773785-E189-4B2A-871F-383F578544D8}" srcOrd="0" destOrd="0" presId="urn:microsoft.com/office/officeart/2005/8/layout/vList2"/>
    <dgm:cxn modelId="{DBECE281-FF52-42C5-AE86-9E08FDAE8691}" type="presOf" srcId="{1A79421D-1871-4666-8B83-FEC8FCBDE6FC}" destId="{DEF8613E-1562-4506-9AF0-5BF273F970B7}" srcOrd="0" destOrd="0" presId="urn:microsoft.com/office/officeart/2005/8/layout/vList2"/>
    <dgm:cxn modelId="{D3A7315E-2137-4A8B-868F-39AB64D7283E}" type="presOf" srcId="{6FF60BE5-219F-4EA6-AE60-ADC7AB028B0D}" destId="{F9A9893D-32C8-47F5-AD80-9D2852DBBB55}" srcOrd="0" destOrd="0" presId="urn:microsoft.com/office/officeart/2005/8/layout/vList2"/>
    <dgm:cxn modelId="{50A4B48A-CC1F-4826-A181-FE84F7BFC6EA}" srcId="{D59AC2A6-B796-4D99-9B23-799A633F3AB2}" destId="{F507AC29-ADAB-42A6-9469-03AD94B69690}" srcOrd="2" destOrd="0" parTransId="{88CA971F-C06D-4A25-B5D6-8936236DEB1E}" sibTransId="{D62781AA-D947-41AB-A045-C7CB55E7F375}"/>
    <dgm:cxn modelId="{9EF9DDBD-B3A0-4BD1-B457-4298BC1D5D14}" srcId="{D59AC2A6-B796-4D99-9B23-799A633F3AB2}" destId="{1A79421D-1871-4666-8B83-FEC8FCBDE6FC}" srcOrd="3" destOrd="0" parTransId="{41EB621B-723E-446C-9794-C1063D45615D}" sibTransId="{95FD5014-2842-4B23-911C-24F60B6AC124}"/>
    <dgm:cxn modelId="{4D9C254C-BEC7-4329-8B77-BD5B310B4B06}" type="presParOf" srcId="{3D84FC23-097E-4AFB-A613-BB2B5B2964F3}" destId="{67773785-E189-4B2A-871F-383F578544D8}" srcOrd="0" destOrd="0" presId="urn:microsoft.com/office/officeart/2005/8/layout/vList2"/>
    <dgm:cxn modelId="{AFCD877E-77C0-49B4-BCA3-39A893DBDBEE}" type="presParOf" srcId="{3D84FC23-097E-4AFB-A613-BB2B5B2964F3}" destId="{7C531543-14FD-4BB3-B277-78D4F648E349}" srcOrd="1" destOrd="0" presId="urn:microsoft.com/office/officeart/2005/8/layout/vList2"/>
    <dgm:cxn modelId="{EDA4A485-12C7-4915-BB14-7324303D1765}" type="presParOf" srcId="{3D84FC23-097E-4AFB-A613-BB2B5B2964F3}" destId="{F9A9893D-32C8-47F5-AD80-9D2852DBBB55}" srcOrd="2" destOrd="0" presId="urn:microsoft.com/office/officeart/2005/8/layout/vList2"/>
    <dgm:cxn modelId="{DBF702E2-ECD3-4DB8-9495-804DCF3DA004}" type="presParOf" srcId="{3D84FC23-097E-4AFB-A613-BB2B5B2964F3}" destId="{6D5EAB42-1BB8-4944-808E-6731DF361B4D}" srcOrd="3" destOrd="0" presId="urn:microsoft.com/office/officeart/2005/8/layout/vList2"/>
    <dgm:cxn modelId="{6DA5F270-0ABA-4E1C-BEC2-DCA5C7373FCC}" type="presParOf" srcId="{3D84FC23-097E-4AFB-A613-BB2B5B2964F3}" destId="{F77BA051-C34C-4690-9683-1B0626D9A19A}" srcOrd="4" destOrd="0" presId="urn:microsoft.com/office/officeart/2005/8/layout/vList2"/>
    <dgm:cxn modelId="{EA141941-1D4E-469F-99E8-CFB7A850FA86}" type="presParOf" srcId="{3D84FC23-097E-4AFB-A613-BB2B5B2964F3}" destId="{9AF66EBD-06BD-422A-8F9E-C8F314612D88}" srcOrd="5" destOrd="0" presId="urn:microsoft.com/office/officeart/2005/8/layout/vList2"/>
    <dgm:cxn modelId="{34323DB5-CB51-4A63-A6B2-515AF404FFB4}" type="presParOf" srcId="{3D84FC23-097E-4AFB-A613-BB2B5B2964F3}" destId="{DEF8613E-1562-4506-9AF0-5BF273F970B7}"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70371-3C29-4913-9738-75C3238D4BA2}"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1CF7AF3F-0EC1-4A72-9082-742C4490278A}">
      <dgm:prSet/>
      <dgm:spPr/>
      <dgm:t>
        <a:bodyPr/>
        <a:lstStyle/>
        <a:p>
          <a:pPr rtl="0"/>
          <a:r>
            <a:rPr lang="en-US" smtClean="0"/>
            <a:t>Ransomware (a.k.a. rogueware or scareware) restricts access to your computer system and demands that a ransom is paid in order for the restriction to be removed. The most dangerous ransomware attacks are caused by WannaCry, Petya, Cerber and Locky ransomware.</a:t>
          </a:r>
          <a:endParaRPr lang="en-US"/>
        </a:p>
      </dgm:t>
    </dgm:pt>
    <dgm:pt modelId="{2B8680D8-3241-4CBE-BAC0-AAC06A82341E}" type="parTrans" cxnId="{F3BEE4CE-26C9-40E1-8FC5-340ABCAB9A2B}">
      <dgm:prSet/>
      <dgm:spPr/>
      <dgm:t>
        <a:bodyPr/>
        <a:lstStyle/>
        <a:p>
          <a:endParaRPr lang="en-US"/>
        </a:p>
      </dgm:t>
    </dgm:pt>
    <dgm:pt modelId="{1007422D-EE69-46FB-BB29-7E774EE9BC5B}" type="sibTrans" cxnId="{F3BEE4CE-26C9-40E1-8FC5-340ABCAB9A2B}">
      <dgm:prSet/>
      <dgm:spPr/>
      <dgm:t>
        <a:bodyPr/>
        <a:lstStyle/>
        <a:p>
          <a:endParaRPr lang="en-US"/>
        </a:p>
      </dgm:t>
    </dgm:pt>
    <dgm:pt modelId="{15D8E03C-1497-4017-B030-378A2E261D33}">
      <dgm:prSet/>
      <dgm:spPr/>
      <dgm:t>
        <a:bodyPr/>
        <a:lstStyle/>
        <a:p>
          <a:pPr rtl="0"/>
          <a:r>
            <a:rPr lang="en-US" smtClean="0"/>
            <a:t>Ransomware is created by scammers who are highly knowledgeable in computer programming. It can enter your PC through an email attachment or through your browser if you happen to visit a website that is infected with this type of malware. It can also access your PC via your network.</a:t>
          </a:r>
          <a:endParaRPr lang="en-US"/>
        </a:p>
      </dgm:t>
    </dgm:pt>
    <dgm:pt modelId="{2CC93E78-FE99-499B-B418-B2DD820959A8}" type="parTrans" cxnId="{3C33A58F-8C8B-4565-9756-4D18691CA7C9}">
      <dgm:prSet/>
      <dgm:spPr/>
      <dgm:t>
        <a:bodyPr/>
        <a:lstStyle/>
        <a:p>
          <a:endParaRPr lang="en-US"/>
        </a:p>
      </dgm:t>
    </dgm:pt>
    <dgm:pt modelId="{837444F1-A9EB-4221-A97C-4FB21E01F8BB}" type="sibTrans" cxnId="{3C33A58F-8C8B-4565-9756-4D18691CA7C9}">
      <dgm:prSet/>
      <dgm:spPr/>
      <dgm:t>
        <a:bodyPr/>
        <a:lstStyle/>
        <a:p>
          <a:endParaRPr lang="en-US"/>
        </a:p>
      </dgm:t>
    </dgm:pt>
    <dgm:pt modelId="{24BEE5B7-159D-42AA-90C3-803F29136DDE}">
      <dgm:prSet/>
      <dgm:spPr/>
      <dgm:t>
        <a:bodyPr/>
        <a:lstStyle/>
        <a:p>
          <a:pPr rtl="0"/>
          <a:r>
            <a:rPr lang="en-US" smtClean="0"/>
            <a:t>It's obvious when your device has been infected with ransomware, since you most likely won't be able to access your computer.</a:t>
          </a:r>
          <a:endParaRPr lang="en-US"/>
        </a:p>
      </dgm:t>
    </dgm:pt>
    <dgm:pt modelId="{0E94A7A6-3CB5-4372-AB8F-400D655C4F27}" type="parTrans" cxnId="{51AF62CF-4C46-4B1F-8045-743EFEDF4536}">
      <dgm:prSet/>
      <dgm:spPr/>
      <dgm:t>
        <a:bodyPr/>
        <a:lstStyle/>
        <a:p>
          <a:endParaRPr lang="en-US"/>
        </a:p>
      </dgm:t>
    </dgm:pt>
    <dgm:pt modelId="{D92A0016-F00E-4D12-8754-408782222FEC}" type="sibTrans" cxnId="{51AF62CF-4C46-4B1F-8045-743EFEDF4536}">
      <dgm:prSet/>
      <dgm:spPr/>
      <dgm:t>
        <a:bodyPr/>
        <a:lstStyle/>
        <a:p>
          <a:endParaRPr lang="en-US"/>
        </a:p>
      </dgm:t>
    </dgm:pt>
    <dgm:pt modelId="{56C0948E-7F0B-49C2-BF5F-0007E106F987}" type="pres">
      <dgm:prSet presAssocID="{14970371-3C29-4913-9738-75C3238D4BA2}" presName="linear" presStyleCnt="0">
        <dgm:presLayoutVars>
          <dgm:animLvl val="lvl"/>
          <dgm:resizeHandles val="exact"/>
        </dgm:presLayoutVars>
      </dgm:prSet>
      <dgm:spPr/>
      <dgm:t>
        <a:bodyPr/>
        <a:lstStyle/>
        <a:p>
          <a:endParaRPr lang="en-US"/>
        </a:p>
      </dgm:t>
    </dgm:pt>
    <dgm:pt modelId="{1B4C4794-8CCB-4D19-B5CC-061C1E235162}" type="pres">
      <dgm:prSet presAssocID="{1CF7AF3F-0EC1-4A72-9082-742C4490278A}" presName="parentText" presStyleLbl="node1" presStyleIdx="0" presStyleCnt="3">
        <dgm:presLayoutVars>
          <dgm:chMax val="0"/>
          <dgm:bulletEnabled val="1"/>
        </dgm:presLayoutVars>
      </dgm:prSet>
      <dgm:spPr/>
      <dgm:t>
        <a:bodyPr/>
        <a:lstStyle/>
        <a:p>
          <a:endParaRPr lang="en-US"/>
        </a:p>
      </dgm:t>
    </dgm:pt>
    <dgm:pt modelId="{E4D5FAE7-B05E-4218-AB5E-36E1AA7C7927}" type="pres">
      <dgm:prSet presAssocID="{1007422D-EE69-46FB-BB29-7E774EE9BC5B}" presName="spacer" presStyleCnt="0"/>
      <dgm:spPr/>
    </dgm:pt>
    <dgm:pt modelId="{B622B824-D9DE-4E55-90FD-22B013C1C0D9}" type="pres">
      <dgm:prSet presAssocID="{15D8E03C-1497-4017-B030-378A2E261D33}" presName="parentText" presStyleLbl="node1" presStyleIdx="1" presStyleCnt="3">
        <dgm:presLayoutVars>
          <dgm:chMax val="0"/>
          <dgm:bulletEnabled val="1"/>
        </dgm:presLayoutVars>
      </dgm:prSet>
      <dgm:spPr/>
      <dgm:t>
        <a:bodyPr/>
        <a:lstStyle/>
        <a:p>
          <a:endParaRPr lang="en-US"/>
        </a:p>
      </dgm:t>
    </dgm:pt>
    <dgm:pt modelId="{6B07E1F0-C3CC-4701-B5EB-C4135948C429}" type="pres">
      <dgm:prSet presAssocID="{837444F1-A9EB-4221-A97C-4FB21E01F8BB}" presName="spacer" presStyleCnt="0"/>
      <dgm:spPr/>
    </dgm:pt>
    <dgm:pt modelId="{12A98EC2-723E-43BF-87BA-DC888CD80A1A}" type="pres">
      <dgm:prSet presAssocID="{24BEE5B7-159D-42AA-90C3-803F29136DDE}" presName="parentText" presStyleLbl="node1" presStyleIdx="2" presStyleCnt="3">
        <dgm:presLayoutVars>
          <dgm:chMax val="0"/>
          <dgm:bulletEnabled val="1"/>
        </dgm:presLayoutVars>
      </dgm:prSet>
      <dgm:spPr/>
      <dgm:t>
        <a:bodyPr/>
        <a:lstStyle/>
        <a:p>
          <a:endParaRPr lang="en-US"/>
        </a:p>
      </dgm:t>
    </dgm:pt>
  </dgm:ptLst>
  <dgm:cxnLst>
    <dgm:cxn modelId="{492AEF28-D39E-4853-9E64-AC0549C2D0E9}" type="presOf" srcId="{14970371-3C29-4913-9738-75C3238D4BA2}" destId="{56C0948E-7F0B-49C2-BF5F-0007E106F987}" srcOrd="0" destOrd="0" presId="urn:microsoft.com/office/officeart/2005/8/layout/vList2"/>
    <dgm:cxn modelId="{3C33A58F-8C8B-4565-9756-4D18691CA7C9}" srcId="{14970371-3C29-4913-9738-75C3238D4BA2}" destId="{15D8E03C-1497-4017-B030-378A2E261D33}" srcOrd="1" destOrd="0" parTransId="{2CC93E78-FE99-499B-B418-B2DD820959A8}" sibTransId="{837444F1-A9EB-4221-A97C-4FB21E01F8BB}"/>
    <dgm:cxn modelId="{F3BEE4CE-26C9-40E1-8FC5-340ABCAB9A2B}" srcId="{14970371-3C29-4913-9738-75C3238D4BA2}" destId="{1CF7AF3F-0EC1-4A72-9082-742C4490278A}" srcOrd="0" destOrd="0" parTransId="{2B8680D8-3241-4CBE-BAC0-AAC06A82341E}" sibTransId="{1007422D-EE69-46FB-BB29-7E774EE9BC5B}"/>
    <dgm:cxn modelId="{51AF62CF-4C46-4B1F-8045-743EFEDF4536}" srcId="{14970371-3C29-4913-9738-75C3238D4BA2}" destId="{24BEE5B7-159D-42AA-90C3-803F29136DDE}" srcOrd="2" destOrd="0" parTransId="{0E94A7A6-3CB5-4372-AB8F-400D655C4F27}" sibTransId="{D92A0016-F00E-4D12-8754-408782222FEC}"/>
    <dgm:cxn modelId="{D792A0FD-74A3-401B-B682-2DD576E3C14F}" type="presOf" srcId="{24BEE5B7-159D-42AA-90C3-803F29136DDE}" destId="{12A98EC2-723E-43BF-87BA-DC888CD80A1A}" srcOrd="0" destOrd="0" presId="urn:microsoft.com/office/officeart/2005/8/layout/vList2"/>
    <dgm:cxn modelId="{4CDDA147-473A-44F5-B7D7-DB7F43BFF4DE}" type="presOf" srcId="{15D8E03C-1497-4017-B030-378A2E261D33}" destId="{B622B824-D9DE-4E55-90FD-22B013C1C0D9}" srcOrd="0" destOrd="0" presId="urn:microsoft.com/office/officeart/2005/8/layout/vList2"/>
    <dgm:cxn modelId="{B17F9C48-D47B-4CEF-97D8-68F2ADC74882}" type="presOf" srcId="{1CF7AF3F-0EC1-4A72-9082-742C4490278A}" destId="{1B4C4794-8CCB-4D19-B5CC-061C1E235162}" srcOrd="0" destOrd="0" presId="urn:microsoft.com/office/officeart/2005/8/layout/vList2"/>
    <dgm:cxn modelId="{2E60F492-7B5E-48E6-9788-6DC6D2CC11C9}" type="presParOf" srcId="{56C0948E-7F0B-49C2-BF5F-0007E106F987}" destId="{1B4C4794-8CCB-4D19-B5CC-061C1E235162}" srcOrd="0" destOrd="0" presId="urn:microsoft.com/office/officeart/2005/8/layout/vList2"/>
    <dgm:cxn modelId="{884B1805-67C3-4ACA-B9ED-6CF870127070}" type="presParOf" srcId="{56C0948E-7F0B-49C2-BF5F-0007E106F987}" destId="{E4D5FAE7-B05E-4218-AB5E-36E1AA7C7927}" srcOrd="1" destOrd="0" presId="urn:microsoft.com/office/officeart/2005/8/layout/vList2"/>
    <dgm:cxn modelId="{7C1C0486-358D-44B9-95DF-305CEFB518BD}" type="presParOf" srcId="{56C0948E-7F0B-49C2-BF5F-0007E106F987}" destId="{B622B824-D9DE-4E55-90FD-22B013C1C0D9}" srcOrd="2" destOrd="0" presId="urn:microsoft.com/office/officeart/2005/8/layout/vList2"/>
    <dgm:cxn modelId="{643DC98F-7B55-4FC5-9D97-24B1E9272A31}" type="presParOf" srcId="{56C0948E-7F0B-49C2-BF5F-0007E106F987}" destId="{6B07E1F0-C3CC-4701-B5EB-C4135948C429}" srcOrd="3" destOrd="0" presId="urn:microsoft.com/office/officeart/2005/8/layout/vList2"/>
    <dgm:cxn modelId="{9C78B83D-53F9-41FA-9420-90271D24E7C5}" type="presParOf" srcId="{56C0948E-7F0B-49C2-BF5F-0007E106F987}" destId="{12A98EC2-723E-43BF-87BA-DC888CD80A1A}"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D82DA8-459A-4BF7-A601-482C09A0B9D8}"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1DFE844B-F492-4DAF-B4CC-B1AA6B195B59}">
      <dgm:prSet/>
      <dgm:spPr/>
      <dgm:t>
        <a:bodyPr/>
        <a:lstStyle/>
        <a:p>
          <a:pPr rtl="0"/>
          <a:r>
            <a:rPr lang="en-US" dirty="0" smtClean="0"/>
            <a:t>A rootkit is a program designed to provide hackers with administrative access to your computer without you knowledge.</a:t>
          </a:r>
          <a:endParaRPr lang="en-US" dirty="0"/>
        </a:p>
      </dgm:t>
    </dgm:pt>
    <dgm:pt modelId="{99DAD6F4-60F7-45A2-B58A-37AFBC92AB8B}" type="parTrans" cxnId="{9DEAAAF0-E4CE-471E-A4D8-C18D5C008983}">
      <dgm:prSet/>
      <dgm:spPr/>
      <dgm:t>
        <a:bodyPr/>
        <a:lstStyle/>
        <a:p>
          <a:endParaRPr lang="en-US"/>
        </a:p>
      </dgm:t>
    </dgm:pt>
    <dgm:pt modelId="{AF991F49-E00A-4F61-BCA5-52CD3948976A}" type="sibTrans" cxnId="{9DEAAAF0-E4CE-471E-A4D8-C18D5C008983}">
      <dgm:prSet/>
      <dgm:spPr/>
      <dgm:t>
        <a:bodyPr/>
        <a:lstStyle/>
        <a:p>
          <a:endParaRPr lang="en-US"/>
        </a:p>
      </dgm:t>
    </dgm:pt>
    <dgm:pt modelId="{5B5BEB4F-1ACD-4EEE-93C0-14793686DD5F}">
      <dgm:prSet/>
      <dgm:spPr/>
      <dgm:t>
        <a:bodyPr/>
        <a:lstStyle/>
        <a:p>
          <a:pPr rtl="0"/>
          <a:r>
            <a:rPr lang="en-US" smtClean="0"/>
            <a:t>It can be used to remotely control a device. A rootkit hides its presence on a PC, usually within some of the lower layers of the operating system.</a:t>
          </a:r>
          <a:endParaRPr lang="en-US"/>
        </a:p>
      </dgm:t>
    </dgm:pt>
    <dgm:pt modelId="{8EAD5D5E-6BE3-47F3-8A05-FA78AFA5AD28}" type="parTrans" cxnId="{0BCD2989-B4A3-4A02-8472-2A266DC7EBB1}">
      <dgm:prSet/>
      <dgm:spPr/>
      <dgm:t>
        <a:bodyPr/>
        <a:lstStyle/>
        <a:p>
          <a:endParaRPr lang="en-US"/>
        </a:p>
      </dgm:t>
    </dgm:pt>
    <dgm:pt modelId="{ACDE29B3-FC02-4B27-855D-1FFAD3F43379}" type="sibTrans" cxnId="{0BCD2989-B4A3-4A02-8472-2A266DC7EBB1}">
      <dgm:prSet/>
      <dgm:spPr/>
      <dgm:t>
        <a:bodyPr/>
        <a:lstStyle/>
        <a:p>
          <a:endParaRPr lang="en-US"/>
        </a:p>
      </dgm:t>
    </dgm:pt>
    <dgm:pt modelId="{86499DC5-FA4A-49C9-B4B4-6EAF0B03279A}">
      <dgm:prSet/>
      <dgm:spPr/>
      <dgm:t>
        <a:bodyPr/>
        <a:lstStyle/>
        <a:p>
          <a:pPr rtl="0"/>
          <a:r>
            <a:rPr lang="en-US" smtClean="0"/>
            <a:t>Rootkits can be installed in many ways, including through commercial security products and seemingly safe, third-party application extensions. Rootkits can't spread by themselves, but instead are one component of blended threats.</a:t>
          </a:r>
          <a:endParaRPr lang="en-US"/>
        </a:p>
      </dgm:t>
    </dgm:pt>
    <dgm:pt modelId="{42D79325-99FC-4D28-BD61-31C50E06576F}" type="parTrans" cxnId="{F2E0684E-A623-4B9E-9B7E-88C89D25DFC0}">
      <dgm:prSet/>
      <dgm:spPr/>
      <dgm:t>
        <a:bodyPr/>
        <a:lstStyle/>
        <a:p>
          <a:endParaRPr lang="en-US"/>
        </a:p>
      </dgm:t>
    </dgm:pt>
    <dgm:pt modelId="{D6C06288-14D9-4E16-A5AC-E7FBAD6F0E13}" type="sibTrans" cxnId="{F2E0684E-A623-4B9E-9B7E-88C89D25DFC0}">
      <dgm:prSet/>
      <dgm:spPr/>
      <dgm:t>
        <a:bodyPr/>
        <a:lstStyle/>
        <a:p>
          <a:endParaRPr lang="en-US"/>
        </a:p>
      </dgm:t>
    </dgm:pt>
    <dgm:pt modelId="{E3705419-B58B-4789-974A-B2A23DEE5BA2}" type="pres">
      <dgm:prSet presAssocID="{0AD82DA8-459A-4BF7-A601-482C09A0B9D8}" presName="linear" presStyleCnt="0">
        <dgm:presLayoutVars>
          <dgm:animLvl val="lvl"/>
          <dgm:resizeHandles val="exact"/>
        </dgm:presLayoutVars>
      </dgm:prSet>
      <dgm:spPr/>
      <dgm:t>
        <a:bodyPr/>
        <a:lstStyle/>
        <a:p>
          <a:endParaRPr lang="en-US"/>
        </a:p>
      </dgm:t>
    </dgm:pt>
    <dgm:pt modelId="{7AC39AD0-FED6-4407-BF57-824929E27AAE}" type="pres">
      <dgm:prSet presAssocID="{1DFE844B-F492-4DAF-B4CC-B1AA6B195B59}" presName="parentText" presStyleLbl="node1" presStyleIdx="0" presStyleCnt="3">
        <dgm:presLayoutVars>
          <dgm:chMax val="0"/>
          <dgm:bulletEnabled val="1"/>
        </dgm:presLayoutVars>
      </dgm:prSet>
      <dgm:spPr/>
      <dgm:t>
        <a:bodyPr/>
        <a:lstStyle/>
        <a:p>
          <a:endParaRPr lang="en-US"/>
        </a:p>
      </dgm:t>
    </dgm:pt>
    <dgm:pt modelId="{EFB39838-429B-4C40-9141-FCE47CB5B8F3}" type="pres">
      <dgm:prSet presAssocID="{AF991F49-E00A-4F61-BCA5-52CD3948976A}" presName="spacer" presStyleCnt="0"/>
      <dgm:spPr/>
    </dgm:pt>
    <dgm:pt modelId="{5B794BD9-18C1-4AE7-BE73-BBB0B8E9A615}" type="pres">
      <dgm:prSet presAssocID="{5B5BEB4F-1ACD-4EEE-93C0-14793686DD5F}" presName="parentText" presStyleLbl="node1" presStyleIdx="1" presStyleCnt="3">
        <dgm:presLayoutVars>
          <dgm:chMax val="0"/>
          <dgm:bulletEnabled val="1"/>
        </dgm:presLayoutVars>
      </dgm:prSet>
      <dgm:spPr/>
      <dgm:t>
        <a:bodyPr/>
        <a:lstStyle/>
        <a:p>
          <a:endParaRPr lang="en-US"/>
        </a:p>
      </dgm:t>
    </dgm:pt>
    <dgm:pt modelId="{09F02547-7E7C-49B1-B38C-99D8C06A106C}" type="pres">
      <dgm:prSet presAssocID="{ACDE29B3-FC02-4B27-855D-1FFAD3F43379}" presName="spacer" presStyleCnt="0"/>
      <dgm:spPr/>
    </dgm:pt>
    <dgm:pt modelId="{8AA21827-5359-451F-A162-EB5DB33DEE86}" type="pres">
      <dgm:prSet presAssocID="{86499DC5-FA4A-49C9-B4B4-6EAF0B03279A}" presName="parentText" presStyleLbl="node1" presStyleIdx="2" presStyleCnt="3">
        <dgm:presLayoutVars>
          <dgm:chMax val="0"/>
          <dgm:bulletEnabled val="1"/>
        </dgm:presLayoutVars>
      </dgm:prSet>
      <dgm:spPr/>
      <dgm:t>
        <a:bodyPr/>
        <a:lstStyle/>
        <a:p>
          <a:endParaRPr lang="en-US"/>
        </a:p>
      </dgm:t>
    </dgm:pt>
  </dgm:ptLst>
  <dgm:cxnLst>
    <dgm:cxn modelId="{E52E3C4E-86D5-4127-85ED-6A6CC1E0FD7A}" type="presOf" srcId="{1DFE844B-F492-4DAF-B4CC-B1AA6B195B59}" destId="{7AC39AD0-FED6-4407-BF57-824929E27AAE}" srcOrd="0" destOrd="0" presId="urn:microsoft.com/office/officeart/2005/8/layout/vList2"/>
    <dgm:cxn modelId="{667DF3CB-7E91-4B03-846A-1049A1A61E47}" type="presOf" srcId="{86499DC5-FA4A-49C9-B4B4-6EAF0B03279A}" destId="{8AA21827-5359-451F-A162-EB5DB33DEE86}" srcOrd="0" destOrd="0" presId="urn:microsoft.com/office/officeart/2005/8/layout/vList2"/>
    <dgm:cxn modelId="{0BCD2989-B4A3-4A02-8472-2A266DC7EBB1}" srcId="{0AD82DA8-459A-4BF7-A601-482C09A0B9D8}" destId="{5B5BEB4F-1ACD-4EEE-93C0-14793686DD5F}" srcOrd="1" destOrd="0" parTransId="{8EAD5D5E-6BE3-47F3-8A05-FA78AFA5AD28}" sibTransId="{ACDE29B3-FC02-4B27-855D-1FFAD3F43379}"/>
    <dgm:cxn modelId="{9DEAAAF0-E4CE-471E-A4D8-C18D5C008983}" srcId="{0AD82DA8-459A-4BF7-A601-482C09A0B9D8}" destId="{1DFE844B-F492-4DAF-B4CC-B1AA6B195B59}" srcOrd="0" destOrd="0" parTransId="{99DAD6F4-60F7-45A2-B58A-37AFBC92AB8B}" sibTransId="{AF991F49-E00A-4F61-BCA5-52CD3948976A}"/>
    <dgm:cxn modelId="{65D8FCAE-0297-4B6D-8A9C-0F2F6A7DEE88}" type="presOf" srcId="{5B5BEB4F-1ACD-4EEE-93C0-14793686DD5F}" destId="{5B794BD9-18C1-4AE7-BE73-BBB0B8E9A615}" srcOrd="0" destOrd="0" presId="urn:microsoft.com/office/officeart/2005/8/layout/vList2"/>
    <dgm:cxn modelId="{F2E0684E-A623-4B9E-9B7E-88C89D25DFC0}" srcId="{0AD82DA8-459A-4BF7-A601-482C09A0B9D8}" destId="{86499DC5-FA4A-49C9-B4B4-6EAF0B03279A}" srcOrd="2" destOrd="0" parTransId="{42D79325-99FC-4D28-BD61-31C50E06576F}" sibTransId="{D6C06288-14D9-4E16-A5AC-E7FBAD6F0E13}"/>
    <dgm:cxn modelId="{3F88DA7A-EFB5-40D5-BDD8-0E7567C37B4D}" type="presOf" srcId="{0AD82DA8-459A-4BF7-A601-482C09A0B9D8}" destId="{E3705419-B58B-4789-974A-B2A23DEE5BA2}" srcOrd="0" destOrd="0" presId="urn:microsoft.com/office/officeart/2005/8/layout/vList2"/>
    <dgm:cxn modelId="{5AA9332C-AB89-4DC4-B688-A7E7BA9C1D5B}" type="presParOf" srcId="{E3705419-B58B-4789-974A-B2A23DEE5BA2}" destId="{7AC39AD0-FED6-4407-BF57-824929E27AAE}" srcOrd="0" destOrd="0" presId="urn:microsoft.com/office/officeart/2005/8/layout/vList2"/>
    <dgm:cxn modelId="{AB390024-30D2-442A-B884-46B2E23D64C0}" type="presParOf" srcId="{E3705419-B58B-4789-974A-B2A23DEE5BA2}" destId="{EFB39838-429B-4C40-9141-FCE47CB5B8F3}" srcOrd="1" destOrd="0" presId="urn:microsoft.com/office/officeart/2005/8/layout/vList2"/>
    <dgm:cxn modelId="{898E4420-580B-4100-A084-FB691406D6C7}" type="presParOf" srcId="{E3705419-B58B-4789-974A-B2A23DEE5BA2}" destId="{5B794BD9-18C1-4AE7-BE73-BBB0B8E9A615}" srcOrd="2" destOrd="0" presId="urn:microsoft.com/office/officeart/2005/8/layout/vList2"/>
    <dgm:cxn modelId="{141A289F-5C2A-4884-91CA-7C5A3E1F2A89}" type="presParOf" srcId="{E3705419-B58B-4789-974A-B2A23DEE5BA2}" destId="{09F02547-7E7C-49B1-B38C-99D8C06A106C}" srcOrd="3" destOrd="0" presId="urn:microsoft.com/office/officeart/2005/8/layout/vList2"/>
    <dgm:cxn modelId="{A92360DE-4264-46E3-87E8-A094390EDA0A}" type="presParOf" srcId="{E3705419-B58B-4789-974A-B2A23DEE5BA2}" destId="{8AA21827-5359-451F-A162-EB5DB33DEE8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1CDFA9-BD22-47E6-BA74-928687ACD60A}"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F994389B-6098-4AF7-8FCB-39BD28BAF6E5}">
      <dgm:prSet custT="1"/>
      <dgm:spPr/>
      <dgm:t>
        <a:bodyPr/>
        <a:lstStyle/>
        <a:p>
          <a:pPr rtl="0"/>
          <a:r>
            <a:rPr lang="en-US" sz="3200" dirty="0" smtClean="0"/>
            <a:t>Bypass normal security controls to give an attacker unauthorized access. </a:t>
          </a:r>
          <a:endParaRPr lang="en-US" sz="3200" dirty="0"/>
        </a:p>
      </dgm:t>
    </dgm:pt>
    <dgm:pt modelId="{E04FD27A-542F-4FC5-8D3E-53705E34E72D}" type="parTrans" cxnId="{5DC69D8C-CC77-44BE-8D3B-218A65ACA5EA}">
      <dgm:prSet/>
      <dgm:spPr/>
      <dgm:t>
        <a:bodyPr/>
        <a:lstStyle/>
        <a:p>
          <a:endParaRPr lang="en-US"/>
        </a:p>
      </dgm:t>
    </dgm:pt>
    <dgm:pt modelId="{DB8C177C-05D9-4DBF-BEC4-86859C897E18}" type="sibTrans" cxnId="{5DC69D8C-CC77-44BE-8D3B-218A65ACA5EA}">
      <dgm:prSet/>
      <dgm:spPr/>
      <dgm:t>
        <a:bodyPr/>
        <a:lstStyle/>
        <a:p>
          <a:endParaRPr lang="en-US"/>
        </a:p>
      </dgm:t>
    </dgm:pt>
    <dgm:pt modelId="{B6441226-93DB-4797-A505-00297F158256}" type="pres">
      <dgm:prSet presAssocID="{C21CDFA9-BD22-47E6-BA74-928687ACD60A}" presName="linear" presStyleCnt="0">
        <dgm:presLayoutVars>
          <dgm:animLvl val="lvl"/>
          <dgm:resizeHandles val="exact"/>
        </dgm:presLayoutVars>
      </dgm:prSet>
      <dgm:spPr/>
      <dgm:t>
        <a:bodyPr/>
        <a:lstStyle/>
        <a:p>
          <a:endParaRPr lang="en-US"/>
        </a:p>
      </dgm:t>
    </dgm:pt>
    <dgm:pt modelId="{ED144112-8F0B-4203-875F-94254E551EF6}" type="pres">
      <dgm:prSet presAssocID="{F994389B-6098-4AF7-8FCB-39BD28BAF6E5}" presName="parentText" presStyleLbl="node1" presStyleIdx="0" presStyleCnt="1" custLinFactNeighborX="1003" custLinFactNeighborY="-99651">
        <dgm:presLayoutVars>
          <dgm:chMax val="0"/>
          <dgm:bulletEnabled val="1"/>
        </dgm:presLayoutVars>
      </dgm:prSet>
      <dgm:spPr/>
      <dgm:t>
        <a:bodyPr/>
        <a:lstStyle/>
        <a:p>
          <a:endParaRPr lang="en-US"/>
        </a:p>
      </dgm:t>
    </dgm:pt>
  </dgm:ptLst>
  <dgm:cxnLst>
    <dgm:cxn modelId="{B1642CA1-5FCC-4A41-8CA3-62F7D96D7396}" type="presOf" srcId="{F994389B-6098-4AF7-8FCB-39BD28BAF6E5}" destId="{ED144112-8F0B-4203-875F-94254E551EF6}" srcOrd="0" destOrd="0" presId="urn:microsoft.com/office/officeart/2005/8/layout/vList2"/>
    <dgm:cxn modelId="{5DC69D8C-CC77-44BE-8D3B-218A65ACA5EA}" srcId="{C21CDFA9-BD22-47E6-BA74-928687ACD60A}" destId="{F994389B-6098-4AF7-8FCB-39BD28BAF6E5}" srcOrd="0" destOrd="0" parTransId="{E04FD27A-542F-4FC5-8D3E-53705E34E72D}" sibTransId="{DB8C177C-05D9-4DBF-BEC4-86859C897E18}"/>
    <dgm:cxn modelId="{DBE97776-0E2F-4E3B-A0D8-25168863C574}" type="presOf" srcId="{C21CDFA9-BD22-47E6-BA74-928687ACD60A}" destId="{B6441226-93DB-4797-A505-00297F158256}" srcOrd="0" destOrd="0" presId="urn:microsoft.com/office/officeart/2005/8/layout/vList2"/>
    <dgm:cxn modelId="{86297671-6488-4BB8-B2BC-01E3FB4967DD}" type="presParOf" srcId="{B6441226-93DB-4797-A505-00297F158256}" destId="{ED144112-8F0B-4203-875F-94254E551EF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897E0E-653C-47E0-A733-CB77BD1FAADB}">
      <dsp:nvSpPr>
        <dsp:cNvPr id="0" name=""/>
        <dsp:cNvSpPr/>
      </dsp:nvSpPr>
      <dsp:spPr>
        <a:xfrm>
          <a:off x="0" y="275289"/>
          <a:ext cx="10131425" cy="1510396"/>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A computer virus attaches itself to a program or file enabling it to spread from one computer to another, leaving infections as it travels.</a:t>
          </a:r>
          <a:endParaRPr lang="en-US" sz="2700" kern="1200"/>
        </a:p>
      </dsp:txBody>
      <dsp:txXfrm>
        <a:off x="0" y="275289"/>
        <a:ext cx="10131425" cy="1510396"/>
      </dsp:txXfrm>
    </dsp:sp>
    <dsp:sp modelId="{F7107CF6-1EBF-40DA-96FF-765D6B66EC2C}">
      <dsp:nvSpPr>
        <dsp:cNvPr id="0" name=""/>
        <dsp:cNvSpPr/>
      </dsp:nvSpPr>
      <dsp:spPr>
        <a:xfrm>
          <a:off x="0" y="1863446"/>
          <a:ext cx="10131425" cy="1510396"/>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Almost all viruses are attached to an executable file, which means that the virus may exist on your computer but it actually cannot infect your computer unless you run or open the malicious program.</a:t>
          </a:r>
          <a:endParaRPr lang="en-US" sz="2700" kern="1200"/>
        </a:p>
      </dsp:txBody>
      <dsp:txXfrm>
        <a:off x="0" y="1863446"/>
        <a:ext cx="10131425" cy="151039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8C3BFE-C047-4839-9D88-632F08FFD78A}">
      <dsp:nvSpPr>
        <dsp:cNvPr id="0" name=""/>
        <dsp:cNvSpPr/>
      </dsp:nvSpPr>
      <dsp:spPr>
        <a:xfrm>
          <a:off x="0" y="18806"/>
          <a:ext cx="10131425" cy="175968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A worm is similar to a virus by design and is considered to be sub-class of a virus but unlike a virus, it has the capability to travel without any human action.</a:t>
          </a:r>
          <a:endParaRPr lang="en-US" sz="3200" kern="1200"/>
        </a:p>
      </dsp:txBody>
      <dsp:txXfrm>
        <a:off x="0" y="18806"/>
        <a:ext cx="10131425" cy="1759680"/>
      </dsp:txXfrm>
    </dsp:sp>
    <dsp:sp modelId="{F00CEF79-606C-4036-A9B1-1EF26B1E7CDF}">
      <dsp:nvSpPr>
        <dsp:cNvPr id="0" name=""/>
        <dsp:cNvSpPr/>
      </dsp:nvSpPr>
      <dsp:spPr>
        <a:xfrm>
          <a:off x="0" y="1870646"/>
          <a:ext cx="10131425" cy="175968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A worm is capable to replicate itself on your system, so rather than your computer sending out a single worm, it could send out hundreds or thousands of copies of itself.</a:t>
          </a:r>
          <a:endParaRPr lang="en-US" sz="3200" kern="1200"/>
        </a:p>
      </dsp:txBody>
      <dsp:txXfrm>
        <a:off x="0" y="1870646"/>
        <a:ext cx="10131425" cy="17596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DC4221-A26F-47C9-87BE-5929BFFD79EB}">
      <dsp:nvSpPr>
        <dsp:cNvPr id="0" name=""/>
        <dsp:cNvSpPr/>
      </dsp:nvSpPr>
      <dsp:spPr>
        <a:xfrm>
          <a:off x="0" y="75236"/>
          <a:ext cx="10131425" cy="17046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The Trojan Horse, at first glance will appear to be useful software but will actually do damage once installed or run on your computer.</a:t>
          </a:r>
          <a:endParaRPr lang="en-US" sz="3100" kern="1200"/>
        </a:p>
      </dsp:txBody>
      <dsp:txXfrm>
        <a:off x="0" y="75236"/>
        <a:ext cx="10131425" cy="1704690"/>
      </dsp:txXfrm>
    </dsp:sp>
    <dsp:sp modelId="{F3EB7518-2B74-4C12-B04C-ABB5E116D4D7}">
      <dsp:nvSpPr>
        <dsp:cNvPr id="0" name=""/>
        <dsp:cNvSpPr/>
      </dsp:nvSpPr>
      <dsp:spPr>
        <a:xfrm>
          <a:off x="0" y="1869206"/>
          <a:ext cx="10131425" cy="17046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Unlike viruses and worms, Trojans do not reproduce by infecting other files nor do they self multiply or self replicate nor it can propagate without the end user’s assistance.</a:t>
          </a:r>
          <a:endParaRPr lang="en-US" sz="3100" kern="1200"/>
        </a:p>
      </dsp:txBody>
      <dsp:txXfrm>
        <a:off x="0" y="1869206"/>
        <a:ext cx="10131425" cy="170469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C4824A-04AB-47EA-AC34-D0FC1ECED2A7}">
      <dsp:nvSpPr>
        <dsp:cNvPr id="0" name=""/>
        <dsp:cNvSpPr/>
      </dsp:nvSpPr>
      <dsp:spPr>
        <a:xfrm>
          <a:off x="0" y="349120"/>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Software that is installed in a computer without the users’ knowledge and transmits information about the user’s computer activities over the internet. </a:t>
          </a:r>
          <a:endParaRPr lang="en-US" sz="1700" kern="1200"/>
        </a:p>
      </dsp:txBody>
      <dsp:txXfrm>
        <a:off x="0" y="349120"/>
        <a:ext cx="10131425" cy="950990"/>
      </dsp:txXfrm>
    </dsp:sp>
    <dsp:sp modelId="{D4FE81AF-1E11-4A54-B017-65735E44E551}">
      <dsp:nvSpPr>
        <dsp:cNvPr id="0" name=""/>
        <dsp:cNvSpPr/>
      </dsp:nvSpPr>
      <dsp:spPr>
        <a:xfrm>
          <a:off x="0" y="1349071"/>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Spyware is a malware that is hard to detect. It collects information about your surfing habits, browsing history, or personal information (such as credit card numbers), and often uses the Internet to pass this information along to third parties without you knowing. Keyloggers are a type of spyware that monitors your keystrokes.</a:t>
          </a:r>
          <a:endParaRPr lang="en-US" sz="1700" kern="1200"/>
        </a:p>
      </dsp:txBody>
      <dsp:txXfrm>
        <a:off x="0" y="1349071"/>
        <a:ext cx="10131425" cy="950990"/>
      </dsp:txXfrm>
    </dsp:sp>
    <dsp:sp modelId="{092B6A68-8754-4721-B50E-AC4169AC7522}">
      <dsp:nvSpPr>
        <dsp:cNvPr id="0" name=""/>
        <dsp:cNvSpPr/>
      </dsp:nvSpPr>
      <dsp:spPr>
        <a:xfrm>
          <a:off x="0" y="2349021"/>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Spyware is often bundled with other software or downloads on file-sharing sites (e.g., sites where you download free music or movies), or is installed when you open an email attachment.</a:t>
          </a:r>
          <a:endParaRPr lang="en-US" sz="1700" kern="1200"/>
        </a:p>
      </dsp:txBody>
      <dsp:txXfrm>
        <a:off x="0" y="2349021"/>
        <a:ext cx="10131425" cy="95099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773785-E189-4B2A-871F-383F578544D8}">
      <dsp:nvSpPr>
        <dsp:cNvPr id="0" name=""/>
        <dsp:cNvSpPr/>
      </dsp:nvSpPr>
      <dsp:spPr>
        <a:xfrm>
          <a:off x="0" y="95807"/>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Adware is a software that shows you unwanted ads.</a:t>
          </a:r>
          <a:endParaRPr lang="en-US" sz="1500" kern="1200"/>
        </a:p>
      </dsp:txBody>
      <dsp:txXfrm>
        <a:off x="0" y="95807"/>
        <a:ext cx="10131425" cy="831979"/>
      </dsp:txXfrm>
    </dsp:sp>
    <dsp:sp modelId="{F9A9893D-32C8-47F5-AD80-9D2852DBBB55}">
      <dsp:nvSpPr>
        <dsp:cNvPr id="0" name=""/>
        <dsp:cNvSpPr/>
      </dsp:nvSpPr>
      <dsp:spPr>
        <a:xfrm>
          <a:off x="0" y="97098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It could be also a type of free software supported by advertisements that show up in pop-up windows or on a toolbar on your computer or browser. Most adware is annoying, but safe. But some is used to gather your personal information, track the websites you visit or even record your keystrokes.</a:t>
          </a:r>
          <a:endParaRPr lang="en-US" sz="1500" kern="1200"/>
        </a:p>
      </dsp:txBody>
      <dsp:txXfrm>
        <a:off x="0" y="970986"/>
        <a:ext cx="10131425" cy="831979"/>
      </dsp:txXfrm>
    </dsp:sp>
    <dsp:sp modelId="{F77BA051-C34C-4690-9683-1B0626D9A19A}">
      <dsp:nvSpPr>
        <dsp:cNvPr id="0" name=""/>
        <dsp:cNvSpPr/>
      </dsp:nvSpPr>
      <dsp:spPr>
        <a:xfrm>
          <a:off x="0" y="184616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Just like spyware, adware is most often built into into free software, but can also be installed on your browser or operating system through a security hole.</a:t>
          </a:r>
          <a:endParaRPr lang="en-US" sz="1500" kern="1200"/>
        </a:p>
      </dsp:txBody>
      <dsp:txXfrm>
        <a:off x="0" y="1846166"/>
        <a:ext cx="10131425" cy="831979"/>
      </dsp:txXfrm>
    </dsp:sp>
    <dsp:sp modelId="{DEF8613E-1562-4506-9AF0-5BF273F970B7}">
      <dsp:nvSpPr>
        <dsp:cNvPr id="0" name=""/>
        <dsp:cNvSpPr/>
      </dsp:nvSpPr>
      <dsp:spPr>
        <a:xfrm>
          <a:off x="0" y="272134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Your device is probably infected with adware if you start seeing ads popping up in applications where you hadn't seen them before.</a:t>
          </a:r>
          <a:endParaRPr lang="en-US" sz="1500" kern="1200"/>
        </a:p>
      </dsp:txBody>
      <dsp:txXfrm>
        <a:off x="0" y="2721346"/>
        <a:ext cx="10131425" cy="8319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4C4794-8CCB-4D19-B5CC-061C1E235162}">
      <dsp:nvSpPr>
        <dsp:cNvPr id="0" name=""/>
        <dsp:cNvSpPr/>
      </dsp:nvSpPr>
      <dsp:spPr>
        <a:xfrm>
          <a:off x="0" y="20263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Ransomware (a.k.a. rogueware or scareware) restricts access to your computer system and demands that a ransom is paid in order for the restriction to be removed. The most dangerous ransomware attacks are caused by WannaCry, Petya, Cerber and Locky ransomware.</a:t>
          </a:r>
          <a:endParaRPr lang="en-US" sz="1900" kern="1200"/>
        </a:p>
      </dsp:txBody>
      <dsp:txXfrm>
        <a:off x="0" y="202631"/>
        <a:ext cx="10131425" cy="1044809"/>
      </dsp:txXfrm>
    </dsp:sp>
    <dsp:sp modelId="{B622B824-D9DE-4E55-90FD-22B013C1C0D9}">
      <dsp:nvSpPr>
        <dsp:cNvPr id="0" name=""/>
        <dsp:cNvSpPr/>
      </dsp:nvSpPr>
      <dsp:spPr>
        <a:xfrm>
          <a:off x="0" y="130216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Ransomware is created by scammers who are highly knowledgeable in computer programming. It can enter your PC through an email attachment or through your browser if you happen to visit a website that is infected with this type of malware. It can also access your PC via your network.</a:t>
          </a:r>
          <a:endParaRPr lang="en-US" sz="1900" kern="1200"/>
        </a:p>
      </dsp:txBody>
      <dsp:txXfrm>
        <a:off x="0" y="1302161"/>
        <a:ext cx="10131425" cy="1044809"/>
      </dsp:txXfrm>
    </dsp:sp>
    <dsp:sp modelId="{12A98EC2-723E-43BF-87BA-DC888CD80A1A}">
      <dsp:nvSpPr>
        <dsp:cNvPr id="0" name=""/>
        <dsp:cNvSpPr/>
      </dsp:nvSpPr>
      <dsp:spPr>
        <a:xfrm>
          <a:off x="0" y="240169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It's obvious when your device has been infected with ransomware, since you most likely won't be able to access your computer.</a:t>
          </a:r>
          <a:endParaRPr lang="en-US" sz="1900" kern="1200"/>
        </a:p>
      </dsp:txBody>
      <dsp:txXfrm>
        <a:off x="0" y="2401691"/>
        <a:ext cx="10131425" cy="104480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C39AD0-FED6-4407-BF57-824929E27AAE}">
      <dsp:nvSpPr>
        <dsp:cNvPr id="0" name=""/>
        <dsp:cNvSpPr/>
      </dsp:nvSpPr>
      <dsp:spPr>
        <a:xfrm>
          <a:off x="0" y="1956"/>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A rootkit is a program designed to provide hackers with administrative access to your computer without you knowledge.</a:t>
          </a:r>
          <a:endParaRPr lang="en-US" sz="2100" kern="1200" dirty="0"/>
        </a:p>
      </dsp:txBody>
      <dsp:txXfrm>
        <a:off x="0" y="1956"/>
        <a:ext cx="10131425" cy="1174753"/>
      </dsp:txXfrm>
    </dsp:sp>
    <dsp:sp modelId="{5B794BD9-18C1-4AE7-BE73-BBB0B8E9A615}">
      <dsp:nvSpPr>
        <dsp:cNvPr id="0" name=""/>
        <dsp:cNvSpPr/>
      </dsp:nvSpPr>
      <dsp:spPr>
        <a:xfrm>
          <a:off x="0" y="1237189"/>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It can be used to remotely control a device. A rootkit hides its presence on a PC, usually within some of the lower layers of the operating system.</a:t>
          </a:r>
          <a:endParaRPr lang="en-US" sz="2100" kern="1200"/>
        </a:p>
      </dsp:txBody>
      <dsp:txXfrm>
        <a:off x="0" y="1237189"/>
        <a:ext cx="10131425" cy="1174753"/>
      </dsp:txXfrm>
    </dsp:sp>
    <dsp:sp modelId="{8AA21827-5359-451F-A162-EB5DB33DEE86}">
      <dsp:nvSpPr>
        <dsp:cNvPr id="0" name=""/>
        <dsp:cNvSpPr/>
      </dsp:nvSpPr>
      <dsp:spPr>
        <a:xfrm>
          <a:off x="0" y="2472423"/>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Rootkits can be installed in many ways, including through commercial security products and seemingly safe, third-party application extensions. Rootkits can't spread by themselves, but instead are one component of blended threats.</a:t>
          </a:r>
          <a:endParaRPr lang="en-US" sz="2100" kern="1200"/>
        </a:p>
      </dsp:txBody>
      <dsp:txXfrm>
        <a:off x="0" y="2472423"/>
        <a:ext cx="10131425" cy="117475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144112-8F0B-4203-875F-94254E551EF6}">
      <dsp:nvSpPr>
        <dsp:cNvPr id="0" name=""/>
        <dsp:cNvSpPr/>
      </dsp:nvSpPr>
      <dsp:spPr>
        <a:xfrm>
          <a:off x="0" y="0"/>
          <a:ext cx="10131425" cy="129285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Bypass normal security controls to give an attacker unauthorized access. </a:t>
          </a:r>
          <a:endParaRPr lang="en-US" sz="3200" kern="1200" dirty="0"/>
        </a:p>
      </dsp:txBody>
      <dsp:txXfrm>
        <a:off x="0" y="0"/>
        <a:ext cx="10131425" cy="12928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4899" y="1964268"/>
            <a:ext cx="7197726" cy="2421464"/>
          </a:xfrm>
        </p:spPr>
        <p:txBody>
          <a:bodyPr/>
          <a:lstStyle/>
          <a:p>
            <a:pPr algn="ctr"/>
            <a:r>
              <a:rPr lang="en-US" dirty="0" smtClean="0"/>
              <a:t>Types </a:t>
            </a:r>
            <a:br>
              <a:rPr lang="en-US" dirty="0" smtClean="0"/>
            </a:br>
            <a:r>
              <a:rPr lang="en-US" dirty="0" smtClean="0"/>
              <a:t>of </a:t>
            </a:r>
            <a:br>
              <a:rPr lang="en-US" dirty="0" smtClean="0"/>
            </a:br>
            <a:r>
              <a:rPr lang="en-US" dirty="0" smtClean="0"/>
              <a:t>malicious files</a:t>
            </a:r>
            <a:endParaRPr lang="en-US" dirty="0"/>
          </a:p>
        </p:txBody>
      </p:sp>
      <p:sp>
        <p:nvSpPr>
          <p:cNvPr id="3" name="Subtitle 2"/>
          <p:cNvSpPr>
            <a:spLocks noGrp="1"/>
          </p:cNvSpPr>
          <p:nvPr>
            <p:ph type="subTitle" idx="1"/>
          </p:nvPr>
        </p:nvSpPr>
        <p:spPr/>
        <p:txBody>
          <a:bodyPr/>
          <a:lstStyle/>
          <a:p>
            <a:r>
              <a:rPr lang="en-US" dirty="0" smtClean="0"/>
              <a:t>BY: SHUBHAM </a:t>
            </a:r>
            <a:r>
              <a:rPr lang="en-US" smtClean="0"/>
              <a:t>kUMAR</a:t>
            </a:r>
            <a:endParaRPr lang="en-US" dirty="0"/>
          </a:p>
        </p:txBody>
      </p:sp>
    </p:spTree>
    <p:extLst>
      <p:ext uri="{BB962C8B-B14F-4D97-AF65-F5344CB8AC3E}">
        <p14:creationId xmlns:p14="http://schemas.microsoft.com/office/powerpoint/2010/main" xmlns="" val="385119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6974767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5860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1047823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1001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0629510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399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Spyware: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40668121"/>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663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2064892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835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9615844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4174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2926041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7618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98571177"/>
              </p:ext>
            </p:extLst>
          </p:nvPr>
        </p:nvGraphicFramePr>
        <p:xfrm>
          <a:off x="419101" y="2065867"/>
          <a:ext cx="10131425" cy="193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50929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57</TotalTime>
  <Words>656</Words>
  <Application>Microsoft Office PowerPoint</Application>
  <PresentationFormat>Custom</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Types  of  malicious files</vt:lpstr>
      <vt:lpstr>Viruses:</vt:lpstr>
      <vt:lpstr>Worm:</vt:lpstr>
      <vt:lpstr>Trojan Horse:</vt:lpstr>
      <vt:lpstr>Spyware:</vt:lpstr>
      <vt:lpstr>Adware:</vt:lpstr>
      <vt:lpstr>Ransomware:</vt:lpstr>
      <vt:lpstr>Rootkits:</vt:lpstr>
      <vt:lpstr>Backdoor: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malicious files</dc:title>
  <dc:creator>Aleek Sen</dc:creator>
  <cp:lastModifiedBy>SHUBHAM KUMAR</cp:lastModifiedBy>
  <cp:revision>11</cp:revision>
  <dcterms:created xsi:type="dcterms:W3CDTF">2017-07-12T14:43:02Z</dcterms:created>
  <dcterms:modified xsi:type="dcterms:W3CDTF">2021-04-24T13:46:16Z</dcterms:modified>
</cp:coreProperties>
</file>