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842846-08F7-4680-A8F6-007F8A8A8752}" type="doc">
      <dgm:prSet loTypeId="urn:microsoft.com/office/officeart/2005/8/layout/hierarchy3" loCatId="hierarchy" qsTypeId="urn:microsoft.com/office/officeart/2005/8/quickstyle/3d1" qsCatId="3D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5A49691-E4AE-4EDA-9400-BC493CCE6E4F}">
      <dgm:prSet/>
      <dgm:spPr/>
      <dgm:t>
        <a:bodyPr/>
        <a:lstStyle/>
        <a:p>
          <a:pPr rtl="0"/>
          <a:r>
            <a:rPr lang="en-US" smtClean="0"/>
            <a:t>Virtual Machine is the ultimate solution.</a:t>
          </a:r>
          <a:endParaRPr lang="en-US"/>
        </a:p>
      </dgm:t>
    </dgm:pt>
    <dgm:pt modelId="{E72DD8DB-CC51-4460-A14F-B9A7480450CE}" type="parTrans" cxnId="{480AB08C-E567-4437-8C8C-BE52FD4CF84D}">
      <dgm:prSet/>
      <dgm:spPr/>
      <dgm:t>
        <a:bodyPr/>
        <a:lstStyle/>
        <a:p>
          <a:endParaRPr lang="en-US"/>
        </a:p>
      </dgm:t>
    </dgm:pt>
    <dgm:pt modelId="{11E1DED2-36FC-496B-A22C-F6E3E4DCE865}" type="sibTrans" cxnId="{480AB08C-E567-4437-8C8C-BE52FD4CF84D}">
      <dgm:prSet/>
      <dgm:spPr/>
      <dgm:t>
        <a:bodyPr/>
        <a:lstStyle/>
        <a:p>
          <a:endParaRPr lang="en-US"/>
        </a:p>
      </dgm:t>
    </dgm:pt>
    <dgm:pt modelId="{557B6366-DAA5-4931-BD0C-F4C044D4B78B}">
      <dgm:prSet/>
      <dgm:spPr/>
      <dgm:t>
        <a:bodyPr/>
        <a:lstStyle/>
        <a:p>
          <a:pPr rtl="0"/>
          <a:r>
            <a:rPr lang="en-US" smtClean="0"/>
            <a:t>You can set up your hacking network and apply your skills to gain practical exposure to hacking.</a:t>
          </a:r>
          <a:endParaRPr lang="en-US"/>
        </a:p>
      </dgm:t>
    </dgm:pt>
    <dgm:pt modelId="{D6319350-5B75-4FB5-9A7F-6C91D22AC665}" type="parTrans" cxnId="{6DBF7EAD-7EF0-423C-ADE5-BECDC437B390}">
      <dgm:prSet/>
      <dgm:spPr/>
      <dgm:t>
        <a:bodyPr/>
        <a:lstStyle/>
        <a:p>
          <a:endParaRPr lang="en-US"/>
        </a:p>
      </dgm:t>
    </dgm:pt>
    <dgm:pt modelId="{4A198F32-8533-4032-9577-728BAFF5D3A1}" type="sibTrans" cxnId="{6DBF7EAD-7EF0-423C-ADE5-BECDC437B390}">
      <dgm:prSet/>
      <dgm:spPr/>
      <dgm:t>
        <a:bodyPr/>
        <a:lstStyle/>
        <a:p>
          <a:endParaRPr lang="en-US"/>
        </a:p>
      </dgm:t>
    </dgm:pt>
    <dgm:pt modelId="{119192AE-B3D0-400B-98C9-194610CE9409}" type="pres">
      <dgm:prSet presAssocID="{60842846-08F7-4680-A8F6-007F8A8A875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7BF13EB-64B9-427B-8BE5-123D30031E74}" type="pres">
      <dgm:prSet presAssocID="{D5A49691-E4AE-4EDA-9400-BC493CCE6E4F}" presName="root" presStyleCnt="0"/>
      <dgm:spPr/>
    </dgm:pt>
    <dgm:pt modelId="{0C2572D5-B4F1-4757-8E48-40B658A2A8B1}" type="pres">
      <dgm:prSet presAssocID="{D5A49691-E4AE-4EDA-9400-BC493CCE6E4F}" presName="rootComposite" presStyleCnt="0"/>
      <dgm:spPr/>
    </dgm:pt>
    <dgm:pt modelId="{EB1BCFE6-5166-4500-9B93-D4D63E12E7FC}" type="pres">
      <dgm:prSet presAssocID="{D5A49691-E4AE-4EDA-9400-BC493CCE6E4F}" presName="rootText" presStyleLbl="node1" presStyleIdx="0" presStyleCnt="2"/>
      <dgm:spPr/>
      <dgm:t>
        <a:bodyPr/>
        <a:lstStyle/>
        <a:p>
          <a:endParaRPr lang="en-US"/>
        </a:p>
      </dgm:t>
    </dgm:pt>
    <dgm:pt modelId="{1918AEC1-D0C1-47A2-B9D4-B3DE2E9AFF0D}" type="pres">
      <dgm:prSet presAssocID="{D5A49691-E4AE-4EDA-9400-BC493CCE6E4F}" presName="rootConnector" presStyleLbl="node1" presStyleIdx="0" presStyleCnt="2"/>
      <dgm:spPr/>
      <dgm:t>
        <a:bodyPr/>
        <a:lstStyle/>
        <a:p>
          <a:endParaRPr lang="en-US"/>
        </a:p>
      </dgm:t>
    </dgm:pt>
    <dgm:pt modelId="{F2A9C135-8F4A-4C22-8C71-33808F66B624}" type="pres">
      <dgm:prSet presAssocID="{D5A49691-E4AE-4EDA-9400-BC493CCE6E4F}" presName="childShape" presStyleCnt="0"/>
      <dgm:spPr/>
    </dgm:pt>
    <dgm:pt modelId="{E7AD5BE7-A0A4-401A-AA5D-5DDB08B41741}" type="pres">
      <dgm:prSet presAssocID="{557B6366-DAA5-4931-BD0C-F4C044D4B78B}" presName="root" presStyleCnt="0"/>
      <dgm:spPr/>
    </dgm:pt>
    <dgm:pt modelId="{E532B555-42B2-4E25-BE1F-E2AB5E015896}" type="pres">
      <dgm:prSet presAssocID="{557B6366-DAA5-4931-BD0C-F4C044D4B78B}" presName="rootComposite" presStyleCnt="0"/>
      <dgm:spPr/>
    </dgm:pt>
    <dgm:pt modelId="{D05B19E0-1FAA-47B1-B37B-67BFE80C57A8}" type="pres">
      <dgm:prSet presAssocID="{557B6366-DAA5-4931-BD0C-F4C044D4B78B}" presName="rootText" presStyleLbl="node1" presStyleIdx="1" presStyleCnt="2"/>
      <dgm:spPr/>
      <dgm:t>
        <a:bodyPr/>
        <a:lstStyle/>
        <a:p>
          <a:endParaRPr lang="en-US"/>
        </a:p>
      </dgm:t>
    </dgm:pt>
    <dgm:pt modelId="{28BD361E-EA6D-476C-A6DB-66455180E1A9}" type="pres">
      <dgm:prSet presAssocID="{557B6366-DAA5-4931-BD0C-F4C044D4B78B}" presName="rootConnector" presStyleLbl="node1" presStyleIdx="1" presStyleCnt="2"/>
      <dgm:spPr/>
      <dgm:t>
        <a:bodyPr/>
        <a:lstStyle/>
        <a:p>
          <a:endParaRPr lang="en-US"/>
        </a:p>
      </dgm:t>
    </dgm:pt>
    <dgm:pt modelId="{09E49919-62D6-42FE-B7A2-4C3F5822EEF5}" type="pres">
      <dgm:prSet presAssocID="{557B6366-DAA5-4931-BD0C-F4C044D4B78B}" presName="childShape" presStyleCnt="0"/>
      <dgm:spPr/>
    </dgm:pt>
  </dgm:ptLst>
  <dgm:cxnLst>
    <dgm:cxn modelId="{E79AF4B6-E913-48E1-A4C0-CC546D5FB14B}" type="presOf" srcId="{60842846-08F7-4680-A8F6-007F8A8A8752}" destId="{119192AE-B3D0-400B-98C9-194610CE9409}" srcOrd="0" destOrd="0" presId="urn:microsoft.com/office/officeart/2005/8/layout/hierarchy3"/>
    <dgm:cxn modelId="{44EB3036-092F-46AE-948E-DF7AB28AB0F8}" type="presOf" srcId="{557B6366-DAA5-4931-BD0C-F4C044D4B78B}" destId="{28BD361E-EA6D-476C-A6DB-66455180E1A9}" srcOrd="1" destOrd="0" presId="urn:microsoft.com/office/officeart/2005/8/layout/hierarchy3"/>
    <dgm:cxn modelId="{8DF0D956-1FEA-4779-A798-D435AB287568}" type="presOf" srcId="{D5A49691-E4AE-4EDA-9400-BC493CCE6E4F}" destId="{1918AEC1-D0C1-47A2-B9D4-B3DE2E9AFF0D}" srcOrd="1" destOrd="0" presId="urn:microsoft.com/office/officeart/2005/8/layout/hierarchy3"/>
    <dgm:cxn modelId="{480AB08C-E567-4437-8C8C-BE52FD4CF84D}" srcId="{60842846-08F7-4680-A8F6-007F8A8A8752}" destId="{D5A49691-E4AE-4EDA-9400-BC493CCE6E4F}" srcOrd="0" destOrd="0" parTransId="{E72DD8DB-CC51-4460-A14F-B9A7480450CE}" sibTransId="{11E1DED2-36FC-496B-A22C-F6E3E4DCE865}"/>
    <dgm:cxn modelId="{15BCD454-DCD9-4573-B64E-A0A92CAA51AB}" type="presOf" srcId="{557B6366-DAA5-4931-BD0C-F4C044D4B78B}" destId="{D05B19E0-1FAA-47B1-B37B-67BFE80C57A8}" srcOrd="0" destOrd="0" presId="urn:microsoft.com/office/officeart/2005/8/layout/hierarchy3"/>
    <dgm:cxn modelId="{99FC893B-959E-4A8A-BF97-25D93978C052}" type="presOf" srcId="{D5A49691-E4AE-4EDA-9400-BC493CCE6E4F}" destId="{EB1BCFE6-5166-4500-9B93-D4D63E12E7FC}" srcOrd="0" destOrd="0" presId="urn:microsoft.com/office/officeart/2005/8/layout/hierarchy3"/>
    <dgm:cxn modelId="{6DBF7EAD-7EF0-423C-ADE5-BECDC437B390}" srcId="{60842846-08F7-4680-A8F6-007F8A8A8752}" destId="{557B6366-DAA5-4931-BD0C-F4C044D4B78B}" srcOrd="1" destOrd="0" parTransId="{D6319350-5B75-4FB5-9A7F-6C91D22AC665}" sibTransId="{4A198F32-8533-4032-9577-728BAFF5D3A1}"/>
    <dgm:cxn modelId="{28145EE1-CA93-434D-9A65-74DBCEE76028}" type="presParOf" srcId="{119192AE-B3D0-400B-98C9-194610CE9409}" destId="{C7BF13EB-64B9-427B-8BE5-123D30031E74}" srcOrd="0" destOrd="0" presId="urn:microsoft.com/office/officeart/2005/8/layout/hierarchy3"/>
    <dgm:cxn modelId="{2ADDAB0C-8C6F-43D4-B62F-25148CA20655}" type="presParOf" srcId="{C7BF13EB-64B9-427B-8BE5-123D30031E74}" destId="{0C2572D5-B4F1-4757-8E48-40B658A2A8B1}" srcOrd="0" destOrd="0" presId="urn:microsoft.com/office/officeart/2005/8/layout/hierarchy3"/>
    <dgm:cxn modelId="{603E9007-593B-4360-90F5-BE1B5B8C1CA0}" type="presParOf" srcId="{0C2572D5-B4F1-4757-8E48-40B658A2A8B1}" destId="{EB1BCFE6-5166-4500-9B93-D4D63E12E7FC}" srcOrd="0" destOrd="0" presId="urn:microsoft.com/office/officeart/2005/8/layout/hierarchy3"/>
    <dgm:cxn modelId="{962172DA-9CE5-482C-994D-09162480435E}" type="presParOf" srcId="{0C2572D5-B4F1-4757-8E48-40B658A2A8B1}" destId="{1918AEC1-D0C1-47A2-B9D4-B3DE2E9AFF0D}" srcOrd="1" destOrd="0" presId="urn:microsoft.com/office/officeart/2005/8/layout/hierarchy3"/>
    <dgm:cxn modelId="{E11DD287-7108-49F6-9A72-067A926798F5}" type="presParOf" srcId="{C7BF13EB-64B9-427B-8BE5-123D30031E74}" destId="{F2A9C135-8F4A-4C22-8C71-33808F66B624}" srcOrd="1" destOrd="0" presId="urn:microsoft.com/office/officeart/2005/8/layout/hierarchy3"/>
    <dgm:cxn modelId="{46B123E2-1CBC-4FE2-9626-B37B4388C9F0}" type="presParOf" srcId="{119192AE-B3D0-400B-98C9-194610CE9409}" destId="{E7AD5BE7-A0A4-401A-AA5D-5DDB08B41741}" srcOrd="1" destOrd="0" presId="urn:microsoft.com/office/officeart/2005/8/layout/hierarchy3"/>
    <dgm:cxn modelId="{9ED6F821-E4EF-4B1B-B83A-CEB3D33C3F14}" type="presParOf" srcId="{E7AD5BE7-A0A4-401A-AA5D-5DDB08B41741}" destId="{E532B555-42B2-4E25-BE1F-E2AB5E015896}" srcOrd="0" destOrd="0" presId="urn:microsoft.com/office/officeart/2005/8/layout/hierarchy3"/>
    <dgm:cxn modelId="{69E38BAE-0602-47A2-A2D0-62DF015A4B1C}" type="presParOf" srcId="{E532B555-42B2-4E25-BE1F-E2AB5E015896}" destId="{D05B19E0-1FAA-47B1-B37B-67BFE80C57A8}" srcOrd="0" destOrd="0" presId="urn:microsoft.com/office/officeart/2005/8/layout/hierarchy3"/>
    <dgm:cxn modelId="{D033C5AF-E24E-4AA0-8A52-18BC9A093D78}" type="presParOf" srcId="{E532B555-42B2-4E25-BE1F-E2AB5E015896}" destId="{28BD361E-EA6D-476C-A6DB-66455180E1A9}" srcOrd="1" destOrd="0" presId="urn:microsoft.com/office/officeart/2005/8/layout/hierarchy3"/>
    <dgm:cxn modelId="{37523722-F65A-4063-A682-056190A5865F}" type="presParOf" srcId="{E7AD5BE7-A0A4-401A-AA5D-5DDB08B41741}" destId="{09E49919-62D6-42FE-B7A2-4C3F5822EEF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0993F9-287A-4FD7-805A-CF478B8F34A8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C09C8068-0A95-4337-9D45-23496CB96B8C}">
      <dgm:prSet/>
      <dgm:spPr/>
      <dgm:t>
        <a:bodyPr/>
        <a:lstStyle/>
        <a:p>
          <a:pPr rtl="0"/>
          <a:r>
            <a:rPr lang="en-US" smtClean="0"/>
            <a:t>You can test all the viruses and RATs without any fear as your base operating system will not be affected.</a:t>
          </a:r>
          <a:endParaRPr lang="en-US"/>
        </a:p>
      </dgm:t>
    </dgm:pt>
    <dgm:pt modelId="{4A2ADBF6-26F1-4F89-A87A-121C1299EAB7}" type="parTrans" cxnId="{855F22FD-6ED8-4D8E-9A67-1E26B00F7EBC}">
      <dgm:prSet/>
      <dgm:spPr/>
      <dgm:t>
        <a:bodyPr/>
        <a:lstStyle/>
        <a:p>
          <a:endParaRPr lang="en-US"/>
        </a:p>
      </dgm:t>
    </dgm:pt>
    <dgm:pt modelId="{504958B9-CDC3-4C7F-BA54-9F18DD2933B7}" type="sibTrans" cxnId="{855F22FD-6ED8-4D8E-9A67-1E26B00F7EBC}">
      <dgm:prSet/>
      <dgm:spPr/>
      <dgm:t>
        <a:bodyPr/>
        <a:lstStyle/>
        <a:p>
          <a:endParaRPr lang="en-US"/>
        </a:p>
      </dgm:t>
    </dgm:pt>
    <dgm:pt modelId="{84A5AA1D-E671-41CE-8935-6DF8D88A6808}">
      <dgm:prSet/>
      <dgm:spPr/>
      <dgm:t>
        <a:bodyPr/>
        <a:lstStyle/>
        <a:p>
          <a:pPr rtl="0"/>
          <a:r>
            <a:rPr lang="en-US" smtClean="0"/>
            <a:t>You can test different servers and applications easily without affecting your base operating system.</a:t>
          </a:r>
          <a:endParaRPr lang="en-US"/>
        </a:p>
      </dgm:t>
    </dgm:pt>
    <dgm:pt modelId="{E51B2556-C814-4E90-B109-8FD466C34FF5}" type="parTrans" cxnId="{A45A0308-3662-4664-A5F7-F2092D603F26}">
      <dgm:prSet/>
      <dgm:spPr/>
      <dgm:t>
        <a:bodyPr/>
        <a:lstStyle/>
        <a:p>
          <a:endParaRPr lang="en-US"/>
        </a:p>
      </dgm:t>
    </dgm:pt>
    <dgm:pt modelId="{A477735A-052C-4C8F-88B5-7644A112A5C0}" type="sibTrans" cxnId="{A45A0308-3662-4664-A5F7-F2092D603F26}">
      <dgm:prSet/>
      <dgm:spPr/>
      <dgm:t>
        <a:bodyPr/>
        <a:lstStyle/>
        <a:p>
          <a:endParaRPr lang="en-US"/>
        </a:p>
      </dgm:t>
    </dgm:pt>
    <dgm:pt modelId="{34738BEE-B88C-4794-AC6C-1E50FC1E4FF0}">
      <dgm:prSet/>
      <dgm:spPr/>
      <dgm:t>
        <a:bodyPr/>
        <a:lstStyle/>
        <a:p>
          <a:pPr rtl="0"/>
          <a:r>
            <a:rPr lang="en-US" smtClean="0"/>
            <a:t>Different IP and MAC Addresses.</a:t>
          </a:r>
          <a:endParaRPr lang="en-US"/>
        </a:p>
      </dgm:t>
    </dgm:pt>
    <dgm:pt modelId="{7487C58F-9C24-47EB-91C3-AF061EC578A2}" type="parTrans" cxnId="{C8613A51-6425-4838-949D-5B50FD889B4E}">
      <dgm:prSet/>
      <dgm:spPr/>
      <dgm:t>
        <a:bodyPr/>
        <a:lstStyle/>
        <a:p>
          <a:endParaRPr lang="en-US"/>
        </a:p>
      </dgm:t>
    </dgm:pt>
    <dgm:pt modelId="{0DFA0A57-12B5-412F-B5E4-862A563C5679}" type="sibTrans" cxnId="{C8613A51-6425-4838-949D-5B50FD889B4E}">
      <dgm:prSet/>
      <dgm:spPr/>
      <dgm:t>
        <a:bodyPr/>
        <a:lstStyle/>
        <a:p>
          <a:endParaRPr lang="en-US"/>
        </a:p>
      </dgm:t>
    </dgm:pt>
    <dgm:pt modelId="{7097A0B8-E5D5-4E88-BAAB-E53B923BBBC3}" type="pres">
      <dgm:prSet presAssocID="{BB0993F9-287A-4FD7-805A-CF478B8F34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066900-6D3E-48E4-83D1-EBB3A648196B}" type="pres">
      <dgm:prSet presAssocID="{C09C8068-0A95-4337-9D45-23496CB96B8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9A6FA9-2E73-4330-8E40-D6BAB6AB0095}" type="pres">
      <dgm:prSet presAssocID="{504958B9-CDC3-4C7F-BA54-9F18DD2933B7}" presName="spacer" presStyleCnt="0"/>
      <dgm:spPr/>
    </dgm:pt>
    <dgm:pt modelId="{D544811F-CB08-43F7-8B10-81F6F7AC02AC}" type="pres">
      <dgm:prSet presAssocID="{84A5AA1D-E671-41CE-8935-6DF8D88A680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4F09FC-6B87-4B78-82A7-685D3256F1A5}" type="pres">
      <dgm:prSet presAssocID="{A477735A-052C-4C8F-88B5-7644A112A5C0}" presName="spacer" presStyleCnt="0"/>
      <dgm:spPr/>
    </dgm:pt>
    <dgm:pt modelId="{FB571A22-7255-44B3-BC07-58E1B85FE533}" type="pres">
      <dgm:prSet presAssocID="{34738BEE-B88C-4794-AC6C-1E50FC1E4FF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597E97-EB08-4283-88E5-DB8F2121D9D4}" type="presOf" srcId="{BB0993F9-287A-4FD7-805A-CF478B8F34A8}" destId="{7097A0B8-E5D5-4E88-BAAB-E53B923BBBC3}" srcOrd="0" destOrd="0" presId="urn:microsoft.com/office/officeart/2005/8/layout/vList2"/>
    <dgm:cxn modelId="{F346B317-462D-4FFC-92D9-66B994FD02A2}" type="presOf" srcId="{C09C8068-0A95-4337-9D45-23496CB96B8C}" destId="{72066900-6D3E-48E4-83D1-EBB3A648196B}" srcOrd="0" destOrd="0" presId="urn:microsoft.com/office/officeart/2005/8/layout/vList2"/>
    <dgm:cxn modelId="{330D3155-1D09-491A-BBAF-433833D39D67}" type="presOf" srcId="{34738BEE-B88C-4794-AC6C-1E50FC1E4FF0}" destId="{FB571A22-7255-44B3-BC07-58E1B85FE533}" srcOrd="0" destOrd="0" presId="urn:microsoft.com/office/officeart/2005/8/layout/vList2"/>
    <dgm:cxn modelId="{A45A0308-3662-4664-A5F7-F2092D603F26}" srcId="{BB0993F9-287A-4FD7-805A-CF478B8F34A8}" destId="{84A5AA1D-E671-41CE-8935-6DF8D88A6808}" srcOrd="1" destOrd="0" parTransId="{E51B2556-C814-4E90-B109-8FD466C34FF5}" sibTransId="{A477735A-052C-4C8F-88B5-7644A112A5C0}"/>
    <dgm:cxn modelId="{855F22FD-6ED8-4D8E-9A67-1E26B00F7EBC}" srcId="{BB0993F9-287A-4FD7-805A-CF478B8F34A8}" destId="{C09C8068-0A95-4337-9D45-23496CB96B8C}" srcOrd="0" destOrd="0" parTransId="{4A2ADBF6-26F1-4F89-A87A-121C1299EAB7}" sibTransId="{504958B9-CDC3-4C7F-BA54-9F18DD2933B7}"/>
    <dgm:cxn modelId="{C8613A51-6425-4838-949D-5B50FD889B4E}" srcId="{BB0993F9-287A-4FD7-805A-CF478B8F34A8}" destId="{34738BEE-B88C-4794-AC6C-1E50FC1E4FF0}" srcOrd="2" destOrd="0" parTransId="{7487C58F-9C24-47EB-91C3-AF061EC578A2}" sibTransId="{0DFA0A57-12B5-412F-B5E4-862A563C5679}"/>
    <dgm:cxn modelId="{D2DB0ABF-A760-401E-A334-E102B5EA7324}" type="presOf" srcId="{84A5AA1D-E671-41CE-8935-6DF8D88A6808}" destId="{D544811F-CB08-43F7-8B10-81F6F7AC02AC}" srcOrd="0" destOrd="0" presId="urn:microsoft.com/office/officeart/2005/8/layout/vList2"/>
    <dgm:cxn modelId="{8C40A97F-FD90-4DD2-83D4-69EB5730F21B}" type="presParOf" srcId="{7097A0B8-E5D5-4E88-BAAB-E53B923BBBC3}" destId="{72066900-6D3E-48E4-83D1-EBB3A648196B}" srcOrd="0" destOrd="0" presId="urn:microsoft.com/office/officeart/2005/8/layout/vList2"/>
    <dgm:cxn modelId="{22F283DA-B993-49F5-AF9C-560F34DDE66E}" type="presParOf" srcId="{7097A0B8-E5D5-4E88-BAAB-E53B923BBBC3}" destId="{BB9A6FA9-2E73-4330-8E40-D6BAB6AB0095}" srcOrd="1" destOrd="0" presId="urn:microsoft.com/office/officeart/2005/8/layout/vList2"/>
    <dgm:cxn modelId="{558355B2-3FCF-49C6-91B0-2B73B43A3677}" type="presParOf" srcId="{7097A0B8-E5D5-4E88-BAAB-E53B923BBBC3}" destId="{D544811F-CB08-43F7-8B10-81F6F7AC02AC}" srcOrd="2" destOrd="0" presId="urn:microsoft.com/office/officeart/2005/8/layout/vList2"/>
    <dgm:cxn modelId="{3EE9AB30-CAB3-4A88-AFE4-4ECFDB08BEEB}" type="presParOf" srcId="{7097A0B8-E5D5-4E88-BAAB-E53B923BBBC3}" destId="{014F09FC-6B87-4B78-82A7-685D3256F1A5}" srcOrd="3" destOrd="0" presId="urn:microsoft.com/office/officeart/2005/8/layout/vList2"/>
    <dgm:cxn modelId="{CEFF0085-0D8A-41E8-8B8F-9FD269E56CB5}" type="presParOf" srcId="{7097A0B8-E5D5-4E88-BAAB-E53B923BBBC3}" destId="{FB571A22-7255-44B3-BC07-58E1B85FE53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1BCFE6-5166-4500-9B93-D4D63E12E7FC}">
      <dsp:nvSpPr>
        <dsp:cNvPr id="0" name=""/>
        <dsp:cNvSpPr/>
      </dsp:nvSpPr>
      <dsp:spPr>
        <a:xfrm>
          <a:off x="1172" y="658536"/>
          <a:ext cx="4267080" cy="21335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Virtual Machine is the ultimate solution.</a:t>
          </a:r>
          <a:endParaRPr lang="en-US" sz="2900" kern="1200"/>
        </a:p>
      </dsp:txBody>
      <dsp:txXfrm>
        <a:off x="1172" y="658536"/>
        <a:ext cx="4267080" cy="2133540"/>
      </dsp:txXfrm>
    </dsp:sp>
    <dsp:sp modelId="{D05B19E0-1FAA-47B1-B37B-67BFE80C57A8}">
      <dsp:nvSpPr>
        <dsp:cNvPr id="0" name=""/>
        <dsp:cNvSpPr/>
      </dsp:nvSpPr>
      <dsp:spPr>
        <a:xfrm>
          <a:off x="5335022" y="658536"/>
          <a:ext cx="4267080" cy="21335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You can set up your hacking network and apply your skills to gain practical exposure to hacking.</a:t>
          </a:r>
          <a:endParaRPr lang="en-US" sz="2900" kern="1200"/>
        </a:p>
      </dsp:txBody>
      <dsp:txXfrm>
        <a:off x="5335022" y="658536"/>
        <a:ext cx="4267080" cy="21335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066900-6D3E-48E4-83D1-EBB3A648196B}">
      <dsp:nvSpPr>
        <dsp:cNvPr id="0" name=""/>
        <dsp:cNvSpPr/>
      </dsp:nvSpPr>
      <dsp:spPr>
        <a:xfrm>
          <a:off x="0" y="23046"/>
          <a:ext cx="9603275" cy="10810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You can test all the viruses and RATs without any fear as your base operating system will not be affected.</a:t>
          </a:r>
          <a:endParaRPr lang="en-US" sz="2800" kern="1200"/>
        </a:p>
      </dsp:txBody>
      <dsp:txXfrm>
        <a:off x="0" y="23046"/>
        <a:ext cx="9603275" cy="1081080"/>
      </dsp:txXfrm>
    </dsp:sp>
    <dsp:sp modelId="{D544811F-CB08-43F7-8B10-81F6F7AC02AC}">
      <dsp:nvSpPr>
        <dsp:cNvPr id="0" name=""/>
        <dsp:cNvSpPr/>
      </dsp:nvSpPr>
      <dsp:spPr>
        <a:xfrm>
          <a:off x="0" y="1184766"/>
          <a:ext cx="9603275" cy="1081080"/>
        </a:xfrm>
        <a:prstGeom prst="roundRect">
          <a:avLst/>
        </a:prstGeom>
        <a:gradFill rotWithShape="0">
          <a:gsLst>
            <a:gs pos="0">
              <a:schemeClr val="accent4">
                <a:hueOff val="-1092657"/>
                <a:satOff val="-1313"/>
                <a:lumOff val="-156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-1092657"/>
                <a:satOff val="-1313"/>
                <a:lumOff val="-1569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-1092657"/>
                <a:satOff val="-1313"/>
                <a:lumOff val="-1569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You can test different servers and applications easily without affecting your base operating system.</a:t>
          </a:r>
          <a:endParaRPr lang="en-US" sz="2800" kern="1200"/>
        </a:p>
      </dsp:txBody>
      <dsp:txXfrm>
        <a:off x="0" y="1184766"/>
        <a:ext cx="9603275" cy="1081080"/>
      </dsp:txXfrm>
    </dsp:sp>
    <dsp:sp modelId="{FB571A22-7255-44B3-BC07-58E1B85FE533}">
      <dsp:nvSpPr>
        <dsp:cNvPr id="0" name=""/>
        <dsp:cNvSpPr/>
      </dsp:nvSpPr>
      <dsp:spPr>
        <a:xfrm>
          <a:off x="0" y="2346486"/>
          <a:ext cx="9603275" cy="1081080"/>
        </a:xfrm>
        <a:prstGeom prst="roundRect">
          <a:avLst/>
        </a:prstGeom>
        <a:gradFill rotWithShape="0">
          <a:gsLst>
            <a:gs pos="0">
              <a:schemeClr val="accent4">
                <a:hueOff val="-2185313"/>
                <a:satOff val="-2625"/>
                <a:lumOff val="-313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-2185313"/>
                <a:satOff val="-2625"/>
                <a:lumOff val="-3138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-2185313"/>
                <a:satOff val="-2625"/>
                <a:lumOff val="-3138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Different IP and MAC Addresses.</a:t>
          </a:r>
          <a:endParaRPr lang="en-US" sz="2800" kern="1200"/>
        </a:p>
      </dsp:txBody>
      <dsp:txXfrm>
        <a:off x="0" y="2346486"/>
        <a:ext cx="9603275" cy="1081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Virtual</a:t>
            </a:r>
            <a:br>
              <a:rPr lang="en-US" dirty="0" smtClean="0"/>
            </a:br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BY: SHUBHAM </a:t>
            </a:r>
            <a:r>
              <a:rPr lang="en-US" smtClean="0"/>
              <a:t>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996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/>
              <a:t>What to do when we have only one pc ?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84336056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42655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/>
              <a:t>Advantages of Virtual Machine :-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23445833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57229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VMware</a:t>
            </a:r>
            <a:r>
              <a:rPr lang="en-US" dirty="0" smtClean="0"/>
              <a:t>  vs  </a:t>
            </a:r>
            <a:r>
              <a:rPr lang="en-US" cap="small" dirty="0" smtClean="0"/>
              <a:t>Virtual box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800" y="2019548"/>
            <a:ext cx="6070600" cy="801943"/>
          </a:xfrm>
        </p:spPr>
        <p:txBody>
          <a:bodyPr/>
          <a:lstStyle/>
          <a:p>
            <a:pPr algn="ctr"/>
            <a:r>
              <a:rPr lang="en-US" cap="small" dirty="0" smtClean="0"/>
              <a:t>VMware</a:t>
            </a:r>
            <a:endParaRPr lang="en-US" cap="smal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0" y="2824269"/>
            <a:ext cx="5550509" cy="2644457"/>
          </a:xfrm>
        </p:spPr>
        <p:txBody>
          <a:bodyPr/>
          <a:lstStyle/>
          <a:p>
            <a:r>
              <a:rPr lang="en-US" dirty="0" smtClean="0"/>
              <a:t>Open Source :                                       No</a:t>
            </a:r>
          </a:p>
          <a:p>
            <a:r>
              <a:rPr lang="en-US" dirty="0" smtClean="0"/>
              <a:t>Shared Folders:                                      Yes</a:t>
            </a:r>
          </a:p>
          <a:p>
            <a:r>
              <a:rPr lang="en-US" dirty="0" smtClean="0"/>
              <a:t>License Cost:                                   $79 - $900</a:t>
            </a:r>
          </a:p>
          <a:p>
            <a:r>
              <a:rPr lang="en-US" dirty="0" smtClean="0"/>
              <a:t>CD/DVD Writing:                                  No</a:t>
            </a:r>
          </a:p>
          <a:p>
            <a:r>
              <a:rPr lang="en-US" dirty="0" smtClean="0"/>
              <a:t>USB:                                                      Yes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cap="small" dirty="0" smtClean="0"/>
              <a:t>Virtual Box</a:t>
            </a:r>
            <a:endParaRPr lang="en-US" cap="smal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Yes</a:t>
            </a:r>
          </a:p>
          <a:p>
            <a:pPr marL="0" indent="0" algn="ctr">
              <a:buNone/>
            </a:pPr>
            <a:r>
              <a:rPr lang="en-US" dirty="0" smtClean="0"/>
              <a:t>Yes</a:t>
            </a:r>
          </a:p>
          <a:p>
            <a:pPr marL="0" indent="0" algn="ctr">
              <a:buNone/>
            </a:pPr>
            <a:r>
              <a:rPr lang="en-US" dirty="0" smtClean="0"/>
              <a:t>Free</a:t>
            </a:r>
          </a:p>
          <a:p>
            <a:pPr marL="0" indent="0" algn="ctr">
              <a:buNone/>
            </a:pPr>
            <a:r>
              <a:rPr lang="en-US" dirty="0" smtClean="0"/>
              <a:t>Yes</a:t>
            </a:r>
          </a:p>
          <a:p>
            <a:pPr marL="0" indent="0" algn="ctr">
              <a:buNone/>
            </a:pPr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783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Basic Terms :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US" u="sng" dirty="0" smtClean="0">
                <a:uFill>
                  <a:solidFill>
                    <a:schemeClr val="accent1"/>
                  </a:solidFill>
                </a:uFill>
              </a:rPr>
              <a:t>Host</a:t>
            </a:r>
            <a:r>
              <a:rPr lang="en-US" dirty="0" smtClean="0"/>
              <a:t> :  The physical </a:t>
            </a:r>
            <a:r>
              <a:rPr lang="en-US" dirty="0"/>
              <a:t>m</a:t>
            </a:r>
            <a:r>
              <a:rPr lang="en-US" dirty="0" smtClean="0"/>
              <a:t>achine where you are going to install Virtual Box.</a:t>
            </a:r>
          </a:p>
          <a:p>
            <a:pPr marL="457200" indent="-457200">
              <a:buFont typeface="+mj-lt"/>
              <a:buAutoNum type="alphaLcParenR"/>
            </a:pPr>
            <a:r>
              <a:rPr lang="en-US" u="sng" dirty="0" smtClean="0">
                <a:uFill>
                  <a:solidFill>
                    <a:schemeClr val="accent1"/>
                  </a:solidFill>
                </a:uFill>
              </a:rPr>
              <a:t>Guest</a:t>
            </a:r>
            <a:r>
              <a:rPr lang="en-US" dirty="0" smtClean="0"/>
              <a:t> :  The machines created using Virtual Machine.</a:t>
            </a:r>
          </a:p>
          <a:p>
            <a:pPr marL="457200" indent="-457200">
              <a:buFont typeface="+mj-lt"/>
              <a:buAutoNum type="alphaLcParenR"/>
            </a:pPr>
            <a:r>
              <a:rPr lang="en-US" u="sng" dirty="0" smtClean="0">
                <a:uFill>
                  <a:solidFill>
                    <a:schemeClr val="accent1"/>
                  </a:solidFill>
                </a:uFill>
              </a:rPr>
              <a:t>Guest</a:t>
            </a:r>
            <a:r>
              <a:rPr lang="en-US" dirty="0" smtClean="0"/>
              <a:t> </a:t>
            </a:r>
            <a:r>
              <a:rPr lang="en-US" u="sng" dirty="0" smtClean="0">
                <a:uFill>
                  <a:solidFill>
                    <a:schemeClr val="accent1"/>
                  </a:solidFill>
                </a:uFill>
              </a:rPr>
              <a:t>Additions</a:t>
            </a:r>
            <a:r>
              <a:rPr lang="en-US" dirty="0" smtClean="0"/>
              <a:t>:  A set of software components, which comes with virtual machine (i.e.          Virtual Box) to improve the Guest Performance and also to provide some additional features.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Virtual Machine :  It is a software that allows an entire operating system (the “guest”) to run on another OS (the “host”).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28094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34</TotalTime>
  <Words>210</Words>
  <Application>Microsoft Office PowerPoint</Application>
  <PresentationFormat>Custom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Gallery</vt:lpstr>
      <vt:lpstr>Virtual machine</vt:lpstr>
      <vt:lpstr>What to do when we have only one pc ?</vt:lpstr>
      <vt:lpstr>Advantages of Virtual Machine :-</vt:lpstr>
      <vt:lpstr>VMware  vs  Virtual box :</vt:lpstr>
      <vt:lpstr>Basic Terms 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</dc:title>
  <dc:creator>Aleek Sen</dc:creator>
  <cp:lastModifiedBy>SHUBHAM KUMAR</cp:lastModifiedBy>
  <cp:revision>11</cp:revision>
  <dcterms:created xsi:type="dcterms:W3CDTF">2017-07-13T08:41:47Z</dcterms:created>
  <dcterms:modified xsi:type="dcterms:W3CDTF">2021-04-24T13:46:51Z</dcterms:modified>
</cp:coreProperties>
</file>