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  <a:defRPr sz="8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Google Shape;20;p2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-1028700" y="2476500"/>
            <a:ext cx="541019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3009900" y="266701"/>
            <a:ext cx="4876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Google Shape;38;p5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5" name="Google Shape;55;p7"/>
          <p:cNvCxnSpPr/>
          <p:nvPr/>
        </p:nvCxnSpPr>
        <p:spPr>
          <a:xfrm>
            <a:off x="758952" y="1249362"/>
            <a:ext cx="3657600" cy="1588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7"/>
          <p:cNvCxnSpPr/>
          <p:nvPr/>
        </p:nvCxnSpPr>
        <p:spPr>
          <a:xfrm>
            <a:off x="4645152" y="1249362"/>
            <a:ext cx="3657600" cy="1588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9" name="Google Shape;69;p9"/>
          <p:cNvCxnSpPr/>
          <p:nvPr/>
        </p:nvCxnSpPr>
        <p:spPr>
          <a:xfrm rot="5400000">
            <a:off x="1677194" y="2514600"/>
            <a:ext cx="3810000" cy="1588"/>
          </a:xfrm>
          <a:prstGeom prst="straightConnector1">
            <a:avLst/>
          </a:prstGeom>
          <a:noFill/>
          <a:ln w="15875" cap="flat" cmpd="sng">
            <a:solidFill>
              <a:srgbClr val="97979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590800" y="-990600"/>
            <a:ext cx="3886200" cy="7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Google Shape;11;p1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543800" cy="2362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Vulnerabilities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495800"/>
            <a:ext cx="3657600" cy="1676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BY: </a:t>
            </a:r>
            <a:r>
              <a:rPr lang="en-US" b="1" dirty="0" err="1" smtClean="0">
                <a:solidFill>
                  <a:schemeClr val="tx1"/>
                </a:solidFill>
              </a:rPr>
              <a:t>Shubham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Kumar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914400"/>
          </a:xfrm>
        </p:spPr>
        <p:txBody>
          <a:bodyPr/>
          <a:lstStyle/>
          <a:p>
            <a:pPr algn="ctr"/>
            <a:r>
              <a:rPr lang="en-US" b="1" dirty="0" smtClean="0">
                <a:latin typeface="High Tower Text" pitchFamily="18" charset="0"/>
              </a:rPr>
              <a:t>What is vulnerability ?</a:t>
            </a:r>
            <a:endParaRPr lang="en-US" b="1" dirty="0">
              <a:latin typeface="High Tower Tex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4384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	</a:t>
            </a:r>
            <a:r>
              <a:rPr lang="en-US" sz="2400" dirty="0" smtClean="0"/>
              <a:t>Weakness in an information 	system, system security 	procedures, internal controls, 	or implementation that could 	be exploited or triggered by a 	threat source.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990600"/>
          </a:xfrm>
        </p:spPr>
        <p:txBody>
          <a:bodyPr/>
          <a:lstStyle/>
          <a:p>
            <a:pPr algn="ctr"/>
            <a:r>
              <a:rPr lang="en-US" b="1" dirty="0" smtClean="0">
                <a:latin typeface="High Tower Text" pitchFamily="18" charset="0"/>
              </a:rPr>
              <a:t>Types of Vulnerabilities:</a:t>
            </a:r>
            <a:endParaRPr lang="en-US" dirty="0">
              <a:latin typeface="High Tower Tex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3914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Vulnerabilities can be classified into six types:</a:t>
            </a:r>
            <a:endParaRPr lang="en-US" sz="300" dirty="0" smtClean="0"/>
          </a:p>
          <a:p>
            <a:r>
              <a:rPr lang="en-US" sz="300" dirty="0" smtClean="0"/>
              <a:t>.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Hardware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Software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Network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Personnel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Physical site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Organizational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62000"/>
            <a:ext cx="354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+mj-lt"/>
              </a:rPr>
              <a:t> Hardware </a:t>
            </a:r>
            <a:r>
              <a:rPr lang="en-US" sz="2000" b="1" dirty="0" smtClean="0"/>
              <a:t>Vulnerabilities</a:t>
            </a:r>
            <a:r>
              <a:rPr lang="en-US" sz="2000" b="1" dirty="0" smtClean="0">
                <a:latin typeface="+mj-lt"/>
              </a:rPr>
              <a:t>: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971800"/>
            <a:ext cx="346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Software Vulnerabilities: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524000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hardware vulnerability is an exploitable weakness in a computer system that enables attack through remote or physical access to system hardware.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657600"/>
            <a:ext cx="563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software vulnerability is a glitch, flaw, or weakness present in the software or in an Operating System.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examples:-</a:t>
            </a:r>
          </a:p>
          <a:p>
            <a:r>
              <a:rPr lang="en-US" dirty="0" smtClean="0"/>
              <a:t>Zero-days, SQL Injection, etc.</a:t>
            </a:r>
          </a:p>
          <a:p>
            <a:r>
              <a:rPr lang="en-US" b="1" dirty="0" smtClean="0"/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85800"/>
            <a:ext cx="33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Network Vulnerabilities: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3621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Personnel Vulnerabilities: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447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network vulnerability is an exploitable weakness in the communication channel.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happens because of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- unprotected communication lines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- insecure network architecture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114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Inadequate recruiting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Inadequate security awareness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Insider threat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85800"/>
            <a:ext cx="393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Physical site Vulnerabilities: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4160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Organizational Vulnerabilities: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44780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Area subject to natural disasters (e.g. flood, 				earthquake)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Interruption to power 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114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Lack of regular audits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Lack of continuity plans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Lack of security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Lack of incident response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2667000"/>
            <a:ext cx="3725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igh Tower Text" pitchFamily="18" charset="0"/>
              </a:rPr>
              <a:t>Thank You!</a:t>
            </a:r>
            <a:endParaRPr lang="en-US" sz="5400" dirty="0">
              <a:latin typeface="High Tower Tex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 leaf</Template>
  <TotalTime>129</TotalTime>
  <Words>181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Types of Vulnerabilities</vt:lpstr>
      <vt:lpstr>What is vulnerability ?</vt:lpstr>
      <vt:lpstr>Types of Vulnerabilities: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Vulnerabilities</dc:title>
  <dc:creator>SHUBHAM KUMAR</dc:creator>
  <cp:lastModifiedBy>SHUBHAM KUMAR</cp:lastModifiedBy>
  <cp:revision>17</cp:revision>
  <dcterms:created xsi:type="dcterms:W3CDTF">2006-08-16T00:00:00Z</dcterms:created>
  <dcterms:modified xsi:type="dcterms:W3CDTF">2021-04-24T13:51:34Z</dcterms:modified>
</cp:coreProperties>
</file>