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74" r:id="rId3"/>
    <p:sldId id="275" r:id="rId4"/>
    <p:sldId id="258" r:id="rId5"/>
    <p:sldId id="260" r:id="rId6"/>
    <p:sldId id="276" r:id="rId7"/>
    <p:sldId id="281" r:id="rId8"/>
    <p:sldId id="278" r:id="rId9"/>
    <p:sldId id="279" r:id="rId10"/>
    <p:sldId id="280" r:id="rId11"/>
  </p:sldIdLst>
  <p:sldSz cx="9144000" cy="5143500" type="screen16x9"/>
  <p:notesSz cx="6858000" cy="9144000"/>
  <p:embeddedFontLst>
    <p:embeddedFont>
      <p:font typeface="Algerian" pitchFamily="82" charset="0"/>
      <p:regular r:id="rId13"/>
    </p:embeddedFont>
    <p:embeddedFont>
      <p:font typeface="Bebas Neue" charset="0"/>
      <p:regular r:id="rId14"/>
    </p:embeddedFont>
    <p:embeddedFont>
      <p:font typeface="Roboto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FFAAF2E-C2A4-4108-856B-AD6E9E48A930}">
  <a:tblStyle styleId="{9FFAAF2E-C2A4-4108-856B-AD6E9E48A9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851070" y="1285660"/>
            <a:ext cx="7125600" cy="149191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  <a:latin typeface="Algerian" pitchFamily="82" charset="0"/>
              </a:rPr>
              <a:t>BROWSER EXPLOITATION</a:t>
            </a:r>
            <a:endParaRPr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4826380" y="3343154"/>
            <a:ext cx="3672803" cy="85758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lgerian" pitchFamily="82" charset="0"/>
              </a:rPr>
              <a:t>BY: SHUBHAM KUMAR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lgerian" pitchFamily="82" charset="0"/>
              </a:rPr>
              <a:t>M.tech-2020is-09</a:t>
            </a:r>
            <a:endParaRPr dirty="0">
              <a:solidFill>
                <a:schemeClr val="dk1"/>
              </a:solidFill>
              <a:latin typeface="Algerian" pitchFamily="82" charset="0"/>
            </a:endParaRP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5578" y="1945080"/>
            <a:ext cx="3724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500" y="1558683"/>
            <a:ext cx="5557046" cy="2181418"/>
          </a:xfrm>
        </p:spPr>
        <p:txBody>
          <a:bodyPr/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Stages to attack</a:t>
            </a:r>
          </a:p>
          <a:p>
            <a:r>
              <a:rPr lang="en-US" sz="2400" dirty="0" err="1" smtClean="0"/>
              <a:t>BeEF</a:t>
            </a:r>
            <a:endParaRPr lang="en-US" sz="2400" dirty="0" smtClean="0"/>
          </a:p>
          <a:p>
            <a:r>
              <a:rPr lang="en-US" sz="2400" dirty="0" smtClean="0"/>
              <a:t>Hook Server</a:t>
            </a:r>
          </a:p>
          <a:p>
            <a:r>
              <a:rPr lang="en-US" sz="2400" dirty="0" smtClean="0"/>
              <a:t>Commands in </a:t>
            </a:r>
            <a:r>
              <a:rPr lang="en-US" sz="2400" dirty="0" err="1" smtClean="0"/>
              <a:t>BeEF</a:t>
            </a:r>
            <a:endParaRPr lang="en-US" sz="2400" dirty="0" smtClean="0"/>
          </a:p>
          <a:p>
            <a:r>
              <a:rPr lang="en-US" sz="2400" dirty="0" smtClean="0"/>
              <a:t>Defenses</a:t>
            </a:r>
          </a:p>
          <a:p>
            <a:r>
              <a:rPr lang="en-US" sz="2400" dirty="0" smtClean="0"/>
              <a:t>Conclusions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Introduction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As the web browsers are used extensively, attackers are using web browser for targeting the systems.</a:t>
            </a:r>
          </a:p>
          <a:p>
            <a:r>
              <a:rPr lang="en-US" sz="1800" dirty="0" smtClean="0"/>
              <a:t>Using browsers, different malware are being install in the victims systems.</a:t>
            </a:r>
          </a:p>
          <a:p>
            <a:r>
              <a:rPr lang="en-US" sz="1800" dirty="0" smtClean="0"/>
              <a:t>Various website also contains hidden malicious code.</a:t>
            </a:r>
          </a:p>
          <a:p>
            <a:r>
              <a:rPr lang="en-US" sz="1800" dirty="0" smtClean="0"/>
              <a:t>Different hacking tools are used</a:t>
            </a:r>
          </a:p>
          <a:p>
            <a:pPr>
              <a:buNone/>
            </a:pPr>
            <a:r>
              <a:rPr lang="en-US" sz="1800" dirty="0" smtClean="0"/>
              <a:t>		- </a:t>
            </a:r>
            <a:r>
              <a:rPr lang="en-US" sz="1800" dirty="0" err="1" smtClean="0"/>
              <a:t>BeEF</a:t>
            </a:r>
            <a:r>
              <a:rPr lang="en-US" sz="1800" dirty="0" smtClean="0"/>
              <a:t> – browser exploitation framework</a:t>
            </a:r>
          </a:p>
          <a:p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Stages of Attacks</a:t>
            </a:r>
            <a:endParaRPr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85" name="Google Shape;1885;p26"/>
          <p:cNvSpPr txBox="1">
            <a:spLocks noGrp="1"/>
          </p:cNvSpPr>
          <p:nvPr>
            <p:ph type="title" idx="9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87" name="Google Shape;1887;p26"/>
          <p:cNvSpPr txBox="1">
            <a:spLocks noGrp="1"/>
          </p:cNvSpPr>
          <p:nvPr>
            <p:ph type="title" idx="6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88" name="Google Shape;1888;p26"/>
          <p:cNvSpPr txBox="1">
            <a:spLocks noGrp="1"/>
          </p:cNvSpPr>
          <p:nvPr>
            <p:ph type="subTitle" idx="1"/>
          </p:nvPr>
        </p:nvSpPr>
        <p:spPr>
          <a:xfrm>
            <a:off x="705920" y="287749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 smtClean="0"/>
              <a:t>Attackers drive web traffic to their malicious sites</a:t>
            </a:r>
            <a:endParaRPr/>
          </a:p>
        </p:txBody>
      </p:sp>
      <p:sp>
        <p:nvSpPr>
          <p:cNvPr id="1890" name="Google Shape;1890;p26"/>
          <p:cNvSpPr txBox="1">
            <a:spLocks noGrp="1"/>
          </p:cNvSpPr>
          <p:nvPr>
            <p:ph type="title" idx="3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91" name="Google Shape;1891;p26"/>
          <p:cNvSpPr txBox="1">
            <a:spLocks noGrp="1"/>
          </p:cNvSpPr>
          <p:nvPr>
            <p:ph type="subTitle" idx="4"/>
          </p:nvPr>
        </p:nvSpPr>
        <p:spPr>
          <a:xfrm>
            <a:off x="3659679" y="286341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 smtClean="0"/>
              <a:t>The malicious sites exploit the web browser</a:t>
            </a:r>
            <a:endParaRPr/>
          </a:p>
        </p:txBody>
      </p:sp>
      <p:sp>
        <p:nvSpPr>
          <p:cNvPr id="1892" name="Google Shape;1892;p26"/>
          <p:cNvSpPr txBox="1">
            <a:spLocks noGrp="1"/>
          </p:cNvSpPr>
          <p:nvPr>
            <p:ph type="subTitle" idx="7"/>
          </p:nvPr>
        </p:nvSpPr>
        <p:spPr>
          <a:xfrm>
            <a:off x="6651187" y="2849344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 smtClean="0"/>
              <a:t>Malware is downloaded to the system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6689187" y="1227406"/>
            <a:ext cx="1326851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BeEF </a:t>
            </a:r>
            <a:endParaRPr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984513" y="2339633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/>
            <a:r>
              <a:rPr lang="en-US" b="1" dirty="0" err="1" smtClean="0"/>
              <a:t>BeEF</a:t>
            </a:r>
            <a:r>
              <a:rPr lang="en-US" dirty="0" smtClean="0"/>
              <a:t> is short for The Browser Exploitation Framework. It is a penetration testing tool that focuses on the web browser.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5099" y="1835835"/>
            <a:ext cx="2002679" cy="19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Hook Server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A hook script is a program triggered by some repository event, such as the creation of a new revision or the modification of an </a:t>
            </a:r>
            <a:r>
              <a:rPr lang="en-US" sz="1800" dirty="0" err="1" smtClean="0"/>
              <a:t>unversioned</a:t>
            </a:r>
            <a:r>
              <a:rPr lang="en-US" sz="1800" dirty="0" smtClean="0"/>
              <a:t> property.</a:t>
            </a:r>
          </a:p>
          <a:p>
            <a:r>
              <a:rPr lang="en-US" sz="1800" dirty="0" smtClean="0"/>
              <a:t>Each hook is handed enough information to tell what that event is.</a:t>
            </a:r>
          </a:p>
          <a:p>
            <a:r>
              <a:rPr lang="en-US" sz="1800" dirty="0" smtClean="0"/>
              <a:t>Depending on the hook's output or return status, the hook program may continue the action, stop it, or suspend it in some way.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0106" y="2454813"/>
            <a:ext cx="4138386" cy="1772116"/>
          </a:xfrm>
        </p:spPr>
        <p:txBody>
          <a:bodyPr/>
          <a:lstStyle/>
          <a:p>
            <a:pPr algn="l"/>
            <a:r>
              <a:rPr lang="en-US" sz="1800" dirty="0" err="1" smtClean="0"/>
              <a:t>BeEF</a:t>
            </a:r>
            <a:r>
              <a:rPr lang="en-US" sz="1800" dirty="0" smtClean="0"/>
              <a:t> have various commands</a:t>
            </a:r>
          </a:p>
          <a:p>
            <a:pPr algn="l"/>
            <a:r>
              <a:rPr lang="en-US" sz="1800" dirty="0" smtClean="0"/>
              <a:t>	</a:t>
            </a:r>
            <a:r>
              <a:rPr lang="en-US" dirty="0" smtClean="0"/>
              <a:t>-some commands are </a:t>
            </a:r>
            <a:r>
              <a:rPr lang="en-US" dirty="0" smtClean="0"/>
              <a:t>information gathering </a:t>
            </a:r>
            <a:r>
              <a:rPr lang="en-US" dirty="0" smtClean="0"/>
              <a:t>commands.</a:t>
            </a:r>
          </a:p>
          <a:p>
            <a:pPr algn="l"/>
            <a:r>
              <a:rPr lang="en-US" dirty="0" smtClean="0"/>
              <a:t>	-some of them are social engineering.</a:t>
            </a:r>
          </a:p>
          <a:p>
            <a:pPr algn="l"/>
            <a:r>
              <a:rPr lang="en-US" dirty="0" smtClean="0"/>
              <a:t>	-some of them will even give us full control over the target computer.</a:t>
            </a:r>
          </a:p>
          <a:p>
            <a:pPr algn="l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42936" y="1200429"/>
            <a:ext cx="4400640" cy="488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Commands in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BeEF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532" y="1765496"/>
            <a:ext cx="2110155" cy="208201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Defenses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242425"/>
            <a:ext cx="5426418" cy="2559554"/>
          </a:xfrm>
        </p:spPr>
        <p:txBody>
          <a:bodyPr/>
          <a:lstStyle/>
          <a:p>
            <a:r>
              <a:rPr lang="en-US" sz="1600" dirty="0" smtClean="0">
                <a:latin typeface="+mn-lt"/>
              </a:rPr>
              <a:t>Server-Side Defenses</a:t>
            </a:r>
          </a:p>
          <a:p>
            <a:pPr>
              <a:buNone/>
            </a:pPr>
            <a:r>
              <a:rPr lang="en-US" sz="1400" dirty="0" smtClean="0">
                <a:latin typeface="+mn-lt"/>
                <a:cs typeface="Arial" pitchFamily="34" charset="0"/>
              </a:rPr>
              <a:t>		- Network Firewall</a:t>
            </a:r>
          </a:p>
          <a:p>
            <a:pPr>
              <a:buNone/>
            </a:pPr>
            <a:r>
              <a:rPr lang="en-US" sz="1400" dirty="0" smtClean="0">
                <a:latin typeface="+mn-lt"/>
                <a:cs typeface="Arial" pitchFamily="34" charset="0"/>
              </a:rPr>
              <a:t>		- Intrusion Detection Systems</a:t>
            </a:r>
          </a:p>
          <a:p>
            <a:pPr>
              <a:buNone/>
            </a:pPr>
            <a:r>
              <a:rPr lang="en-US" sz="1400" dirty="0" smtClean="0">
                <a:latin typeface="+mn-lt"/>
                <a:cs typeface="Arial" pitchFamily="34" charset="0"/>
              </a:rPr>
              <a:t>		- File Integrity Checking</a:t>
            </a:r>
          </a:p>
          <a:p>
            <a:pPr>
              <a:buNone/>
            </a:pPr>
            <a:r>
              <a:rPr lang="en-US" sz="1400" dirty="0" smtClean="0">
                <a:latin typeface="+mn-lt"/>
                <a:cs typeface="Arial" pitchFamily="34" charset="0"/>
              </a:rPr>
              <a:t>		- Software Updates </a:t>
            </a:r>
          </a:p>
          <a:p>
            <a:pPr>
              <a:buNone/>
            </a:pPr>
            <a:endParaRPr lang="en-US" sz="1400" dirty="0" smtClean="0">
              <a:latin typeface="+mn-lt"/>
              <a:cs typeface="Arial" pitchFamily="34" charset="0"/>
            </a:endParaRPr>
          </a:p>
          <a:p>
            <a:r>
              <a:rPr lang="en-US" sz="1600" dirty="0" smtClean="0">
                <a:latin typeface="+mn-lt"/>
              </a:rPr>
              <a:t>Client-Side Defenses</a:t>
            </a:r>
          </a:p>
          <a:p>
            <a:pPr>
              <a:buNone/>
            </a:pPr>
            <a:r>
              <a:rPr lang="en-US" sz="1400" dirty="0" smtClean="0">
                <a:latin typeface="+mn-lt"/>
              </a:rPr>
              <a:t>		- </a:t>
            </a:r>
            <a:r>
              <a:rPr lang="en-US" sz="1400" dirty="0" err="1" smtClean="0">
                <a:latin typeface="+mn-lt"/>
              </a:rPr>
              <a:t>Stateful</a:t>
            </a:r>
            <a:r>
              <a:rPr lang="en-US" sz="1400" dirty="0" smtClean="0">
                <a:latin typeface="+mn-lt"/>
              </a:rPr>
              <a:t> Firewalls And Web Proxies</a:t>
            </a:r>
          </a:p>
          <a:p>
            <a:pPr>
              <a:buNone/>
            </a:pPr>
            <a:r>
              <a:rPr lang="en-US" sz="1400" dirty="0" smtClean="0">
                <a:latin typeface="+mn-lt"/>
              </a:rPr>
              <a:t>		- User Education</a:t>
            </a:r>
          </a:p>
          <a:p>
            <a:pPr>
              <a:buNone/>
            </a:pPr>
            <a:r>
              <a:rPr lang="en-US" sz="1400" dirty="0" smtClean="0">
                <a:latin typeface="+mn-lt"/>
              </a:rPr>
              <a:t>		- Sandboxing</a:t>
            </a:r>
          </a:p>
          <a:p>
            <a:pPr>
              <a:buNone/>
            </a:pPr>
            <a:r>
              <a:rPr lang="en-US" sz="1400" dirty="0" smtClean="0">
                <a:latin typeface="+mn-lt"/>
              </a:rPr>
              <a:t>		- Patching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latin typeface="+mn-lt"/>
              </a:rPr>
              <a:t>Browser based attacks are growing in popularity among attackers. </a:t>
            </a:r>
          </a:p>
          <a:p>
            <a:r>
              <a:rPr lang="en-US" sz="1600" dirty="0" smtClean="0">
                <a:latin typeface="+mn-lt"/>
              </a:rPr>
              <a:t>They provide a way to pierce corporate and personal perimeter security measures. </a:t>
            </a:r>
          </a:p>
          <a:p>
            <a:r>
              <a:rPr lang="en-US" sz="1600" dirty="0" smtClean="0">
                <a:latin typeface="+mn-lt"/>
              </a:rPr>
              <a:t>Systems are being exploited while the end user is unaware of the background activity.</a:t>
            </a:r>
          </a:p>
          <a:p>
            <a:r>
              <a:rPr lang="en-US" sz="1600" dirty="0" smtClean="0">
                <a:latin typeface="+mn-lt"/>
              </a:rPr>
              <a:t>Users must steer clear of sites with questionable content.</a:t>
            </a:r>
          </a:p>
          <a:p>
            <a:r>
              <a:rPr lang="en-US" sz="1600" dirty="0" smtClean="0">
                <a:latin typeface="+mn-lt"/>
              </a:rPr>
              <a:t>Users and network administrators should work together and combine these strategies to provide a safer web browsing experience.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265</Words>
  <Application>Microsoft Office PowerPoint</Application>
  <PresentationFormat>On-screen Show (16:9)</PresentationFormat>
  <Paragraphs>54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Algerian</vt:lpstr>
      <vt:lpstr>Bebas Neue</vt:lpstr>
      <vt:lpstr>Roboto</vt:lpstr>
      <vt:lpstr>Computer Science Proposal by Slidesgo</vt:lpstr>
      <vt:lpstr>BROWSER EXPLOITATION</vt:lpstr>
      <vt:lpstr>CONTENT</vt:lpstr>
      <vt:lpstr>Introduction</vt:lpstr>
      <vt:lpstr>Stages of Attacks</vt:lpstr>
      <vt:lpstr>BeEF </vt:lpstr>
      <vt:lpstr>Hook Server</vt:lpstr>
      <vt:lpstr>Commands in BeEF</vt:lpstr>
      <vt:lpstr>Defenses</vt:lpstr>
      <vt:lpstr>Conclusions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EXPLOITATION</dc:title>
  <cp:lastModifiedBy>SHUBHAM KUMAR</cp:lastModifiedBy>
  <cp:revision>16</cp:revision>
  <dcterms:modified xsi:type="dcterms:W3CDTF">2020-12-02T02:56:09Z</dcterms:modified>
</cp:coreProperties>
</file>