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7"/>
  </p:notesMasterIdLst>
  <p:sldIdLst>
    <p:sldId id="344" r:id="rId4"/>
    <p:sldId id="377" r:id="rId5"/>
    <p:sldId id="313" r:id="rId6"/>
    <p:sldId id="359" r:id="rId7"/>
    <p:sldId id="360" r:id="rId8"/>
    <p:sldId id="375" r:id="rId9"/>
    <p:sldId id="362" r:id="rId10"/>
    <p:sldId id="376" r:id="rId11"/>
    <p:sldId id="259" r:id="rId12"/>
    <p:sldId id="363" r:id="rId13"/>
    <p:sldId id="364" r:id="rId14"/>
    <p:sldId id="365" r:id="rId15"/>
    <p:sldId id="366" r:id="rId16"/>
    <p:sldId id="367" r:id="rId17"/>
    <p:sldId id="378" r:id="rId18"/>
    <p:sldId id="368" r:id="rId19"/>
    <p:sldId id="369" r:id="rId20"/>
    <p:sldId id="370" r:id="rId21"/>
    <p:sldId id="371" r:id="rId22"/>
    <p:sldId id="372" r:id="rId23"/>
    <p:sldId id="379" r:id="rId24"/>
    <p:sldId id="373" r:id="rId25"/>
    <p:sldId id="3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28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00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196" autoAdjust="0"/>
  </p:normalViewPr>
  <p:slideViewPr>
    <p:cSldViewPr snapToGrid="0" showGuides="1">
      <p:cViewPr>
        <p:scale>
          <a:sx n="80" d="100"/>
          <a:sy n="80" d="100"/>
        </p:scale>
        <p:origin x="-782" y="-178"/>
      </p:cViewPr>
      <p:guideLst>
        <p:guide orient="horz" pos="228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pPr/>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pPr/>
              <a:t>‹#›</a:t>
            </a:fld>
            <a:endParaRPr lang="en-US"/>
          </a:p>
        </p:txBody>
      </p:sp>
    </p:spTree>
    <p:extLst>
      <p:ext uri="{BB962C8B-B14F-4D97-AF65-F5344CB8AC3E}">
        <p14:creationId xmlns:p14="http://schemas.microsoft.com/office/powerpoint/2010/main" xmlns=""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xmlns="" id="{AB7E7120-FAAE-44F5-AACF-991BD125A6D7}"/>
              </a:ext>
            </a:extLst>
          </p:cNvPr>
          <p:cNvSpPr/>
          <p:nvPr userDrawn="1"/>
        </p:nvSpPr>
        <p:spPr>
          <a:xfrm>
            <a:off x="7280548" y="5979856"/>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9">
            <a:extLst>
              <a:ext uri="{FF2B5EF4-FFF2-40B4-BE49-F238E27FC236}">
                <a16:creationId xmlns:a16="http://schemas.microsoft.com/office/drawing/2014/main" xmlns="" id="{5EB969EB-0B65-4D1F-AA88-6C4DF2393956}"/>
              </a:ext>
            </a:extLst>
          </p:cNvPr>
          <p:cNvSpPr/>
          <p:nvPr userDrawn="1"/>
        </p:nvSpPr>
        <p:spPr>
          <a:xfrm>
            <a:off x="1414" y="5445352"/>
            <a:ext cx="12190587" cy="20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Rectangle 10">
            <a:extLst>
              <a:ext uri="{FF2B5EF4-FFF2-40B4-BE49-F238E27FC236}">
                <a16:creationId xmlns:a16="http://schemas.microsoft.com/office/drawing/2014/main" xmlns="" id="{51B7096F-D553-42E4-BCC1-F83D5003D11A}"/>
              </a:ext>
            </a:extLst>
          </p:cNvPr>
          <p:cNvSpPr/>
          <p:nvPr userDrawn="1"/>
        </p:nvSpPr>
        <p:spPr>
          <a:xfrm>
            <a:off x="1414" y="5778002"/>
            <a:ext cx="12190587" cy="2088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1">
            <a:extLst>
              <a:ext uri="{FF2B5EF4-FFF2-40B4-BE49-F238E27FC236}">
                <a16:creationId xmlns:a16="http://schemas.microsoft.com/office/drawing/2014/main" xmlns="" id="{5314F97C-C141-467A-991D-DC4595FFA343}"/>
              </a:ext>
            </a:extLst>
          </p:cNvPr>
          <p:cNvSpPr/>
          <p:nvPr userDrawn="1"/>
        </p:nvSpPr>
        <p:spPr>
          <a:xfrm>
            <a:off x="1414" y="5112702"/>
            <a:ext cx="12190587" cy="208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2">
            <a:extLst>
              <a:ext uri="{FF2B5EF4-FFF2-40B4-BE49-F238E27FC236}">
                <a16:creationId xmlns:a16="http://schemas.microsoft.com/office/drawing/2014/main" xmlns="" id="{6F0787BA-C7F4-402E-86B4-3A6915FE94FB}"/>
              </a:ext>
            </a:extLst>
          </p:cNvPr>
          <p:cNvSpPr/>
          <p:nvPr userDrawn="1"/>
        </p:nvSpPr>
        <p:spPr>
          <a:xfrm>
            <a:off x="1414" y="4780052"/>
            <a:ext cx="12190587" cy="208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nvGrpSpPr>
          <p:cNvPr id="9" name="Group 8">
            <a:extLst>
              <a:ext uri="{FF2B5EF4-FFF2-40B4-BE49-F238E27FC236}">
                <a16:creationId xmlns:a16="http://schemas.microsoft.com/office/drawing/2014/main" xmlns="" id="{EB79AFEE-C350-4996-ACF0-82F8F6C171D6}"/>
              </a:ext>
            </a:extLst>
          </p:cNvPr>
          <p:cNvGrpSpPr/>
          <p:nvPr userDrawn="1"/>
        </p:nvGrpSpPr>
        <p:grpSpPr>
          <a:xfrm>
            <a:off x="6932024" y="1497102"/>
            <a:ext cx="4495596" cy="4776801"/>
            <a:chOff x="6446339" y="1280897"/>
            <a:chExt cx="4320717" cy="5285178"/>
          </a:xfrm>
        </p:grpSpPr>
        <p:sp>
          <p:nvSpPr>
            <p:cNvPr id="10" name="Freeform: Shape 9">
              <a:extLst>
                <a:ext uri="{FF2B5EF4-FFF2-40B4-BE49-F238E27FC236}">
                  <a16:creationId xmlns:a16="http://schemas.microsoft.com/office/drawing/2014/main" xmlns="" id="{09DB13DA-DABB-42AD-8C79-B92DB5C2A07E}"/>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xmlns="" id="{9869804C-4A6D-4BE0-86D7-115D8C64A339}"/>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97DF8F04-5A6E-4AF0-8EFB-A5416AA5E3E7}"/>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35816A8E-B875-4F6A-8304-5ADE7C4AFB71}"/>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xmlns="" id="{5D11A5B2-8B0B-46AD-91FA-92D6EBE8DBF8}"/>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xmlns="" id="{85C827BF-AB2F-4FE6-BEAC-957A3AE70E93}"/>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733A9A79-3428-4B12-B9FF-3C880B01EC68}"/>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7" name="그림 개체 틀 2">
            <a:extLst>
              <a:ext uri="{FF2B5EF4-FFF2-40B4-BE49-F238E27FC236}">
                <a16:creationId xmlns:a16="http://schemas.microsoft.com/office/drawing/2014/main" xmlns="" id="{72A26D6A-3B50-4763-ADCC-F133F62B9BED}"/>
              </a:ext>
            </a:extLst>
          </p:cNvPr>
          <p:cNvSpPr>
            <a:spLocks noGrp="1"/>
          </p:cNvSpPr>
          <p:nvPr>
            <p:ph type="pic" sz="quarter" idx="10" hasCustomPrompt="1"/>
          </p:nvPr>
        </p:nvSpPr>
        <p:spPr>
          <a:xfrm>
            <a:off x="7047968" y="1775610"/>
            <a:ext cx="4109140" cy="3097694"/>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 name="connsiteX0" fmla="*/ 97710 w 3083017"/>
              <a:gd name="connsiteY0" fmla="*/ 691559 h 2693277"/>
              <a:gd name="connsiteX1" fmla="*/ 3083017 w 3083017"/>
              <a:gd name="connsiteY1" fmla="*/ 0 h 2693277"/>
              <a:gd name="connsiteX2" fmla="*/ 2921936 w 3083017"/>
              <a:gd name="connsiteY2" fmla="*/ 2693277 h 2693277"/>
              <a:gd name="connsiteX3" fmla="*/ 0 w 3083017"/>
              <a:gd name="connsiteY3" fmla="*/ 2574070 h 2693277"/>
              <a:gd name="connsiteX4" fmla="*/ 97710 w 3083017"/>
              <a:gd name="connsiteY4" fmla="*/ 691559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97710" y="691559"/>
                </a:moveTo>
                <a:lnTo>
                  <a:pt x="3083017" y="0"/>
                </a:lnTo>
                <a:lnTo>
                  <a:pt x="2921936" y="2693277"/>
                </a:lnTo>
                <a:lnTo>
                  <a:pt x="0" y="2574070"/>
                </a:lnTo>
                <a:lnTo>
                  <a:pt x="97710" y="691559"/>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Text Placeholder 9">
            <a:extLst>
              <a:ext uri="{FF2B5EF4-FFF2-40B4-BE49-F238E27FC236}">
                <a16:creationId xmlns:a16="http://schemas.microsoft.com/office/drawing/2014/main" xmlns="" id="{7D21F174-8916-4585-BFC0-6484AE81EEC6}"/>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50974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7_Images &amp; Contents Layout">
    <p:bg>
      <p:bgPr>
        <a:solidFill>
          <a:schemeClr val="accent6"/>
        </a:solidFill>
        <a:effectLst/>
      </p:bgPr>
    </p:bg>
    <p:spTree>
      <p:nvGrpSpPr>
        <p:cNvPr id="1" name=""/>
        <p:cNvGrpSpPr/>
        <p:nvPr/>
      </p:nvGrpSpPr>
      <p:grpSpPr>
        <a:xfrm>
          <a:off x="0" y="0"/>
          <a:ext cx="0" cy="0"/>
          <a:chOff x="0" y="0"/>
          <a:chExt cx="0" cy="0"/>
        </a:xfrm>
      </p:grpSpPr>
      <p:sp>
        <p:nvSpPr>
          <p:cNvPr id="3" name="그림 개체 틀 2"/>
          <p:cNvSpPr>
            <a:spLocks noGrp="1"/>
          </p:cNvSpPr>
          <p:nvPr>
            <p:ph type="pic" sz="quarter" idx="14" hasCustomPrompt="1"/>
          </p:nvPr>
        </p:nvSpPr>
        <p:spPr>
          <a:xfrm>
            <a:off x="4847861" y="4558"/>
            <a:ext cx="7344139" cy="6863603"/>
          </a:xfrm>
          <a:custGeom>
            <a:avLst/>
            <a:gdLst>
              <a:gd name="connsiteX0" fmla="*/ 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0 w 4572000"/>
              <a:gd name="connsiteY4" fmla="*/ 0 h 5140082"/>
              <a:gd name="connsiteX0" fmla="*/ 502920 w 4572000"/>
              <a:gd name="connsiteY0" fmla="*/ 0 h 5147702"/>
              <a:gd name="connsiteX1" fmla="*/ 4572000 w 4572000"/>
              <a:gd name="connsiteY1" fmla="*/ 7620 h 5147702"/>
              <a:gd name="connsiteX2" fmla="*/ 4572000 w 4572000"/>
              <a:gd name="connsiteY2" fmla="*/ 5147702 h 5147702"/>
              <a:gd name="connsiteX3" fmla="*/ 0 w 4572000"/>
              <a:gd name="connsiteY3" fmla="*/ 5147702 h 5147702"/>
              <a:gd name="connsiteX4" fmla="*/ 502920 w 4572000"/>
              <a:gd name="connsiteY4" fmla="*/ 0 h 5147702"/>
              <a:gd name="connsiteX0" fmla="*/ 48006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480060 w 4572000"/>
              <a:gd name="connsiteY4" fmla="*/ 0 h 5140082"/>
              <a:gd name="connsiteX0" fmla="*/ 14020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402080 w 5494020"/>
              <a:gd name="connsiteY4" fmla="*/ 0 h 5147702"/>
              <a:gd name="connsiteX0" fmla="*/ 17068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706880 w 5494020"/>
              <a:gd name="connsiteY4" fmla="*/ 0 h 5147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4020" h="5147702">
                <a:moveTo>
                  <a:pt x="1706880" y="0"/>
                </a:moveTo>
                <a:lnTo>
                  <a:pt x="5494020" y="0"/>
                </a:lnTo>
                <a:lnTo>
                  <a:pt x="5494020" y="5140082"/>
                </a:lnTo>
                <a:lnTo>
                  <a:pt x="0" y="5147702"/>
                </a:lnTo>
                <a:lnTo>
                  <a:pt x="1706880" y="0"/>
                </a:lnTo>
                <a:close/>
              </a:path>
            </a:pathLst>
          </a:custGeom>
          <a:solidFill>
            <a:schemeClr val="bg1">
              <a:lumMod val="95000"/>
            </a:schemeClr>
          </a:solidFill>
        </p:spPr>
        <p:txBody>
          <a:bodyPr anchor="ctr"/>
          <a:lstStyle>
            <a:lvl1pPr marL="0" indent="0" algn="ctr">
              <a:buNone/>
              <a:defRPr sz="1200">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xmlns="" val="4264351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xmlns="" id="{B5EC7ADC-67F9-4D30-A972-0F2B88D07920}"/>
              </a:ext>
            </a:extLst>
          </p:cNvPr>
          <p:cNvSpPr>
            <a:spLocks noGrp="1"/>
          </p:cNvSpPr>
          <p:nvPr>
            <p:ph type="pic" sz="quarter" idx="10" hasCustomPrompt="1"/>
          </p:nvPr>
        </p:nvSpPr>
        <p:spPr>
          <a:xfrm>
            <a:off x="724276" y="1714872"/>
            <a:ext cx="3570781" cy="4314254"/>
          </a:xfrm>
          <a:prstGeom prst="rect">
            <a:avLst/>
          </a:prstGeom>
          <a:solidFill>
            <a:schemeClr val="bg1">
              <a:lumMod val="95000"/>
            </a:schemeClr>
          </a:solidFill>
        </p:spPr>
        <p:txBody>
          <a:bodyPr lIns="0" tIns="108000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a:t>
            </a:r>
            <a:endParaRPr lang="ko-KR" altLang="en-US" dirty="0"/>
          </a:p>
        </p:txBody>
      </p:sp>
      <p:sp>
        <p:nvSpPr>
          <p:cNvPr id="3" name="Text Placeholder 9">
            <a:extLst>
              <a:ext uri="{FF2B5EF4-FFF2-40B4-BE49-F238E27FC236}">
                <a16:creationId xmlns:a16="http://schemas.microsoft.com/office/drawing/2014/main" xmlns="" id="{180D3340-5DD9-49E8-A07D-B011C94832E9}"/>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3964928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74830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279604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xmlns=""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xmlns=""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a16="http://schemas.microsoft.com/office/drawing/2014/main" xmlns="" id="{5B645F56-C047-4B2A-8D39-376A60FB6DBF}"/>
              </a:ext>
            </a:extLst>
          </p:cNvPr>
          <p:cNvSpPr>
            <a:spLocks/>
          </p:cNvSpPr>
          <p:nvPr userDrawn="1"/>
        </p:nvSpPr>
        <p:spPr bwMode="auto">
          <a:xfrm>
            <a:off x="0" y="5745389"/>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
        <p:nvSpPr>
          <p:cNvPr id="4" name="Freeform: Shape 3">
            <a:extLst>
              <a:ext uri="{FF2B5EF4-FFF2-40B4-BE49-F238E27FC236}">
                <a16:creationId xmlns:a16="http://schemas.microsoft.com/office/drawing/2014/main" xmlns="" id="{C22DEAED-1639-4112-B840-31264609C2DD}"/>
              </a:ext>
            </a:extLst>
          </p:cNvPr>
          <p:cNvSpPr>
            <a:spLocks/>
          </p:cNvSpPr>
          <p:nvPr userDrawn="1"/>
        </p:nvSpPr>
        <p:spPr bwMode="auto">
          <a:xfrm>
            <a:off x="6127769" y="5774694"/>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Tree>
    <p:extLst>
      <p:ext uri="{BB962C8B-B14F-4D97-AF65-F5344CB8AC3E}">
        <p14:creationId xmlns:p14="http://schemas.microsoft.com/office/powerpoint/2010/main" xmlns="" val="334499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AE53BBA9-8910-48AA-B686-668257C008CF}"/>
              </a:ext>
            </a:extLst>
          </p:cNvPr>
          <p:cNvSpPr/>
          <p:nvPr userDrawn="1"/>
        </p:nvSpPr>
        <p:spPr>
          <a:xfrm>
            <a:off x="1" y="0"/>
            <a:ext cx="12207092" cy="1826792"/>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solidFill>
                <a:schemeClr val="bg1"/>
              </a:solidFill>
            </a:endParaRPr>
          </a:p>
        </p:txBody>
      </p:sp>
      <p:sp>
        <p:nvSpPr>
          <p:cNvPr id="5" name="Picture Placeholder 2">
            <a:extLst>
              <a:ext uri="{FF2B5EF4-FFF2-40B4-BE49-F238E27FC236}">
                <a16:creationId xmlns:a16="http://schemas.microsoft.com/office/drawing/2014/main" xmlns="" id="{16E292CF-6239-4FAD-8469-B4057CC66D43}"/>
              </a:ext>
            </a:extLst>
          </p:cNvPr>
          <p:cNvSpPr>
            <a:spLocks noGrp="1"/>
          </p:cNvSpPr>
          <p:nvPr>
            <p:ph type="pic" idx="11" hasCustomPrompt="1"/>
          </p:nvPr>
        </p:nvSpPr>
        <p:spPr>
          <a:xfrm>
            <a:off x="918873" y="2234589"/>
            <a:ext cx="240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xmlns="" id="{10C7E9C4-D97C-4EA3-8549-47E25308DBCD}"/>
              </a:ext>
            </a:extLst>
          </p:cNvPr>
          <p:cNvSpPr>
            <a:spLocks noGrp="1"/>
          </p:cNvSpPr>
          <p:nvPr>
            <p:ph type="pic" idx="12" hasCustomPrompt="1"/>
          </p:nvPr>
        </p:nvSpPr>
        <p:spPr>
          <a:xfrm>
            <a:off x="3648458"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xmlns="" id="{8C95B59E-C4D0-4EBF-A295-B8EADA4B680B}"/>
              </a:ext>
            </a:extLst>
          </p:cNvPr>
          <p:cNvSpPr>
            <a:spLocks noGrp="1"/>
          </p:cNvSpPr>
          <p:nvPr>
            <p:ph type="pic" idx="13" hasCustomPrompt="1"/>
          </p:nvPr>
        </p:nvSpPr>
        <p:spPr>
          <a:xfrm>
            <a:off x="6298465"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xmlns="" id="{BC59B22E-803A-4DC7-BCB8-3C78A2CA0230}"/>
              </a:ext>
            </a:extLst>
          </p:cNvPr>
          <p:cNvSpPr>
            <a:spLocks noGrp="1"/>
          </p:cNvSpPr>
          <p:nvPr>
            <p:ph type="pic" idx="14" hasCustomPrompt="1"/>
          </p:nvPr>
        </p:nvSpPr>
        <p:spPr>
          <a:xfrm>
            <a:off x="8948471"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 name="Text Placeholder 9">
            <a:extLst>
              <a:ext uri="{FF2B5EF4-FFF2-40B4-BE49-F238E27FC236}">
                <a16:creationId xmlns:a16="http://schemas.microsoft.com/office/drawing/2014/main" xmlns=""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Our Team LAYOUT</a:t>
            </a:r>
          </a:p>
        </p:txBody>
      </p:sp>
      <p:grpSp>
        <p:nvGrpSpPr>
          <p:cNvPr id="19" name="Group 18">
            <a:extLst>
              <a:ext uri="{FF2B5EF4-FFF2-40B4-BE49-F238E27FC236}">
                <a16:creationId xmlns:a16="http://schemas.microsoft.com/office/drawing/2014/main" xmlns="" id="{65B49267-E735-4FC7-83FE-360218A92580}"/>
              </a:ext>
            </a:extLst>
          </p:cNvPr>
          <p:cNvGrpSpPr/>
          <p:nvPr userDrawn="1"/>
        </p:nvGrpSpPr>
        <p:grpSpPr>
          <a:xfrm>
            <a:off x="0" y="5736337"/>
            <a:ext cx="12192000" cy="1121663"/>
            <a:chOff x="0" y="5758625"/>
            <a:chExt cx="12192000" cy="1121663"/>
          </a:xfrm>
          <a:solidFill>
            <a:schemeClr val="accent6"/>
          </a:solidFill>
        </p:grpSpPr>
        <p:sp>
          <p:nvSpPr>
            <p:cNvPr id="9" name="Freeform: Shape 8">
              <a:extLst>
                <a:ext uri="{FF2B5EF4-FFF2-40B4-BE49-F238E27FC236}">
                  <a16:creationId xmlns:a16="http://schemas.microsoft.com/office/drawing/2014/main" xmlns="" id="{CC7D1DDF-5D25-41E5-A133-643A36A3C21A}"/>
                </a:ext>
              </a:extLst>
            </p:cNvPr>
            <p:cNvSpPr>
              <a:spLocks/>
            </p:cNvSpPr>
            <p:nvPr userDrawn="1"/>
          </p:nvSpPr>
          <p:spPr bwMode="auto">
            <a:xfrm>
              <a:off x="0" y="5758625"/>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4" name="Freeform: Shape 13">
              <a:extLst>
                <a:ext uri="{FF2B5EF4-FFF2-40B4-BE49-F238E27FC236}">
                  <a16:creationId xmlns:a16="http://schemas.microsoft.com/office/drawing/2014/main" xmlns="" id="{AA9A816D-A1A4-486F-B7D6-A7582904D10B}"/>
                </a:ext>
              </a:extLst>
            </p:cNvPr>
            <p:cNvSpPr>
              <a:spLocks/>
            </p:cNvSpPr>
            <p:nvPr userDrawn="1"/>
          </p:nvSpPr>
          <p:spPr bwMode="auto">
            <a:xfrm>
              <a:off x="5164150" y="5758625"/>
              <a:ext cx="1609462" cy="1121663"/>
            </a:xfrm>
            <a:custGeom>
              <a:avLst/>
              <a:gdLst>
                <a:gd name="connsiteX0" fmla="*/ 1129941 w 1609462"/>
                <a:gd name="connsiteY0" fmla="*/ 0 h 1121663"/>
                <a:gd name="connsiteX1" fmla="*/ 1132023 w 1609462"/>
                <a:gd name="connsiteY1" fmla="*/ 246444 h 1121663"/>
                <a:gd name="connsiteX2" fmla="*/ 1171593 w 1609462"/>
                <a:gd name="connsiteY2" fmla="*/ 326429 h 1121663"/>
                <a:gd name="connsiteX3" fmla="*/ 1173676 w 1609462"/>
                <a:gd name="connsiteY3" fmla="*/ 326429 h 1121663"/>
                <a:gd name="connsiteX4" fmla="*/ 1188254 w 1609462"/>
                <a:gd name="connsiteY4" fmla="*/ 326429 h 1121663"/>
                <a:gd name="connsiteX5" fmla="*/ 1188254 w 1609462"/>
                <a:gd name="connsiteY5" fmla="*/ 350208 h 1121663"/>
                <a:gd name="connsiteX6" fmla="*/ 1188776 w 1609462"/>
                <a:gd name="connsiteY6" fmla="*/ 351019 h 1121663"/>
                <a:gd name="connsiteX7" fmla="*/ 1192420 w 1609462"/>
                <a:gd name="connsiteY7" fmla="*/ 356694 h 1121663"/>
                <a:gd name="connsiteX8" fmla="*/ 1192420 w 1609462"/>
                <a:gd name="connsiteY8" fmla="*/ 471268 h 1121663"/>
                <a:gd name="connsiteX9" fmla="*/ 1194762 w 1609462"/>
                <a:gd name="connsiteY9" fmla="*/ 471268 h 1121663"/>
                <a:gd name="connsiteX10" fmla="*/ 1211164 w 1609462"/>
                <a:gd name="connsiteY10" fmla="*/ 471268 h 1121663"/>
                <a:gd name="connsiteX11" fmla="*/ 1211164 w 1609462"/>
                <a:gd name="connsiteY11" fmla="*/ 611783 h 1121663"/>
                <a:gd name="connsiteX12" fmla="*/ 1212726 w 1609462"/>
                <a:gd name="connsiteY12" fmla="*/ 611513 h 1121663"/>
                <a:gd name="connsiteX13" fmla="*/ 1223660 w 1609462"/>
                <a:gd name="connsiteY13" fmla="*/ 609622 h 1121663"/>
                <a:gd name="connsiteX14" fmla="*/ 1221577 w 1609462"/>
                <a:gd name="connsiteY14" fmla="*/ 698254 h 1121663"/>
                <a:gd name="connsiteX15" fmla="*/ 1223139 w 1609462"/>
                <a:gd name="connsiteY15" fmla="*/ 698525 h 1121663"/>
                <a:gd name="connsiteX16" fmla="*/ 1234073 w 1609462"/>
                <a:gd name="connsiteY16" fmla="*/ 700416 h 1121663"/>
                <a:gd name="connsiteX17" fmla="*/ 1234332 w 1609462"/>
                <a:gd name="connsiteY17" fmla="*/ 701227 h 1121663"/>
                <a:gd name="connsiteX18" fmla="*/ 1236155 w 1609462"/>
                <a:gd name="connsiteY18" fmla="*/ 706902 h 1121663"/>
                <a:gd name="connsiteX19" fmla="*/ 1236936 w 1609462"/>
                <a:gd name="connsiteY19" fmla="*/ 704470 h 1121663"/>
                <a:gd name="connsiteX20" fmla="*/ 1242403 w 1609462"/>
                <a:gd name="connsiteY20" fmla="*/ 687446 h 1121663"/>
                <a:gd name="connsiteX21" fmla="*/ 1244225 w 1609462"/>
                <a:gd name="connsiteY21" fmla="*/ 687446 h 1121663"/>
                <a:gd name="connsiteX22" fmla="*/ 1256982 w 1609462"/>
                <a:gd name="connsiteY22" fmla="*/ 687446 h 1121663"/>
                <a:gd name="connsiteX23" fmla="*/ 1256982 w 1609462"/>
                <a:gd name="connsiteY23" fmla="*/ 719872 h 1121663"/>
                <a:gd name="connsiteX24" fmla="*/ 1258023 w 1609462"/>
                <a:gd name="connsiteY24" fmla="*/ 720413 h 1121663"/>
                <a:gd name="connsiteX25" fmla="*/ 1265313 w 1609462"/>
                <a:gd name="connsiteY25" fmla="*/ 724196 h 1121663"/>
                <a:gd name="connsiteX26" fmla="*/ 1265313 w 1609462"/>
                <a:gd name="connsiteY26" fmla="*/ 725547 h 1121663"/>
                <a:gd name="connsiteX27" fmla="*/ 1265313 w 1609462"/>
                <a:gd name="connsiteY27" fmla="*/ 735005 h 1121663"/>
                <a:gd name="connsiteX28" fmla="*/ 1311131 w 1609462"/>
                <a:gd name="connsiteY28" fmla="*/ 735005 h 1121663"/>
                <a:gd name="connsiteX29" fmla="*/ 1311131 w 1609462"/>
                <a:gd name="connsiteY29" fmla="*/ 736086 h 1121663"/>
                <a:gd name="connsiteX30" fmla="*/ 1311131 w 1609462"/>
                <a:gd name="connsiteY30" fmla="*/ 743652 h 1121663"/>
                <a:gd name="connsiteX31" fmla="*/ 1313213 w 1609462"/>
                <a:gd name="connsiteY31" fmla="*/ 743652 h 1121663"/>
                <a:gd name="connsiteX32" fmla="*/ 1327791 w 1609462"/>
                <a:gd name="connsiteY32" fmla="*/ 743652 h 1121663"/>
                <a:gd name="connsiteX33" fmla="*/ 1327791 w 1609462"/>
                <a:gd name="connsiteY33" fmla="*/ 713387 h 1121663"/>
                <a:gd name="connsiteX34" fmla="*/ 1373609 w 1609462"/>
                <a:gd name="connsiteY34" fmla="*/ 713387 h 1121663"/>
                <a:gd name="connsiteX35" fmla="*/ 1373609 w 1609462"/>
                <a:gd name="connsiteY35" fmla="*/ 712036 h 1121663"/>
                <a:gd name="connsiteX36" fmla="*/ 1373609 w 1609462"/>
                <a:gd name="connsiteY36" fmla="*/ 702578 h 1121663"/>
                <a:gd name="connsiteX37" fmla="*/ 1374651 w 1609462"/>
                <a:gd name="connsiteY37" fmla="*/ 702578 h 1121663"/>
                <a:gd name="connsiteX38" fmla="*/ 1381940 w 1609462"/>
                <a:gd name="connsiteY38" fmla="*/ 702578 h 1121663"/>
                <a:gd name="connsiteX39" fmla="*/ 1381940 w 1609462"/>
                <a:gd name="connsiteY39" fmla="*/ 700687 h 1121663"/>
                <a:gd name="connsiteX40" fmla="*/ 1381940 w 1609462"/>
                <a:gd name="connsiteY40" fmla="*/ 687446 h 1121663"/>
                <a:gd name="connsiteX41" fmla="*/ 1382721 w 1609462"/>
                <a:gd name="connsiteY41" fmla="*/ 687446 h 1121663"/>
                <a:gd name="connsiteX42" fmla="*/ 1388188 w 1609462"/>
                <a:gd name="connsiteY42" fmla="*/ 687446 h 1121663"/>
                <a:gd name="connsiteX43" fmla="*/ 1388188 w 1609462"/>
                <a:gd name="connsiteY43" fmla="*/ 686365 h 1121663"/>
                <a:gd name="connsiteX44" fmla="*/ 1388188 w 1609462"/>
                <a:gd name="connsiteY44" fmla="*/ 678798 h 1121663"/>
                <a:gd name="connsiteX45" fmla="*/ 1390271 w 1609462"/>
                <a:gd name="connsiteY45" fmla="*/ 678798 h 1121663"/>
                <a:gd name="connsiteX46" fmla="*/ 1404849 w 1609462"/>
                <a:gd name="connsiteY46" fmla="*/ 678798 h 1121663"/>
                <a:gd name="connsiteX47" fmla="*/ 1404849 w 1609462"/>
                <a:gd name="connsiteY47" fmla="*/ 679879 h 1121663"/>
                <a:gd name="connsiteX48" fmla="*/ 1404849 w 1609462"/>
                <a:gd name="connsiteY48" fmla="*/ 687446 h 1121663"/>
                <a:gd name="connsiteX49" fmla="*/ 1427758 w 1609462"/>
                <a:gd name="connsiteY49" fmla="*/ 687446 h 1121663"/>
                <a:gd name="connsiteX50" fmla="*/ 1427758 w 1609462"/>
                <a:gd name="connsiteY50" fmla="*/ 685554 h 1121663"/>
                <a:gd name="connsiteX51" fmla="*/ 1427758 w 1609462"/>
                <a:gd name="connsiteY51" fmla="*/ 672313 h 1121663"/>
                <a:gd name="connsiteX52" fmla="*/ 1429581 w 1609462"/>
                <a:gd name="connsiteY52" fmla="*/ 672313 h 1121663"/>
                <a:gd name="connsiteX53" fmla="*/ 1442337 w 1609462"/>
                <a:gd name="connsiteY53" fmla="*/ 672313 h 1121663"/>
                <a:gd name="connsiteX54" fmla="*/ 1442337 w 1609462"/>
                <a:gd name="connsiteY54" fmla="*/ 696093 h 1121663"/>
                <a:gd name="connsiteX55" fmla="*/ 1443379 w 1609462"/>
                <a:gd name="connsiteY55" fmla="*/ 696093 h 1121663"/>
                <a:gd name="connsiteX56" fmla="*/ 1450668 w 1609462"/>
                <a:gd name="connsiteY56" fmla="*/ 696093 h 1121663"/>
                <a:gd name="connsiteX57" fmla="*/ 1450668 w 1609462"/>
                <a:gd name="connsiteY57" fmla="*/ 695012 h 1121663"/>
                <a:gd name="connsiteX58" fmla="*/ 1450668 w 1609462"/>
                <a:gd name="connsiteY58" fmla="*/ 687446 h 1121663"/>
                <a:gd name="connsiteX59" fmla="*/ 1452489 w 1609462"/>
                <a:gd name="connsiteY59" fmla="*/ 687446 h 1121663"/>
                <a:gd name="connsiteX60" fmla="*/ 1465246 w 1609462"/>
                <a:gd name="connsiteY60" fmla="*/ 687446 h 1121663"/>
                <a:gd name="connsiteX61" fmla="*/ 1465246 w 1609462"/>
                <a:gd name="connsiteY61" fmla="*/ 713387 h 1121663"/>
                <a:gd name="connsiteX62" fmla="*/ 1467329 w 1609462"/>
                <a:gd name="connsiteY62" fmla="*/ 713387 h 1121663"/>
                <a:gd name="connsiteX63" fmla="*/ 1481907 w 1609462"/>
                <a:gd name="connsiteY63" fmla="*/ 713387 h 1121663"/>
                <a:gd name="connsiteX64" fmla="*/ 1481907 w 1609462"/>
                <a:gd name="connsiteY64" fmla="*/ 715008 h 1121663"/>
                <a:gd name="connsiteX65" fmla="*/ 1481907 w 1609462"/>
                <a:gd name="connsiteY65" fmla="*/ 726358 h 1121663"/>
                <a:gd name="connsiteX66" fmla="*/ 1482688 w 1609462"/>
                <a:gd name="connsiteY66" fmla="*/ 726358 h 1121663"/>
                <a:gd name="connsiteX67" fmla="*/ 1488156 w 1609462"/>
                <a:gd name="connsiteY67" fmla="*/ 726358 h 1121663"/>
                <a:gd name="connsiteX68" fmla="*/ 1488156 w 1609462"/>
                <a:gd name="connsiteY68" fmla="*/ 725547 h 1121663"/>
                <a:gd name="connsiteX69" fmla="*/ 1488156 w 1609462"/>
                <a:gd name="connsiteY69" fmla="*/ 719872 h 1121663"/>
                <a:gd name="connsiteX70" fmla="*/ 1519395 w 1609462"/>
                <a:gd name="connsiteY70" fmla="*/ 719872 h 1121663"/>
                <a:gd name="connsiteX71" fmla="*/ 1519395 w 1609462"/>
                <a:gd name="connsiteY71" fmla="*/ 743652 h 1121663"/>
                <a:gd name="connsiteX72" fmla="*/ 1520436 w 1609462"/>
                <a:gd name="connsiteY72" fmla="*/ 743652 h 1121663"/>
                <a:gd name="connsiteX73" fmla="*/ 1527726 w 1609462"/>
                <a:gd name="connsiteY73" fmla="*/ 743652 h 1121663"/>
                <a:gd name="connsiteX74" fmla="*/ 1527726 w 1609462"/>
                <a:gd name="connsiteY74" fmla="*/ 744733 h 1121663"/>
                <a:gd name="connsiteX75" fmla="*/ 1527726 w 1609462"/>
                <a:gd name="connsiteY75" fmla="*/ 752299 h 1121663"/>
                <a:gd name="connsiteX76" fmla="*/ 1528507 w 1609462"/>
                <a:gd name="connsiteY76" fmla="*/ 752299 h 1121663"/>
                <a:gd name="connsiteX77" fmla="*/ 1533974 w 1609462"/>
                <a:gd name="connsiteY77" fmla="*/ 752299 h 1121663"/>
                <a:gd name="connsiteX78" fmla="*/ 1533974 w 1609462"/>
                <a:gd name="connsiteY78" fmla="*/ 750137 h 1121663"/>
                <a:gd name="connsiteX79" fmla="*/ 1533974 w 1609462"/>
                <a:gd name="connsiteY79" fmla="*/ 735005 h 1121663"/>
                <a:gd name="connsiteX80" fmla="*/ 1535015 w 1609462"/>
                <a:gd name="connsiteY80" fmla="*/ 735005 h 1121663"/>
                <a:gd name="connsiteX81" fmla="*/ 1542304 w 1609462"/>
                <a:gd name="connsiteY81" fmla="*/ 735005 h 1121663"/>
                <a:gd name="connsiteX82" fmla="*/ 1542304 w 1609462"/>
                <a:gd name="connsiteY82" fmla="*/ 736086 h 1121663"/>
                <a:gd name="connsiteX83" fmla="*/ 1542304 w 1609462"/>
                <a:gd name="connsiteY83" fmla="*/ 743652 h 1121663"/>
                <a:gd name="connsiteX84" fmla="*/ 1547771 w 1609462"/>
                <a:gd name="connsiteY84" fmla="*/ 741659 h 1121663"/>
                <a:gd name="connsiteX85" fmla="*/ 1548552 w 1609462"/>
                <a:gd name="connsiteY85" fmla="*/ 740679 h 1121663"/>
                <a:gd name="connsiteX86" fmla="*/ 1548552 w 1609462"/>
                <a:gd name="connsiteY86" fmla="*/ 735005 h 1121663"/>
                <a:gd name="connsiteX87" fmla="*/ 1588123 w 1609462"/>
                <a:gd name="connsiteY87" fmla="*/ 735005 h 1121663"/>
                <a:gd name="connsiteX88" fmla="*/ 1588123 w 1609462"/>
                <a:gd name="connsiteY88" fmla="*/ 758784 h 1121663"/>
                <a:gd name="connsiteX89" fmla="*/ 1590205 w 1609462"/>
                <a:gd name="connsiteY89" fmla="*/ 758784 h 1121663"/>
                <a:gd name="connsiteX90" fmla="*/ 1604783 w 1609462"/>
                <a:gd name="connsiteY90" fmla="*/ 758784 h 1121663"/>
                <a:gd name="connsiteX91" fmla="*/ 1604783 w 1609462"/>
                <a:gd name="connsiteY91" fmla="*/ 759865 h 1121663"/>
                <a:gd name="connsiteX92" fmla="*/ 1604783 w 1609462"/>
                <a:gd name="connsiteY92" fmla="*/ 767431 h 1121663"/>
                <a:gd name="connsiteX93" fmla="*/ 1606606 w 1609462"/>
                <a:gd name="connsiteY93" fmla="*/ 767431 h 1121663"/>
                <a:gd name="connsiteX94" fmla="*/ 1609462 w 1609462"/>
                <a:gd name="connsiteY94" fmla="*/ 767431 h 1121663"/>
                <a:gd name="connsiteX95" fmla="*/ 1609462 w 1609462"/>
                <a:gd name="connsiteY95" fmla="*/ 1121663 h 1121663"/>
                <a:gd name="connsiteX96" fmla="*/ 0 w 1609462"/>
                <a:gd name="connsiteY96" fmla="*/ 1121663 h 1121663"/>
                <a:gd name="connsiteX97" fmla="*/ 43213 w 1609462"/>
                <a:gd name="connsiteY97" fmla="*/ 1048827 h 1121663"/>
                <a:gd name="connsiteX98" fmla="*/ 84500 w 1609462"/>
                <a:gd name="connsiteY98" fmla="*/ 1045519 h 1121663"/>
                <a:gd name="connsiteX99" fmla="*/ 84500 w 1609462"/>
                <a:gd name="connsiteY99" fmla="*/ 1012974 h 1121663"/>
                <a:gd name="connsiteX100" fmla="*/ 130311 w 1609462"/>
                <a:gd name="connsiteY100" fmla="*/ 1012974 h 1121663"/>
                <a:gd name="connsiteX101" fmla="*/ 130311 w 1609462"/>
                <a:gd name="connsiteY101" fmla="*/ 994377 h 1121663"/>
                <a:gd name="connsiteX102" fmla="*/ 226515 w 1609462"/>
                <a:gd name="connsiteY102" fmla="*/ 994377 h 1121663"/>
                <a:gd name="connsiteX103" fmla="*/ 226515 w 1609462"/>
                <a:gd name="connsiteY103" fmla="*/ 1006000 h 1121663"/>
                <a:gd name="connsiteX104" fmla="*/ 288359 w 1609462"/>
                <a:gd name="connsiteY104" fmla="*/ 1006000 h 1121663"/>
                <a:gd name="connsiteX105" fmla="*/ 288359 w 1609462"/>
                <a:gd name="connsiteY105" fmla="*/ 1012974 h 1121663"/>
                <a:gd name="connsiteX106" fmla="*/ 306683 w 1609462"/>
                <a:gd name="connsiteY106" fmla="*/ 1012974 h 1121663"/>
                <a:gd name="connsiteX107" fmla="*/ 306683 w 1609462"/>
                <a:gd name="connsiteY107" fmla="*/ 1019948 h 1121663"/>
                <a:gd name="connsiteX108" fmla="*/ 322717 w 1609462"/>
                <a:gd name="connsiteY108" fmla="*/ 1019948 h 1121663"/>
                <a:gd name="connsiteX109" fmla="*/ 322717 w 1609462"/>
                <a:gd name="connsiteY109" fmla="*/ 915339 h 1121663"/>
                <a:gd name="connsiteX110" fmla="*/ 370819 w 1609462"/>
                <a:gd name="connsiteY110" fmla="*/ 901391 h 1121663"/>
                <a:gd name="connsiteX111" fmla="*/ 460150 w 1609462"/>
                <a:gd name="connsiteY111" fmla="*/ 901391 h 1121663"/>
                <a:gd name="connsiteX112" fmla="*/ 460150 w 1609462"/>
                <a:gd name="connsiteY112" fmla="*/ 734017 h 1121663"/>
                <a:gd name="connsiteX113" fmla="*/ 485346 w 1609462"/>
                <a:gd name="connsiteY113" fmla="*/ 722393 h 1121663"/>
                <a:gd name="connsiteX114" fmla="*/ 595293 w 1609462"/>
                <a:gd name="connsiteY114" fmla="*/ 703796 h 1121663"/>
                <a:gd name="connsiteX115" fmla="*/ 634232 w 1609462"/>
                <a:gd name="connsiteY115" fmla="*/ 715419 h 1121663"/>
                <a:gd name="connsiteX116" fmla="*/ 641104 w 1609462"/>
                <a:gd name="connsiteY116" fmla="*/ 722393 h 1121663"/>
                <a:gd name="connsiteX117" fmla="*/ 641104 w 1609462"/>
                <a:gd name="connsiteY117" fmla="*/ 1033896 h 1121663"/>
                <a:gd name="connsiteX118" fmla="*/ 657138 w 1609462"/>
                <a:gd name="connsiteY118" fmla="*/ 1033896 h 1121663"/>
                <a:gd name="connsiteX119" fmla="*/ 657138 w 1609462"/>
                <a:gd name="connsiteY119" fmla="*/ 908365 h 1121663"/>
                <a:gd name="connsiteX120" fmla="*/ 670881 w 1609462"/>
                <a:gd name="connsiteY120" fmla="*/ 908365 h 1121663"/>
                <a:gd name="connsiteX121" fmla="*/ 670881 w 1609462"/>
                <a:gd name="connsiteY121" fmla="*/ 896742 h 1121663"/>
                <a:gd name="connsiteX122" fmla="*/ 684624 w 1609462"/>
                <a:gd name="connsiteY122" fmla="*/ 889768 h 1121663"/>
                <a:gd name="connsiteX123" fmla="*/ 696077 w 1609462"/>
                <a:gd name="connsiteY123" fmla="*/ 889768 h 1121663"/>
                <a:gd name="connsiteX124" fmla="*/ 696077 w 1609462"/>
                <a:gd name="connsiteY124" fmla="*/ 878145 h 1121663"/>
                <a:gd name="connsiteX125" fmla="*/ 705239 w 1609462"/>
                <a:gd name="connsiteY125" fmla="*/ 871171 h 1121663"/>
                <a:gd name="connsiteX126" fmla="*/ 728146 w 1609462"/>
                <a:gd name="connsiteY126" fmla="*/ 871171 h 1121663"/>
                <a:gd name="connsiteX127" fmla="*/ 728146 w 1609462"/>
                <a:gd name="connsiteY127" fmla="*/ 908365 h 1121663"/>
                <a:gd name="connsiteX128" fmla="*/ 776247 w 1609462"/>
                <a:gd name="connsiteY128" fmla="*/ 908365 h 1121663"/>
                <a:gd name="connsiteX129" fmla="*/ 776247 w 1609462"/>
                <a:gd name="connsiteY129" fmla="*/ 1038546 h 1121663"/>
                <a:gd name="connsiteX130" fmla="*/ 794571 w 1609462"/>
                <a:gd name="connsiteY130" fmla="*/ 1038546 h 1121663"/>
                <a:gd name="connsiteX131" fmla="*/ 812895 w 1609462"/>
                <a:gd name="connsiteY131" fmla="*/ 1031572 h 1121663"/>
                <a:gd name="connsiteX132" fmla="*/ 812895 w 1609462"/>
                <a:gd name="connsiteY132" fmla="*/ 1022273 h 1121663"/>
                <a:gd name="connsiteX133" fmla="*/ 806024 w 1609462"/>
                <a:gd name="connsiteY133" fmla="*/ 1019948 h 1121663"/>
                <a:gd name="connsiteX134" fmla="*/ 806024 w 1609462"/>
                <a:gd name="connsiteY134" fmla="*/ 1012974 h 1121663"/>
                <a:gd name="connsiteX135" fmla="*/ 812895 w 1609462"/>
                <a:gd name="connsiteY135" fmla="*/ 1008325 h 1121663"/>
                <a:gd name="connsiteX136" fmla="*/ 812895 w 1609462"/>
                <a:gd name="connsiteY136" fmla="*/ 957183 h 1121663"/>
                <a:gd name="connsiteX137" fmla="*/ 806024 w 1609462"/>
                <a:gd name="connsiteY137" fmla="*/ 954858 h 1121663"/>
                <a:gd name="connsiteX138" fmla="*/ 806024 w 1609462"/>
                <a:gd name="connsiteY138" fmla="*/ 947884 h 1121663"/>
                <a:gd name="connsiteX139" fmla="*/ 812895 w 1609462"/>
                <a:gd name="connsiteY139" fmla="*/ 943235 h 1121663"/>
                <a:gd name="connsiteX140" fmla="*/ 817477 w 1609462"/>
                <a:gd name="connsiteY140" fmla="*/ 938586 h 1121663"/>
                <a:gd name="connsiteX141" fmla="*/ 817477 w 1609462"/>
                <a:gd name="connsiteY141" fmla="*/ 929287 h 1121663"/>
                <a:gd name="connsiteX142" fmla="*/ 812895 w 1609462"/>
                <a:gd name="connsiteY142" fmla="*/ 929287 h 1121663"/>
                <a:gd name="connsiteX143" fmla="*/ 812895 w 1609462"/>
                <a:gd name="connsiteY143" fmla="*/ 922313 h 1121663"/>
                <a:gd name="connsiteX144" fmla="*/ 819767 w 1609462"/>
                <a:gd name="connsiteY144" fmla="*/ 917664 h 1121663"/>
                <a:gd name="connsiteX145" fmla="*/ 856416 w 1609462"/>
                <a:gd name="connsiteY145" fmla="*/ 852574 h 1121663"/>
                <a:gd name="connsiteX146" fmla="*/ 851835 w 1609462"/>
                <a:gd name="connsiteY146" fmla="*/ 850249 h 1121663"/>
                <a:gd name="connsiteX147" fmla="*/ 851835 w 1609462"/>
                <a:gd name="connsiteY147" fmla="*/ 843275 h 1121663"/>
                <a:gd name="connsiteX148" fmla="*/ 858706 w 1609462"/>
                <a:gd name="connsiteY148" fmla="*/ 840950 h 1121663"/>
                <a:gd name="connsiteX149" fmla="*/ 858706 w 1609462"/>
                <a:gd name="connsiteY149" fmla="*/ 831652 h 1121663"/>
                <a:gd name="connsiteX150" fmla="*/ 863288 w 1609462"/>
                <a:gd name="connsiteY150" fmla="*/ 831652 h 1121663"/>
                <a:gd name="connsiteX151" fmla="*/ 863288 w 1609462"/>
                <a:gd name="connsiteY151" fmla="*/ 810730 h 1121663"/>
                <a:gd name="connsiteX152" fmla="*/ 858706 w 1609462"/>
                <a:gd name="connsiteY152" fmla="*/ 810730 h 1121663"/>
                <a:gd name="connsiteX153" fmla="*/ 858706 w 1609462"/>
                <a:gd name="connsiteY153" fmla="*/ 806081 h 1121663"/>
                <a:gd name="connsiteX154" fmla="*/ 863288 w 1609462"/>
                <a:gd name="connsiteY154" fmla="*/ 803756 h 1121663"/>
                <a:gd name="connsiteX155" fmla="*/ 874740 w 1609462"/>
                <a:gd name="connsiteY155" fmla="*/ 787483 h 1121663"/>
                <a:gd name="connsiteX156" fmla="*/ 877030 w 1609462"/>
                <a:gd name="connsiteY156" fmla="*/ 778185 h 1121663"/>
                <a:gd name="connsiteX157" fmla="*/ 877030 w 1609462"/>
                <a:gd name="connsiteY157" fmla="*/ 752614 h 1121663"/>
                <a:gd name="connsiteX158" fmla="*/ 877317 w 1609462"/>
                <a:gd name="connsiteY158" fmla="*/ 751742 h 1121663"/>
                <a:gd name="connsiteX159" fmla="*/ 879321 w 1609462"/>
                <a:gd name="connsiteY159" fmla="*/ 745640 h 1121663"/>
                <a:gd name="connsiteX160" fmla="*/ 879607 w 1609462"/>
                <a:gd name="connsiteY160" fmla="*/ 746512 h 1121663"/>
                <a:gd name="connsiteX161" fmla="*/ 881612 w 1609462"/>
                <a:gd name="connsiteY161" fmla="*/ 752614 h 1121663"/>
                <a:gd name="connsiteX162" fmla="*/ 883902 w 1609462"/>
                <a:gd name="connsiteY162" fmla="*/ 778185 h 1121663"/>
                <a:gd name="connsiteX163" fmla="*/ 883902 w 1609462"/>
                <a:gd name="connsiteY163" fmla="*/ 785159 h 1121663"/>
                <a:gd name="connsiteX164" fmla="*/ 895356 w 1609462"/>
                <a:gd name="connsiteY164" fmla="*/ 803756 h 1121663"/>
                <a:gd name="connsiteX165" fmla="*/ 899937 w 1609462"/>
                <a:gd name="connsiteY165" fmla="*/ 806081 h 1121663"/>
                <a:gd name="connsiteX166" fmla="*/ 899937 w 1609462"/>
                <a:gd name="connsiteY166" fmla="*/ 810730 h 1121663"/>
                <a:gd name="connsiteX167" fmla="*/ 897647 w 1609462"/>
                <a:gd name="connsiteY167" fmla="*/ 831652 h 1121663"/>
                <a:gd name="connsiteX168" fmla="*/ 902227 w 1609462"/>
                <a:gd name="connsiteY168" fmla="*/ 840950 h 1121663"/>
                <a:gd name="connsiteX169" fmla="*/ 906809 w 1609462"/>
                <a:gd name="connsiteY169" fmla="*/ 843275 h 1121663"/>
                <a:gd name="connsiteX170" fmla="*/ 906809 w 1609462"/>
                <a:gd name="connsiteY170" fmla="*/ 850249 h 1121663"/>
                <a:gd name="connsiteX171" fmla="*/ 902227 w 1609462"/>
                <a:gd name="connsiteY171" fmla="*/ 852574 h 1121663"/>
                <a:gd name="connsiteX172" fmla="*/ 929142 w 1609462"/>
                <a:gd name="connsiteY172" fmla="*/ 879889 h 1121663"/>
                <a:gd name="connsiteX173" fmla="*/ 938277 w 1609462"/>
                <a:gd name="connsiteY173" fmla="*/ 915339 h 1121663"/>
                <a:gd name="connsiteX174" fmla="*/ 970944 w 1609462"/>
                <a:gd name="connsiteY174" fmla="*/ 915339 h 1121663"/>
                <a:gd name="connsiteX175" fmla="*/ 970944 w 1609462"/>
                <a:gd name="connsiteY175" fmla="*/ 886329 h 1121663"/>
                <a:gd name="connsiteX176" fmla="*/ 965411 w 1609462"/>
                <a:gd name="connsiteY176" fmla="*/ 886329 h 1121663"/>
                <a:gd name="connsiteX177" fmla="*/ 965411 w 1609462"/>
                <a:gd name="connsiteY177" fmla="*/ 724196 h 1121663"/>
                <a:gd name="connsiteX178" fmla="*/ 986238 w 1609462"/>
                <a:gd name="connsiteY178" fmla="*/ 724196 h 1121663"/>
                <a:gd name="connsiteX179" fmla="*/ 986759 w 1609462"/>
                <a:gd name="connsiteY179" fmla="*/ 723115 h 1121663"/>
                <a:gd name="connsiteX180" fmla="*/ 990403 w 1609462"/>
                <a:gd name="connsiteY180" fmla="*/ 715549 h 1121663"/>
                <a:gd name="connsiteX181" fmla="*/ 992226 w 1609462"/>
                <a:gd name="connsiteY181" fmla="*/ 715819 h 1121663"/>
                <a:gd name="connsiteX182" fmla="*/ 1004982 w 1609462"/>
                <a:gd name="connsiteY182" fmla="*/ 717710 h 1121663"/>
                <a:gd name="connsiteX183" fmla="*/ 1005502 w 1609462"/>
                <a:gd name="connsiteY183" fmla="*/ 719062 h 1121663"/>
                <a:gd name="connsiteX184" fmla="*/ 1009146 w 1609462"/>
                <a:gd name="connsiteY184" fmla="*/ 728519 h 1121663"/>
                <a:gd name="connsiteX185" fmla="*/ 1036221 w 1609462"/>
                <a:gd name="connsiteY185" fmla="*/ 730681 h 1121663"/>
                <a:gd name="connsiteX186" fmla="*/ 1036221 w 1609462"/>
                <a:gd name="connsiteY186" fmla="*/ 607460 h 1121663"/>
                <a:gd name="connsiteX187" fmla="*/ 1038304 w 1609462"/>
                <a:gd name="connsiteY187" fmla="*/ 607460 h 1121663"/>
                <a:gd name="connsiteX188" fmla="*/ 1052883 w 1609462"/>
                <a:gd name="connsiteY188" fmla="*/ 607460 h 1121663"/>
                <a:gd name="connsiteX189" fmla="*/ 1052883 w 1609462"/>
                <a:gd name="connsiteY189" fmla="*/ 471268 h 1121663"/>
                <a:gd name="connsiteX190" fmla="*/ 1054704 w 1609462"/>
                <a:gd name="connsiteY190" fmla="*/ 471268 h 1121663"/>
                <a:gd name="connsiteX191" fmla="*/ 1067461 w 1609462"/>
                <a:gd name="connsiteY191" fmla="*/ 471268 h 1121663"/>
                <a:gd name="connsiteX192" fmla="*/ 1067461 w 1609462"/>
                <a:gd name="connsiteY192" fmla="*/ 356694 h 1121663"/>
                <a:gd name="connsiteX193" fmla="*/ 1071626 w 1609462"/>
                <a:gd name="connsiteY193" fmla="*/ 328590 h 1121663"/>
                <a:gd name="connsiteX194" fmla="*/ 1073709 w 1609462"/>
                <a:gd name="connsiteY194" fmla="*/ 328590 h 1121663"/>
                <a:gd name="connsiteX195" fmla="*/ 1088288 w 1609462"/>
                <a:gd name="connsiteY195" fmla="*/ 328590 h 1121663"/>
                <a:gd name="connsiteX196" fmla="*/ 1125775 w 1609462"/>
                <a:gd name="connsiteY196" fmla="*/ 246444 h 1121663"/>
                <a:gd name="connsiteX197" fmla="*/ 1129941 w 1609462"/>
                <a:gd name="connsiteY197" fmla="*/ 0 h 112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609462" h="1121663">
                  <a:moveTo>
                    <a:pt x="1129941" y="0"/>
                  </a:moveTo>
                  <a:cubicBezTo>
                    <a:pt x="1129941" y="18"/>
                    <a:pt x="1129957" y="2040"/>
                    <a:pt x="1132023" y="246444"/>
                  </a:cubicBezTo>
                  <a:cubicBezTo>
                    <a:pt x="1132035" y="246468"/>
                    <a:pt x="1132698" y="247808"/>
                    <a:pt x="1171593" y="326429"/>
                  </a:cubicBezTo>
                  <a:cubicBezTo>
                    <a:pt x="1171601" y="326429"/>
                    <a:pt x="1171715" y="326429"/>
                    <a:pt x="1173676" y="326429"/>
                  </a:cubicBezTo>
                  <a:lnTo>
                    <a:pt x="1188254" y="326429"/>
                  </a:lnTo>
                  <a:cubicBezTo>
                    <a:pt x="1188254" y="326443"/>
                    <a:pt x="1188254" y="327005"/>
                    <a:pt x="1188254" y="350208"/>
                  </a:cubicBezTo>
                  <a:cubicBezTo>
                    <a:pt x="1188256" y="350214"/>
                    <a:pt x="1188295" y="350272"/>
                    <a:pt x="1188776" y="351019"/>
                  </a:cubicBezTo>
                  <a:lnTo>
                    <a:pt x="1192420" y="356694"/>
                  </a:lnTo>
                  <a:cubicBezTo>
                    <a:pt x="1192420" y="356714"/>
                    <a:pt x="1192420" y="358229"/>
                    <a:pt x="1192420" y="471268"/>
                  </a:cubicBezTo>
                  <a:cubicBezTo>
                    <a:pt x="1192428" y="471268"/>
                    <a:pt x="1192572" y="471268"/>
                    <a:pt x="1194762" y="471268"/>
                  </a:cubicBezTo>
                  <a:lnTo>
                    <a:pt x="1211164" y="471268"/>
                  </a:lnTo>
                  <a:cubicBezTo>
                    <a:pt x="1211164" y="471288"/>
                    <a:pt x="1211164" y="472923"/>
                    <a:pt x="1211164" y="611783"/>
                  </a:cubicBezTo>
                  <a:cubicBezTo>
                    <a:pt x="1211174" y="611782"/>
                    <a:pt x="1211289" y="611761"/>
                    <a:pt x="1212726" y="611513"/>
                  </a:cubicBezTo>
                  <a:lnTo>
                    <a:pt x="1223660" y="609622"/>
                  </a:lnTo>
                  <a:cubicBezTo>
                    <a:pt x="1223660" y="609644"/>
                    <a:pt x="1223629" y="610978"/>
                    <a:pt x="1221577" y="698254"/>
                  </a:cubicBezTo>
                  <a:cubicBezTo>
                    <a:pt x="1221587" y="698256"/>
                    <a:pt x="1221701" y="698276"/>
                    <a:pt x="1223139" y="698525"/>
                  </a:cubicBezTo>
                  <a:lnTo>
                    <a:pt x="1234073" y="700416"/>
                  </a:lnTo>
                  <a:cubicBezTo>
                    <a:pt x="1234075" y="700423"/>
                    <a:pt x="1234095" y="700487"/>
                    <a:pt x="1234332" y="701227"/>
                  </a:cubicBezTo>
                  <a:lnTo>
                    <a:pt x="1236155" y="706902"/>
                  </a:lnTo>
                  <a:cubicBezTo>
                    <a:pt x="1236157" y="706893"/>
                    <a:pt x="1236204" y="706750"/>
                    <a:pt x="1236936" y="704470"/>
                  </a:cubicBezTo>
                  <a:lnTo>
                    <a:pt x="1242403" y="687446"/>
                  </a:lnTo>
                  <a:cubicBezTo>
                    <a:pt x="1242411" y="687446"/>
                    <a:pt x="1242513" y="687446"/>
                    <a:pt x="1244225" y="687446"/>
                  </a:cubicBezTo>
                  <a:lnTo>
                    <a:pt x="1256982" y="687446"/>
                  </a:lnTo>
                  <a:cubicBezTo>
                    <a:pt x="1256982" y="687463"/>
                    <a:pt x="1256982" y="688156"/>
                    <a:pt x="1256982" y="719872"/>
                  </a:cubicBezTo>
                  <a:cubicBezTo>
                    <a:pt x="1256988" y="719877"/>
                    <a:pt x="1257067" y="719917"/>
                    <a:pt x="1258023" y="720413"/>
                  </a:cubicBezTo>
                  <a:lnTo>
                    <a:pt x="1265313" y="724196"/>
                  </a:lnTo>
                  <a:cubicBezTo>
                    <a:pt x="1265313" y="724205"/>
                    <a:pt x="1265313" y="724306"/>
                    <a:pt x="1265313" y="725547"/>
                  </a:cubicBezTo>
                  <a:lnTo>
                    <a:pt x="1265313" y="735005"/>
                  </a:lnTo>
                  <a:cubicBezTo>
                    <a:pt x="1265333" y="735005"/>
                    <a:pt x="1266266" y="735005"/>
                    <a:pt x="1311131" y="735005"/>
                  </a:cubicBezTo>
                  <a:cubicBezTo>
                    <a:pt x="1311131" y="735013"/>
                    <a:pt x="1311131" y="735096"/>
                    <a:pt x="1311131" y="736086"/>
                  </a:cubicBezTo>
                  <a:lnTo>
                    <a:pt x="1311131" y="743652"/>
                  </a:lnTo>
                  <a:cubicBezTo>
                    <a:pt x="1311140" y="743652"/>
                    <a:pt x="1311264" y="743652"/>
                    <a:pt x="1313213" y="743652"/>
                  </a:cubicBezTo>
                  <a:lnTo>
                    <a:pt x="1327791" y="743652"/>
                  </a:lnTo>
                  <a:cubicBezTo>
                    <a:pt x="1327791" y="743634"/>
                    <a:pt x="1327791" y="742905"/>
                    <a:pt x="1327791" y="713387"/>
                  </a:cubicBezTo>
                  <a:cubicBezTo>
                    <a:pt x="1327813" y="713387"/>
                    <a:pt x="1328769" y="713387"/>
                    <a:pt x="1373609" y="713387"/>
                  </a:cubicBezTo>
                  <a:cubicBezTo>
                    <a:pt x="1373609" y="713379"/>
                    <a:pt x="1373609" y="713282"/>
                    <a:pt x="1373609" y="712036"/>
                  </a:cubicBezTo>
                  <a:lnTo>
                    <a:pt x="1373609" y="702578"/>
                  </a:lnTo>
                  <a:cubicBezTo>
                    <a:pt x="1373616" y="702578"/>
                    <a:pt x="1373692" y="702578"/>
                    <a:pt x="1374651" y="702578"/>
                  </a:cubicBezTo>
                  <a:lnTo>
                    <a:pt x="1381940" y="702578"/>
                  </a:lnTo>
                  <a:cubicBezTo>
                    <a:pt x="1381940" y="702571"/>
                    <a:pt x="1381940" y="702458"/>
                    <a:pt x="1381940" y="700687"/>
                  </a:cubicBezTo>
                  <a:lnTo>
                    <a:pt x="1381940" y="687446"/>
                  </a:lnTo>
                  <a:cubicBezTo>
                    <a:pt x="1381950" y="687446"/>
                    <a:pt x="1382024" y="687446"/>
                    <a:pt x="1382721" y="687446"/>
                  </a:cubicBezTo>
                  <a:lnTo>
                    <a:pt x="1388188" y="687446"/>
                  </a:lnTo>
                  <a:cubicBezTo>
                    <a:pt x="1388188" y="687439"/>
                    <a:pt x="1388188" y="687354"/>
                    <a:pt x="1388188" y="686365"/>
                  </a:cubicBezTo>
                  <a:lnTo>
                    <a:pt x="1388188" y="678798"/>
                  </a:lnTo>
                  <a:cubicBezTo>
                    <a:pt x="1388196" y="678798"/>
                    <a:pt x="1388323" y="678798"/>
                    <a:pt x="1390271" y="678798"/>
                  </a:cubicBezTo>
                  <a:lnTo>
                    <a:pt x="1404849" y="678798"/>
                  </a:lnTo>
                  <a:cubicBezTo>
                    <a:pt x="1404849" y="678805"/>
                    <a:pt x="1404849" y="678882"/>
                    <a:pt x="1404849" y="679879"/>
                  </a:cubicBezTo>
                  <a:lnTo>
                    <a:pt x="1404849" y="687446"/>
                  </a:lnTo>
                  <a:cubicBezTo>
                    <a:pt x="1404861" y="687446"/>
                    <a:pt x="1405376" y="687446"/>
                    <a:pt x="1427758" y="687446"/>
                  </a:cubicBezTo>
                  <a:cubicBezTo>
                    <a:pt x="1427758" y="687438"/>
                    <a:pt x="1427758" y="687324"/>
                    <a:pt x="1427758" y="685554"/>
                  </a:cubicBezTo>
                  <a:lnTo>
                    <a:pt x="1427758" y="672313"/>
                  </a:lnTo>
                  <a:cubicBezTo>
                    <a:pt x="1427764" y="672313"/>
                    <a:pt x="1427864" y="672313"/>
                    <a:pt x="1429581" y="672313"/>
                  </a:cubicBezTo>
                  <a:lnTo>
                    <a:pt x="1442337" y="672313"/>
                  </a:lnTo>
                  <a:cubicBezTo>
                    <a:pt x="1442337" y="672325"/>
                    <a:pt x="1442337" y="672839"/>
                    <a:pt x="1442337" y="696093"/>
                  </a:cubicBezTo>
                  <a:cubicBezTo>
                    <a:pt x="1442344" y="696093"/>
                    <a:pt x="1442426" y="696093"/>
                    <a:pt x="1443379" y="696093"/>
                  </a:cubicBezTo>
                  <a:lnTo>
                    <a:pt x="1450668" y="696093"/>
                  </a:lnTo>
                  <a:cubicBezTo>
                    <a:pt x="1450668" y="696087"/>
                    <a:pt x="1450668" y="696006"/>
                    <a:pt x="1450668" y="695012"/>
                  </a:cubicBezTo>
                  <a:lnTo>
                    <a:pt x="1450668" y="687446"/>
                  </a:lnTo>
                  <a:cubicBezTo>
                    <a:pt x="1450677" y="687446"/>
                    <a:pt x="1450798" y="687446"/>
                    <a:pt x="1452489" y="687446"/>
                  </a:cubicBezTo>
                  <a:lnTo>
                    <a:pt x="1465246" y="687446"/>
                  </a:lnTo>
                  <a:cubicBezTo>
                    <a:pt x="1465246" y="687459"/>
                    <a:pt x="1465246" y="688018"/>
                    <a:pt x="1465246" y="713387"/>
                  </a:cubicBezTo>
                  <a:cubicBezTo>
                    <a:pt x="1465254" y="713387"/>
                    <a:pt x="1465376" y="713387"/>
                    <a:pt x="1467329" y="713387"/>
                  </a:cubicBezTo>
                  <a:lnTo>
                    <a:pt x="1481907" y="713387"/>
                  </a:lnTo>
                  <a:cubicBezTo>
                    <a:pt x="1481907" y="713398"/>
                    <a:pt x="1481907" y="713513"/>
                    <a:pt x="1481907" y="715008"/>
                  </a:cubicBezTo>
                  <a:lnTo>
                    <a:pt x="1481907" y="726358"/>
                  </a:lnTo>
                  <a:cubicBezTo>
                    <a:pt x="1481915" y="726358"/>
                    <a:pt x="1481988" y="726358"/>
                    <a:pt x="1482688" y="726358"/>
                  </a:cubicBezTo>
                  <a:lnTo>
                    <a:pt x="1488156" y="726358"/>
                  </a:lnTo>
                  <a:cubicBezTo>
                    <a:pt x="1488156" y="726350"/>
                    <a:pt x="1488156" y="726274"/>
                    <a:pt x="1488156" y="725547"/>
                  </a:cubicBezTo>
                  <a:lnTo>
                    <a:pt x="1488156" y="719872"/>
                  </a:lnTo>
                  <a:cubicBezTo>
                    <a:pt x="1488173" y="719872"/>
                    <a:pt x="1488912" y="719872"/>
                    <a:pt x="1519395" y="719872"/>
                  </a:cubicBezTo>
                  <a:cubicBezTo>
                    <a:pt x="1519395" y="719886"/>
                    <a:pt x="1519395" y="720449"/>
                    <a:pt x="1519395" y="743652"/>
                  </a:cubicBezTo>
                  <a:cubicBezTo>
                    <a:pt x="1519402" y="743652"/>
                    <a:pt x="1519483" y="743652"/>
                    <a:pt x="1520436" y="743652"/>
                  </a:cubicBezTo>
                  <a:lnTo>
                    <a:pt x="1527726" y="743652"/>
                  </a:lnTo>
                  <a:cubicBezTo>
                    <a:pt x="1527726" y="743659"/>
                    <a:pt x="1527726" y="743732"/>
                    <a:pt x="1527726" y="744733"/>
                  </a:cubicBezTo>
                  <a:lnTo>
                    <a:pt x="1527726" y="752299"/>
                  </a:lnTo>
                  <a:cubicBezTo>
                    <a:pt x="1527735" y="752299"/>
                    <a:pt x="1527810" y="752299"/>
                    <a:pt x="1528507" y="752299"/>
                  </a:cubicBezTo>
                  <a:lnTo>
                    <a:pt x="1533974" y="752299"/>
                  </a:lnTo>
                  <a:cubicBezTo>
                    <a:pt x="1533974" y="752292"/>
                    <a:pt x="1533974" y="752172"/>
                    <a:pt x="1533974" y="750137"/>
                  </a:cubicBezTo>
                  <a:lnTo>
                    <a:pt x="1533974" y="735005"/>
                  </a:lnTo>
                  <a:cubicBezTo>
                    <a:pt x="1533981" y="735005"/>
                    <a:pt x="1534061" y="735005"/>
                    <a:pt x="1535015" y="735005"/>
                  </a:cubicBezTo>
                  <a:lnTo>
                    <a:pt x="1542304" y="735005"/>
                  </a:lnTo>
                  <a:cubicBezTo>
                    <a:pt x="1542304" y="735013"/>
                    <a:pt x="1542304" y="735096"/>
                    <a:pt x="1542304" y="736086"/>
                  </a:cubicBezTo>
                  <a:lnTo>
                    <a:pt x="1542304" y="743652"/>
                  </a:lnTo>
                  <a:lnTo>
                    <a:pt x="1547771" y="741659"/>
                  </a:lnTo>
                  <a:cubicBezTo>
                    <a:pt x="1548552" y="741287"/>
                    <a:pt x="1548552" y="741085"/>
                    <a:pt x="1548552" y="740679"/>
                  </a:cubicBezTo>
                  <a:lnTo>
                    <a:pt x="1548552" y="735005"/>
                  </a:lnTo>
                  <a:cubicBezTo>
                    <a:pt x="1548570" y="735005"/>
                    <a:pt x="1549393" y="735005"/>
                    <a:pt x="1588123" y="735005"/>
                  </a:cubicBezTo>
                  <a:cubicBezTo>
                    <a:pt x="1588123" y="735019"/>
                    <a:pt x="1588123" y="735566"/>
                    <a:pt x="1588123" y="758784"/>
                  </a:cubicBezTo>
                  <a:cubicBezTo>
                    <a:pt x="1588131" y="758784"/>
                    <a:pt x="1588252" y="758784"/>
                    <a:pt x="1590205" y="758784"/>
                  </a:cubicBezTo>
                  <a:lnTo>
                    <a:pt x="1604783" y="758784"/>
                  </a:lnTo>
                  <a:cubicBezTo>
                    <a:pt x="1604783" y="758792"/>
                    <a:pt x="1604783" y="758874"/>
                    <a:pt x="1604783" y="759865"/>
                  </a:cubicBezTo>
                  <a:lnTo>
                    <a:pt x="1604783" y="767431"/>
                  </a:lnTo>
                  <a:cubicBezTo>
                    <a:pt x="1604793" y="767431"/>
                    <a:pt x="1604919" y="767431"/>
                    <a:pt x="1606606" y="767431"/>
                  </a:cubicBezTo>
                  <a:lnTo>
                    <a:pt x="1609462" y="767431"/>
                  </a:lnTo>
                  <a:lnTo>
                    <a:pt x="1609462" y="1121663"/>
                  </a:lnTo>
                  <a:lnTo>
                    <a:pt x="0" y="1121663"/>
                  </a:lnTo>
                  <a:lnTo>
                    <a:pt x="43213" y="1048827"/>
                  </a:lnTo>
                  <a:cubicBezTo>
                    <a:pt x="56785" y="1047723"/>
                    <a:pt x="70386" y="1046621"/>
                    <a:pt x="84500" y="1045519"/>
                  </a:cubicBezTo>
                  <a:cubicBezTo>
                    <a:pt x="84500" y="1033896"/>
                    <a:pt x="84500" y="1024598"/>
                    <a:pt x="84500" y="1012974"/>
                  </a:cubicBezTo>
                  <a:cubicBezTo>
                    <a:pt x="100534" y="1012974"/>
                    <a:pt x="116567" y="1012974"/>
                    <a:pt x="130311" y="1012974"/>
                  </a:cubicBezTo>
                  <a:cubicBezTo>
                    <a:pt x="130311" y="1006000"/>
                    <a:pt x="130311" y="1001351"/>
                    <a:pt x="130311" y="994377"/>
                  </a:cubicBezTo>
                  <a:cubicBezTo>
                    <a:pt x="162379" y="994377"/>
                    <a:pt x="194447" y="994377"/>
                    <a:pt x="226515" y="994377"/>
                  </a:cubicBezTo>
                  <a:cubicBezTo>
                    <a:pt x="226515" y="999026"/>
                    <a:pt x="226515" y="1001351"/>
                    <a:pt x="226515" y="1006000"/>
                  </a:cubicBezTo>
                  <a:cubicBezTo>
                    <a:pt x="247130" y="1006000"/>
                    <a:pt x="267744" y="1006000"/>
                    <a:pt x="288359" y="1006000"/>
                  </a:cubicBezTo>
                  <a:cubicBezTo>
                    <a:pt x="288359" y="1008325"/>
                    <a:pt x="288359" y="1010650"/>
                    <a:pt x="288359" y="1012974"/>
                  </a:cubicBezTo>
                  <a:cubicBezTo>
                    <a:pt x="292940" y="1012974"/>
                    <a:pt x="299812" y="1012974"/>
                    <a:pt x="306683" y="1012974"/>
                  </a:cubicBezTo>
                  <a:cubicBezTo>
                    <a:pt x="306683" y="1015299"/>
                    <a:pt x="306683" y="1017624"/>
                    <a:pt x="306683" y="1019948"/>
                  </a:cubicBezTo>
                  <a:cubicBezTo>
                    <a:pt x="311265" y="1019948"/>
                    <a:pt x="318136" y="1019948"/>
                    <a:pt x="322717" y="1019948"/>
                  </a:cubicBezTo>
                  <a:cubicBezTo>
                    <a:pt x="322717" y="985079"/>
                    <a:pt x="322717" y="950209"/>
                    <a:pt x="322717" y="915339"/>
                  </a:cubicBezTo>
                  <a:cubicBezTo>
                    <a:pt x="338751" y="910690"/>
                    <a:pt x="354786" y="906041"/>
                    <a:pt x="370819" y="901391"/>
                  </a:cubicBezTo>
                  <a:cubicBezTo>
                    <a:pt x="400597" y="901391"/>
                    <a:pt x="430373" y="901391"/>
                    <a:pt x="460150" y="901391"/>
                  </a:cubicBezTo>
                  <a:cubicBezTo>
                    <a:pt x="460150" y="845600"/>
                    <a:pt x="460150" y="789808"/>
                    <a:pt x="460150" y="734017"/>
                  </a:cubicBezTo>
                  <a:cubicBezTo>
                    <a:pt x="467022" y="729367"/>
                    <a:pt x="476184" y="727043"/>
                    <a:pt x="485346" y="722393"/>
                  </a:cubicBezTo>
                  <a:cubicBezTo>
                    <a:pt x="521995" y="717744"/>
                    <a:pt x="558644" y="710770"/>
                    <a:pt x="595293" y="703796"/>
                  </a:cubicBezTo>
                  <a:cubicBezTo>
                    <a:pt x="609037" y="708445"/>
                    <a:pt x="620489" y="713095"/>
                    <a:pt x="634232" y="715419"/>
                  </a:cubicBezTo>
                  <a:cubicBezTo>
                    <a:pt x="636523" y="717744"/>
                    <a:pt x="638814" y="720069"/>
                    <a:pt x="641104" y="722393"/>
                  </a:cubicBezTo>
                  <a:cubicBezTo>
                    <a:pt x="641104" y="827002"/>
                    <a:pt x="641104" y="931612"/>
                    <a:pt x="641104" y="1033896"/>
                  </a:cubicBezTo>
                  <a:cubicBezTo>
                    <a:pt x="645685" y="1033896"/>
                    <a:pt x="650266" y="1033896"/>
                    <a:pt x="657138" y="1033896"/>
                  </a:cubicBezTo>
                  <a:cubicBezTo>
                    <a:pt x="657138" y="992053"/>
                    <a:pt x="657138" y="950209"/>
                    <a:pt x="657138" y="908365"/>
                  </a:cubicBezTo>
                  <a:cubicBezTo>
                    <a:pt x="661719" y="908365"/>
                    <a:pt x="666300" y="908365"/>
                    <a:pt x="670881" y="908365"/>
                  </a:cubicBezTo>
                  <a:cubicBezTo>
                    <a:pt x="670881" y="903716"/>
                    <a:pt x="670881" y="901391"/>
                    <a:pt x="670881" y="896742"/>
                  </a:cubicBezTo>
                  <a:cubicBezTo>
                    <a:pt x="675462" y="894417"/>
                    <a:pt x="680043" y="892093"/>
                    <a:pt x="684624" y="889768"/>
                  </a:cubicBezTo>
                  <a:lnTo>
                    <a:pt x="696077" y="889768"/>
                  </a:lnTo>
                  <a:cubicBezTo>
                    <a:pt x="696077" y="885119"/>
                    <a:pt x="696077" y="882794"/>
                    <a:pt x="696077" y="878145"/>
                  </a:cubicBezTo>
                  <a:cubicBezTo>
                    <a:pt x="698368" y="875820"/>
                    <a:pt x="702949" y="873495"/>
                    <a:pt x="705239" y="871171"/>
                  </a:cubicBezTo>
                  <a:cubicBezTo>
                    <a:pt x="712111" y="871171"/>
                    <a:pt x="721274" y="871171"/>
                    <a:pt x="728146" y="871171"/>
                  </a:cubicBezTo>
                  <a:cubicBezTo>
                    <a:pt x="728146" y="882794"/>
                    <a:pt x="728146" y="896742"/>
                    <a:pt x="728146" y="908365"/>
                  </a:cubicBezTo>
                  <a:cubicBezTo>
                    <a:pt x="744180" y="908365"/>
                    <a:pt x="760213" y="908365"/>
                    <a:pt x="776247" y="908365"/>
                  </a:cubicBezTo>
                  <a:cubicBezTo>
                    <a:pt x="776247" y="952534"/>
                    <a:pt x="776247" y="994377"/>
                    <a:pt x="776247" y="1038546"/>
                  </a:cubicBezTo>
                  <a:cubicBezTo>
                    <a:pt x="783118" y="1038546"/>
                    <a:pt x="789990" y="1038546"/>
                    <a:pt x="794571" y="1038546"/>
                  </a:cubicBezTo>
                  <a:cubicBezTo>
                    <a:pt x="801443" y="1036221"/>
                    <a:pt x="806024" y="1033896"/>
                    <a:pt x="812895" y="1031572"/>
                  </a:cubicBezTo>
                  <a:cubicBezTo>
                    <a:pt x="812895" y="1026922"/>
                    <a:pt x="812895" y="1024598"/>
                    <a:pt x="812895" y="1022273"/>
                  </a:cubicBezTo>
                  <a:cubicBezTo>
                    <a:pt x="810605" y="1022273"/>
                    <a:pt x="808315" y="1019948"/>
                    <a:pt x="806024" y="1019948"/>
                  </a:cubicBezTo>
                  <a:cubicBezTo>
                    <a:pt x="806024" y="1017624"/>
                    <a:pt x="806024" y="1015299"/>
                    <a:pt x="806024" y="1012974"/>
                  </a:cubicBezTo>
                  <a:cubicBezTo>
                    <a:pt x="808315" y="1010650"/>
                    <a:pt x="810605" y="1010650"/>
                    <a:pt x="812895" y="1008325"/>
                  </a:cubicBezTo>
                  <a:cubicBezTo>
                    <a:pt x="812895" y="992053"/>
                    <a:pt x="812895" y="973455"/>
                    <a:pt x="812895" y="957183"/>
                  </a:cubicBezTo>
                  <a:cubicBezTo>
                    <a:pt x="810605" y="957183"/>
                    <a:pt x="808315" y="954858"/>
                    <a:pt x="806024" y="954858"/>
                  </a:cubicBezTo>
                  <a:cubicBezTo>
                    <a:pt x="806024" y="952534"/>
                    <a:pt x="806024" y="950209"/>
                    <a:pt x="806024" y="947884"/>
                  </a:cubicBezTo>
                  <a:cubicBezTo>
                    <a:pt x="808315" y="945560"/>
                    <a:pt x="810605" y="945560"/>
                    <a:pt x="812895" y="943235"/>
                  </a:cubicBezTo>
                  <a:lnTo>
                    <a:pt x="817477" y="938586"/>
                  </a:lnTo>
                  <a:lnTo>
                    <a:pt x="817477" y="929287"/>
                  </a:lnTo>
                  <a:cubicBezTo>
                    <a:pt x="815186" y="929287"/>
                    <a:pt x="815186" y="929287"/>
                    <a:pt x="812895" y="929287"/>
                  </a:cubicBezTo>
                  <a:cubicBezTo>
                    <a:pt x="812895" y="926962"/>
                    <a:pt x="812895" y="924638"/>
                    <a:pt x="812895" y="922313"/>
                  </a:cubicBezTo>
                  <a:cubicBezTo>
                    <a:pt x="815186" y="922313"/>
                    <a:pt x="817477" y="919988"/>
                    <a:pt x="819767" y="917664"/>
                  </a:cubicBezTo>
                  <a:cubicBezTo>
                    <a:pt x="822057" y="889768"/>
                    <a:pt x="828929" y="866522"/>
                    <a:pt x="856416" y="852574"/>
                  </a:cubicBezTo>
                  <a:cubicBezTo>
                    <a:pt x="854125" y="852574"/>
                    <a:pt x="854125" y="850249"/>
                    <a:pt x="851835" y="850249"/>
                  </a:cubicBezTo>
                  <a:cubicBezTo>
                    <a:pt x="851835" y="847924"/>
                    <a:pt x="851835" y="845600"/>
                    <a:pt x="851835" y="843275"/>
                  </a:cubicBezTo>
                  <a:cubicBezTo>
                    <a:pt x="854125" y="843275"/>
                    <a:pt x="856416" y="840950"/>
                    <a:pt x="858706" y="840950"/>
                  </a:cubicBezTo>
                  <a:cubicBezTo>
                    <a:pt x="858706" y="836301"/>
                    <a:pt x="858706" y="833976"/>
                    <a:pt x="858706" y="831652"/>
                  </a:cubicBezTo>
                  <a:cubicBezTo>
                    <a:pt x="860997" y="831652"/>
                    <a:pt x="860997" y="831652"/>
                    <a:pt x="863288" y="831652"/>
                  </a:cubicBezTo>
                  <a:cubicBezTo>
                    <a:pt x="863288" y="824678"/>
                    <a:pt x="863288" y="817704"/>
                    <a:pt x="863288" y="810730"/>
                  </a:cubicBezTo>
                  <a:cubicBezTo>
                    <a:pt x="860997" y="810730"/>
                    <a:pt x="860997" y="810730"/>
                    <a:pt x="858706" y="810730"/>
                  </a:cubicBezTo>
                  <a:cubicBezTo>
                    <a:pt x="858706" y="808405"/>
                    <a:pt x="858706" y="808405"/>
                    <a:pt x="858706" y="806081"/>
                  </a:cubicBezTo>
                  <a:lnTo>
                    <a:pt x="863288" y="803756"/>
                  </a:lnTo>
                  <a:cubicBezTo>
                    <a:pt x="867868" y="799107"/>
                    <a:pt x="870159" y="794457"/>
                    <a:pt x="874740" y="787483"/>
                  </a:cubicBezTo>
                  <a:cubicBezTo>
                    <a:pt x="877030" y="782834"/>
                    <a:pt x="877030" y="780510"/>
                    <a:pt x="877030" y="778185"/>
                  </a:cubicBezTo>
                  <a:cubicBezTo>
                    <a:pt x="872450" y="771211"/>
                    <a:pt x="872450" y="759588"/>
                    <a:pt x="877030" y="752614"/>
                  </a:cubicBezTo>
                  <a:cubicBezTo>
                    <a:pt x="877032" y="752611"/>
                    <a:pt x="877047" y="752565"/>
                    <a:pt x="877317" y="751742"/>
                  </a:cubicBezTo>
                  <a:lnTo>
                    <a:pt x="879321" y="745640"/>
                  </a:lnTo>
                  <a:cubicBezTo>
                    <a:pt x="879322" y="745643"/>
                    <a:pt x="879338" y="745689"/>
                    <a:pt x="879607" y="746512"/>
                  </a:cubicBezTo>
                  <a:lnTo>
                    <a:pt x="881612" y="752614"/>
                  </a:lnTo>
                  <a:cubicBezTo>
                    <a:pt x="886192" y="759588"/>
                    <a:pt x="888483" y="771211"/>
                    <a:pt x="883902" y="778185"/>
                  </a:cubicBezTo>
                  <a:cubicBezTo>
                    <a:pt x="883902" y="780510"/>
                    <a:pt x="883902" y="782834"/>
                    <a:pt x="883902" y="785159"/>
                  </a:cubicBezTo>
                  <a:cubicBezTo>
                    <a:pt x="888483" y="792133"/>
                    <a:pt x="893064" y="799107"/>
                    <a:pt x="895356" y="803756"/>
                  </a:cubicBezTo>
                  <a:cubicBezTo>
                    <a:pt x="897647" y="803756"/>
                    <a:pt x="897647" y="806081"/>
                    <a:pt x="899937" y="806081"/>
                  </a:cubicBezTo>
                  <a:cubicBezTo>
                    <a:pt x="899937" y="808405"/>
                    <a:pt x="899937" y="808405"/>
                    <a:pt x="899937" y="810730"/>
                  </a:cubicBezTo>
                  <a:cubicBezTo>
                    <a:pt x="897647" y="817704"/>
                    <a:pt x="897647" y="824678"/>
                    <a:pt x="897647" y="831652"/>
                  </a:cubicBezTo>
                  <a:cubicBezTo>
                    <a:pt x="902227" y="833976"/>
                    <a:pt x="902227" y="836301"/>
                    <a:pt x="902227" y="840950"/>
                  </a:cubicBezTo>
                  <a:lnTo>
                    <a:pt x="906809" y="843275"/>
                  </a:lnTo>
                  <a:cubicBezTo>
                    <a:pt x="906809" y="845600"/>
                    <a:pt x="906809" y="847924"/>
                    <a:pt x="906809" y="850249"/>
                  </a:cubicBezTo>
                  <a:cubicBezTo>
                    <a:pt x="904518" y="852574"/>
                    <a:pt x="904518" y="852574"/>
                    <a:pt x="902227" y="852574"/>
                  </a:cubicBezTo>
                  <a:cubicBezTo>
                    <a:pt x="915970" y="859548"/>
                    <a:pt x="923988" y="868847"/>
                    <a:pt x="929142" y="879889"/>
                  </a:cubicBezTo>
                  <a:lnTo>
                    <a:pt x="938277" y="915339"/>
                  </a:lnTo>
                  <a:lnTo>
                    <a:pt x="970944" y="915339"/>
                  </a:lnTo>
                  <a:lnTo>
                    <a:pt x="970944" y="886329"/>
                  </a:lnTo>
                  <a:lnTo>
                    <a:pt x="965411" y="886329"/>
                  </a:lnTo>
                  <a:cubicBezTo>
                    <a:pt x="965411" y="886306"/>
                    <a:pt x="965411" y="884414"/>
                    <a:pt x="965411" y="724196"/>
                  </a:cubicBezTo>
                  <a:cubicBezTo>
                    <a:pt x="965423" y="724196"/>
                    <a:pt x="965907" y="724196"/>
                    <a:pt x="986238" y="724196"/>
                  </a:cubicBezTo>
                  <a:cubicBezTo>
                    <a:pt x="986242" y="724190"/>
                    <a:pt x="986280" y="724108"/>
                    <a:pt x="986759" y="723115"/>
                  </a:cubicBezTo>
                  <a:lnTo>
                    <a:pt x="990403" y="715549"/>
                  </a:lnTo>
                  <a:cubicBezTo>
                    <a:pt x="990412" y="715550"/>
                    <a:pt x="990528" y="715568"/>
                    <a:pt x="992226" y="715819"/>
                  </a:cubicBezTo>
                  <a:lnTo>
                    <a:pt x="1004982" y="717710"/>
                  </a:lnTo>
                  <a:cubicBezTo>
                    <a:pt x="1004985" y="717720"/>
                    <a:pt x="1005024" y="717821"/>
                    <a:pt x="1005502" y="719062"/>
                  </a:cubicBezTo>
                  <a:lnTo>
                    <a:pt x="1009146" y="728519"/>
                  </a:lnTo>
                  <a:cubicBezTo>
                    <a:pt x="1009161" y="728520"/>
                    <a:pt x="1009773" y="728570"/>
                    <a:pt x="1036221" y="730681"/>
                  </a:cubicBezTo>
                  <a:cubicBezTo>
                    <a:pt x="1036221" y="730661"/>
                    <a:pt x="1036221" y="729131"/>
                    <a:pt x="1036221" y="607460"/>
                  </a:cubicBezTo>
                  <a:cubicBezTo>
                    <a:pt x="1036230" y="607460"/>
                    <a:pt x="1036353" y="607460"/>
                    <a:pt x="1038304" y="607460"/>
                  </a:cubicBezTo>
                  <a:lnTo>
                    <a:pt x="1052883" y="607460"/>
                  </a:lnTo>
                  <a:cubicBezTo>
                    <a:pt x="1052883" y="607438"/>
                    <a:pt x="1052883" y="605724"/>
                    <a:pt x="1052883" y="471268"/>
                  </a:cubicBezTo>
                  <a:cubicBezTo>
                    <a:pt x="1052891" y="471268"/>
                    <a:pt x="1053002" y="471268"/>
                    <a:pt x="1054704" y="471268"/>
                  </a:cubicBezTo>
                  <a:lnTo>
                    <a:pt x="1067461" y="471268"/>
                  </a:lnTo>
                  <a:cubicBezTo>
                    <a:pt x="1067461" y="471251"/>
                    <a:pt x="1067461" y="469845"/>
                    <a:pt x="1067461" y="356694"/>
                  </a:cubicBezTo>
                  <a:cubicBezTo>
                    <a:pt x="1071626" y="354532"/>
                    <a:pt x="1071626" y="354532"/>
                    <a:pt x="1071626" y="328590"/>
                  </a:cubicBezTo>
                  <a:cubicBezTo>
                    <a:pt x="1071633" y="328590"/>
                    <a:pt x="1071756" y="328590"/>
                    <a:pt x="1073709" y="328590"/>
                  </a:cubicBezTo>
                  <a:lnTo>
                    <a:pt x="1088288" y="328590"/>
                  </a:lnTo>
                  <a:cubicBezTo>
                    <a:pt x="1088299" y="328567"/>
                    <a:pt x="1088922" y="327200"/>
                    <a:pt x="1125775" y="246444"/>
                  </a:cubicBezTo>
                  <a:cubicBezTo>
                    <a:pt x="1125775" y="246430"/>
                    <a:pt x="1125810" y="244478"/>
                    <a:pt x="1129941"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3" name="Freeform: Shape 12">
              <a:extLst>
                <a:ext uri="{FF2B5EF4-FFF2-40B4-BE49-F238E27FC236}">
                  <a16:creationId xmlns:a16="http://schemas.microsoft.com/office/drawing/2014/main" xmlns="" id="{3214353A-EABD-49DB-9910-E10B582BE8C2}"/>
                </a:ext>
              </a:extLst>
            </p:cNvPr>
            <p:cNvSpPr>
              <a:spLocks/>
            </p:cNvSpPr>
            <p:nvPr userDrawn="1"/>
          </p:nvSpPr>
          <p:spPr bwMode="auto">
            <a:xfrm>
              <a:off x="7716044" y="5840773"/>
              <a:ext cx="4475956" cy="1039515"/>
            </a:xfrm>
            <a:custGeom>
              <a:avLst/>
              <a:gdLst>
                <a:gd name="connsiteX0" fmla="*/ 1569801 w 4475956"/>
                <a:gd name="connsiteY0" fmla="*/ 0 h 1039515"/>
                <a:gd name="connsiteX1" fmla="*/ 1573966 w 4475956"/>
                <a:gd name="connsiteY1" fmla="*/ 17294 h 1039515"/>
                <a:gd name="connsiteX2" fmla="*/ 1576049 w 4475956"/>
                <a:gd name="connsiteY2" fmla="*/ 75662 h 1039515"/>
                <a:gd name="connsiteX3" fmla="*/ 1578131 w 4475956"/>
                <a:gd name="connsiteY3" fmla="*/ 138354 h 1039515"/>
                <a:gd name="connsiteX4" fmla="*/ 1584379 w 4475956"/>
                <a:gd name="connsiteY4" fmla="*/ 144840 h 1039515"/>
                <a:gd name="connsiteX5" fmla="*/ 1582297 w 4475956"/>
                <a:gd name="connsiteY5" fmla="*/ 151324 h 1039515"/>
                <a:gd name="connsiteX6" fmla="*/ 1582297 w 4475956"/>
                <a:gd name="connsiteY6" fmla="*/ 229148 h 1039515"/>
                <a:gd name="connsiteX7" fmla="*/ 1584379 w 4475956"/>
                <a:gd name="connsiteY7" fmla="*/ 233472 h 1039515"/>
                <a:gd name="connsiteX8" fmla="*/ 1584379 w 4475956"/>
                <a:gd name="connsiteY8" fmla="*/ 255090 h 1039515"/>
                <a:gd name="connsiteX9" fmla="*/ 1598957 w 4475956"/>
                <a:gd name="connsiteY9" fmla="*/ 255090 h 1039515"/>
                <a:gd name="connsiteX10" fmla="*/ 1598957 w 4475956"/>
                <a:gd name="connsiteY10" fmla="*/ 272384 h 1039515"/>
                <a:gd name="connsiteX11" fmla="*/ 1607289 w 4475956"/>
                <a:gd name="connsiteY11" fmla="*/ 296163 h 1039515"/>
                <a:gd name="connsiteX12" fmla="*/ 1601041 w 4475956"/>
                <a:gd name="connsiteY12" fmla="*/ 300487 h 1039515"/>
                <a:gd name="connsiteX13" fmla="*/ 1588544 w 4475956"/>
                <a:gd name="connsiteY13" fmla="*/ 322105 h 1039515"/>
                <a:gd name="connsiteX14" fmla="*/ 1596875 w 4475956"/>
                <a:gd name="connsiteY14" fmla="*/ 575033 h 1039515"/>
                <a:gd name="connsiteX15" fmla="*/ 1663520 w 4475956"/>
                <a:gd name="connsiteY15" fmla="*/ 575033 h 1039515"/>
                <a:gd name="connsiteX16" fmla="*/ 1663520 w 4475956"/>
                <a:gd name="connsiteY16" fmla="*/ 650695 h 1039515"/>
                <a:gd name="connsiteX17" fmla="*/ 1671851 w 4475956"/>
                <a:gd name="connsiteY17" fmla="*/ 650695 h 1039515"/>
                <a:gd name="connsiteX18" fmla="*/ 1673933 w 4475956"/>
                <a:gd name="connsiteY18" fmla="*/ 644210 h 1039515"/>
                <a:gd name="connsiteX19" fmla="*/ 1680181 w 4475956"/>
                <a:gd name="connsiteY19" fmla="*/ 644210 h 1039515"/>
                <a:gd name="connsiteX20" fmla="*/ 1682265 w 4475956"/>
                <a:gd name="connsiteY20" fmla="*/ 652857 h 1039515"/>
                <a:gd name="connsiteX21" fmla="*/ 1694761 w 4475956"/>
                <a:gd name="connsiteY21" fmla="*/ 652857 h 1039515"/>
                <a:gd name="connsiteX22" fmla="*/ 1694761 w 4475956"/>
                <a:gd name="connsiteY22" fmla="*/ 646371 h 1039515"/>
                <a:gd name="connsiteX23" fmla="*/ 1717668 w 4475956"/>
                <a:gd name="connsiteY23" fmla="*/ 646371 h 1039515"/>
                <a:gd name="connsiteX24" fmla="*/ 1717668 w 4475956"/>
                <a:gd name="connsiteY24" fmla="*/ 652857 h 1039515"/>
                <a:gd name="connsiteX25" fmla="*/ 1738495 w 4475956"/>
                <a:gd name="connsiteY25" fmla="*/ 652857 h 1039515"/>
                <a:gd name="connsiteX26" fmla="*/ 1738495 w 4475956"/>
                <a:gd name="connsiteY26" fmla="*/ 698254 h 1039515"/>
                <a:gd name="connsiteX27" fmla="*/ 1753074 w 4475956"/>
                <a:gd name="connsiteY27" fmla="*/ 698254 h 1039515"/>
                <a:gd name="connsiteX28" fmla="*/ 1753074 w 4475956"/>
                <a:gd name="connsiteY28" fmla="*/ 685283 h 1039515"/>
                <a:gd name="connsiteX29" fmla="*/ 1769735 w 4475956"/>
                <a:gd name="connsiteY29" fmla="*/ 685283 h 1039515"/>
                <a:gd name="connsiteX30" fmla="*/ 1769735 w 4475956"/>
                <a:gd name="connsiteY30" fmla="*/ 505856 h 1039515"/>
                <a:gd name="connsiteX31" fmla="*/ 1775983 w 4475956"/>
                <a:gd name="connsiteY31" fmla="*/ 499370 h 1039515"/>
                <a:gd name="connsiteX32" fmla="*/ 1850959 w 4475956"/>
                <a:gd name="connsiteY32" fmla="*/ 499370 h 1039515"/>
                <a:gd name="connsiteX33" fmla="*/ 1850959 w 4475956"/>
                <a:gd name="connsiteY33" fmla="*/ 508018 h 1039515"/>
                <a:gd name="connsiteX34" fmla="*/ 1861371 w 4475956"/>
                <a:gd name="connsiteY34" fmla="*/ 508018 h 1039515"/>
                <a:gd name="connsiteX35" fmla="*/ 1861371 w 4475956"/>
                <a:gd name="connsiteY35" fmla="*/ 622592 h 1039515"/>
                <a:gd name="connsiteX36" fmla="*/ 1884280 w 4475956"/>
                <a:gd name="connsiteY36" fmla="*/ 622592 h 1039515"/>
                <a:gd name="connsiteX37" fmla="*/ 1884280 w 4475956"/>
                <a:gd name="connsiteY37" fmla="*/ 555577 h 1039515"/>
                <a:gd name="connsiteX38" fmla="*/ 1911356 w 4475956"/>
                <a:gd name="connsiteY38" fmla="*/ 555577 h 1039515"/>
                <a:gd name="connsiteX39" fmla="*/ 1915519 w 4475956"/>
                <a:gd name="connsiteY39" fmla="*/ 551253 h 1039515"/>
                <a:gd name="connsiteX40" fmla="*/ 1923851 w 4475956"/>
                <a:gd name="connsiteY40" fmla="*/ 551253 h 1039515"/>
                <a:gd name="connsiteX41" fmla="*/ 1928015 w 4475956"/>
                <a:gd name="connsiteY41" fmla="*/ 555577 h 1039515"/>
                <a:gd name="connsiteX42" fmla="*/ 1950925 w 4475956"/>
                <a:gd name="connsiteY42" fmla="*/ 555577 h 1039515"/>
                <a:gd name="connsiteX43" fmla="*/ 1950925 w 4475956"/>
                <a:gd name="connsiteY43" fmla="*/ 438841 h 1039515"/>
                <a:gd name="connsiteX44" fmla="*/ 2009239 w 4475956"/>
                <a:gd name="connsiteY44" fmla="*/ 428032 h 1039515"/>
                <a:gd name="connsiteX45" fmla="*/ 2009239 w 4475956"/>
                <a:gd name="connsiteY45" fmla="*/ 429113 h 1039515"/>
                <a:gd name="connsiteX46" fmla="*/ 2009239 w 4475956"/>
                <a:gd name="connsiteY46" fmla="*/ 436679 h 1039515"/>
                <a:gd name="connsiteX47" fmla="*/ 2036313 w 4475956"/>
                <a:gd name="connsiteY47" fmla="*/ 436679 h 1039515"/>
                <a:gd name="connsiteX48" fmla="*/ 2036313 w 4475956"/>
                <a:gd name="connsiteY48" fmla="*/ 691769 h 1039515"/>
                <a:gd name="connsiteX49" fmla="*/ 2059223 w 4475956"/>
                <a:gd name="connsiteY49" fmla="*/ 691769 h 1039515"/>
                <a:gd name="connsiteX50" fmla="*/ 2059223 w 4475956"/>
                <a:gd name="connsiteY50" fmla="*/ 687445 h 1039515"/>
                <a:gd name="connsiteX51" fmla="*/ 2071719 w 4475956"/>
                <a:gd name="connsiteY51" fmla="*/ 687445 h 1039515"/>
                <a:gd name="connsiteX52" fmla="*/ 2071719 w 4475956"/>
                <a:gd name="connsiteY52" fmla="*/ 691769 h 1039515"/>
                <a:gd name="connsiteX53" fmla="*/ 2096710 w 4475956"/>
                <a:gd name="connsiteY53" fmla="*/ 691769 h 1039515"/>
                <a:gd name="connsiteX54" fmla="*/ 2096710 w 4475956"/>
                <a:gd name="connsiteY54" fmla="*/ 678798 h 1039515"/>
                <a:gd name="connsiteX55" fmla="*/ 2125867 w 4475956"/>
                <a:gd name="connsiteY55" fmla="*/ 678798 h 1039515"/>
                <a:gd name="connsiteX56" fmla="*/ 2138363 w 4475956"/>
                <a:gd name="connsiteY56" fmla="*/ 674474 h 1039515"/>
                <a:gd name="connsiteX57" fmla="*/ 2159190 w 4475956"/>
                <a:gd name="connsiteY57" fmla="*/ 678798 h 1039515"/>
                <a:gd name="connsiteX58" fmla="*/ 2159190 w 4475956"/>
                <a:gd name="connsiteY58" fmla="*/ 661504 h 1039515"/>
                <a:gd name="connsiteX59" fmla="*/ 2167521 w 4475956"/>
                <a:gd name="connsiteY59" fmla="*/ 661504 h 1039515"/>
                <a:gd name="connsiteX60" fmla="*/ 2167521 w 4475956"/>
                <a:gd name="connsiteY60" fmla="*/ 648533 h 1039515"/>
                <a:gd name="connsiteX61" fmla="*/ 2225834 w 4475956"/>
                <a:gd name="connsiteY61" fmla="*/ 648533 h 1039515"/>
                <a:gd name="connsiteX62" fmla="*/ 2225834 w 4475956"/>
                <a:gd name="connsiteY62" fmla="*/ 618268 h 1039515"/>
                <a:gd name="connsiteX63" fmla="*/ 2244577 w 4475956"/>
                <a:gd name="connsiteY63" fmla="*/ 618268 h 1039515"/>
                <a:gd name="connsiteX64" fmla="*/ 2244577 w 4475956"/>
                <a:gd name="connsiteY64" fmla="*/ 611783 h 1039515"/>
                <a:gd name="connsiteX65" fmla="*/ 2257073 w 4475956"/>
                <a:gd name="connsiteY65" fmla="*/ 611783 h 1039515"/>
                <a:gd name="connsiteX66" fmla="*/ 2257073 w 4475956"/>
                <a:gd name="connsiteY66" fmla="*/ 618268 h 1039515"/>
                <a:gd name="connsiteX67" fmla="*/ 2273734 w 4475956"/>
                <a:gd name="connsiteY67" fmla="*/ 618268 h 1039515"/>
                <a:gd name="connsiteX68" fmla="*/ 2273734 w 4475956"/>
                <a:gd name="connsiteY68" fmla="*/ 667989 h 1039515"/>
                <a:gd name="connsiteX69" fmla="*/ 2307057 w 4475956"/>
                <a:gd name="connsiteY69" fmla="*/ 667989 h 1039515"/>
                <a:gd name="connsiteX70" fmla="*/ 2307057 w 4475956"/>
                <a:gd name="connsiteY70" fmla="*/ 642048 h 1039515"/>
                <a:gd name="connsiteX71" fmla="*/ 2346627 w 4475956"/>
                <a:gd name="connsiteY71" fmla="*/ 642048 h 1039515"/>
                <a:gd name="connsiteX72" fmla="*/ 2346627 w 4475956"/>
                <a:gd name="connsiteY72" fmla="*/ 611783 h 1039515"/>
                <a:gd name="connsiteX73" fmla="*/ 2396611 w 4475956"/>
                <a:gd name="connsiteY73" fmla="*/ 611783 h 1039515"/>
                <a:gd name="connsiteX74" fmla="*/ 2396611 w 4475956"/>
                <a:gd name="connsiteY74" fmla="*/ 722939 h 1039515"/>
                <a:gd name="connsiteX75" fmla="*/ 2396611 w 4475956"/>
                <a:gd name="connsiteY75" fmla="*/ 736718 h 1039515"/>
                <a:gd name="connsiteX76" fmla="*/ 2464305 w 4475956"/>
                <a:gd name="connsiteY76" fmla="*/ 736718 h 1039515"/>
                <a:gd name="connsiteX77" fmla="*/ 2464305 w 4475956"/>
                <a:gd name="connsiteY77" fmla="*/ 842490 h 1039515"/>
                <a:gd name="connsiteX78" fmla="*/ 2464305 w 4475956"/>
                <a:gd name="connsiteY78" fmla="*/ 865737 h 1039515"/>
                <a:gd name="connsiteX79" fmla="*/ 2479678 w 4475956"/>
                <a:gd name="connsiteY79" fmla="*/ 865737 h 1039515"/>
                <a:gd name="connsiteX80" fmla="*/ 2479678 w 4475956"/>
                <a:gd name="connsiteY80" fmla="*/ 864575 h 1039515"/>
                <a:gd name="connsiteX81" fmla="*/ 2479678 w 4475956"/>
                <a:gd name="connsiteY81" fmla="*/ 856439 h 1039515"/>
                <a:gd name="connsiteX82" fmla="*/ 2525489 w 4475956"/>
                <a:gd name="connsiteY82" fmla="*/ 856439 h 1039515"/>
                <a:gd name="connsiteX83" fmla="*/ 2525489 w 4475956"/>
                <a:gd name="connsiteY83" fmla="*/ 877360 h 1039515"/>
                <a:gd name="connsiteX84" fmla="*/ 2527778 w 4475956"/>
                <a:gd name="connsiteY84" fmla="*/ 878523 h 1039515"/>
                <a:gd name="connsiteX85" fmla="*/ 2543813 w 4475956"/>
                <a:gd name="connsiteY85" fmla="*/ 886659 h 1039515"/>
                <a:gd name="connsiteX86" fmla="*/ 2543813 w 4475956"/>
                <a:gd name="connsiteY86" fmla="*/ 916879 h 1039515"/>
                <a:gd name="connsiteX87" fmla="*/ 2545245 w 4475956"/>
                <a:gd name="connsiteY87" fmla="*/ 917461 h 1039515"/>
                <a:gd name="connsiteX88" fmla="*/ 2555266 w 4475956"/>
                <a:gd name="connsiteY88" fmla="*/ 921529 h 1039515"/>
                <a:gd name="connsiteX89" fmla="*/ 2555266 w 4475956"/>
                <a:gd name="connsiteY89" fmla="*/ 920367 h 1039515"/>
                <a:gd name="connsiteX90" fmla="*/ 2555266 w 4475956"/>
                <a:gd name="connsiteY90" fmla="*/ 912230 h 1039515"/>
                <a:gd name="connsiteX91" fmla="*/ 2556411 w 4475956"/>
                <a:gd name="connsiteY91" fmla="*/ 912230 h 1039515"/>
                <a:gd name="connsiteX92" fmla="*/ 2564428 w 4475956"/>
                <a:gd name="connsiteY92" fmla="*/ 912230 h 1039515"/>
                <a:gd name="connsiteX93" fmla="*/ 2564428 w 4475956"/>
                <a:gd name="connsiteY93" fmla="*/ 911358 h 1039515"/>
                <a:gd name="connsiteX94" fmla="*/ 2564428 w 4475956"/>
                <a:gd name="connsiteY94" fmla="*/ 905256 h 1039515"/>
                <a:gd name="connsiteX95" fmla="*/ 2563283 w 4475956"/>
                <a:gd name="connsiteY95" fmla="*/ 905256 h 1039515"/>
                <a:gd name="connsiteX96" fmla="*/ 2555266 w 4475956"/>
                <a:gd name="connsiteY96" fmla="*/ 905256 h 1039515"/>
                <a:gd name="connsiteX97" fmla="*/ 2555266 w 4475956"/>
                <a:gd name="connsiteY97" fmla="*/ 904094 h 1039515"/>
                <a:gd name="connsiteX98" fmla="*/ 2555266 w 4475956"/>
                <a:gd name="connsiteY98" fmla="*/ 895958 h 1039515"/>
                <a:gd name="connsiteX99" fmla="*/ 2556411 w 4475956"/>
                <a:gd name="connsiteY99" fmla="*/ 895958 h 1039515"/>
                <a:gd name="connsiteX100" fmla="*/ 2564428 w 4475956"/>
                <a:gd name="connsiteY100" fmla="*/ 895958 h 1039515"/>
                <a:gd name="connsiteX101" fmla="*/ 2564428 w 4475956"/>
                <a:gd name="connsiteY101" fmla="*/ 894795 h 1039515"/>
                <a:gd name="connsiteX102" fmla="*/ 2564428 w 4475956"/>
                <a:gd name="connsiteY102" fmla="*/ 886659 h 1039515"/>
                <a:gd name="connsiteX103" fmla="*/ 2563283 w 4475956"/>
                <a:gd name="connsiteY103" fmla="*/ 886659 h 1039515"/>
                <a:gd name="connsiteX104" fmla="*/ 2555266 w 4475956"/>
                <a:gd name="connsiteY104" fmla="*/ 886659 h 1039515"/>
                <a:gd name="connsiteX105" fmla="*/ 2555266 w 4475956"/>
                <a:gd name="connsiteY105" fmla="*/ 885497 h 1039515"/>
                <a:gd name="connsiteX106" fmla="*/ 2555266 w 4475956"/>
                <a:gd name="connsiteY106" fmla="*/ 877360 h 1039515"/>
                <a:gd name="connsiteX107" fmla="*/ 2556411 w 4475956"/>
                <a:gd name="connsiteY107" fmla="*/ 877360 h 1039515"/>
                <a:gd name="connsiteX108" fmla="*/ 2564428 w 4475956"/>
                <a:gd name="connsiteY108" fmla="*/ 877360 h 1039515"/>
                <a:gd name="connsiteX109" fmla="*/ 2564428 w 4475956"/>
                <a:gd name="connsiteY109" fmla="*/ 876489 h 1039515"/>
                <a:gd name="connsiteX110" fmla="*/ 2564428 w 4475956"/>
                <a:gd name="connsiteY110" fmla="*/ 870387 h 1039515"/>
                <a:gd name="connsiteX111" fmla="*/ 2563283 w 4475956"/>
                <a:gd name="connsiteY111" fmla="*/ 870387 h 1039515"/>
                <a:gd name="connsiteX112" fmla="*/ 2555266 w 4475956"/>
                <a:gd name="connsiteY112" fmla="*/ 870387 h 1039515"/>
                <a:gd name="connsiteX113" fmla="*/ 2555266 w 4475956"/>
                <a:gd name="connsiteY113" fmla="*/ 869224 h 1039515"/>
                <a:gd name="connsiteX114" fmla="*/ 2555266 w 4475956"/>
                <a:gd name="connsiteY114" fmla="*/ 861088 h 1039515"/>
                <a:gd name="connsiteX115" fmla="*/ 2556411 w 4475956"/>
                <a:gd name="connsiteY115" fmla="*/ 861088 h 1039515"/>
                <a:gd name="connsiteX116" fmla="*/ 2564428 w 4475956"/>
                <a:gd name="connsiteY116" fmla="*/ 861088 h 1039515"/>
                <a:gd name="connsiteX117" fmla="*/ 2564428 w 4475956"/>
                <a:gd name="connsiteY117" fmla="*/ 859926 h 1039515"/>
                <a:gd name="connsiteX118" fmla="*/ 2564428 w 4475956"/>
                <a:gd name="connsiteY118" fmla="*/ 851789 h 1039515"/>
                <a:gd name="connsiteX119" fmla="*/ 2563283 w 4475956"/>
                <a:gd name="connsiteY119" fmla="*/ 851789 h 1039515"/>
                <a:gd name="connsiteX120" fmla="*/ 2555266 w 4475956"/>
                <a:gd name="connsiteY120" fmla="*/ 851789 h 1039515"/>
                <a:gd name="connsiteX121" fmla="*/ 2555266 w 4475956"/>
                <a:gd name="connsiteY121" fmla="*/ 850918 h 1039515"/>
                <a:gd name="connsiteX122" fmla="*/ 2555266 w 4475956"/>
                <a:gd name="connsiteY122" fmla="*/ 844815 h 1039515"/>
                <a:gd name="connsiteX123" fmla="*/ 2556411 w 4475956"/>
                <a:gd name="connsiteY123" fmla="*/ 844815 h 1039515"/>
                <a:gd name="connsiteX124" fmla="*/ 2564428 w 4475956"/>
                <a:gd name="connsiteY124" fmla="*/ 844815 h 1039515"/>
                <a:gd name="connsiteX125" fmla="*/ 2564428 w 4475956"/>
                <a:gd name="connsiteY125" fmla="*/ 843653 h 1039515"/>
                <a:gd name="connsiteX126" fmla="*/ 2564428 w 4475956"/>
                <a:gd name="connsiteY126" fmla="*/ 835517 h 1039515"/>
                <a:gd name="connsiteX127" fmla="*/ 2563283 w 4475956"/>
                <a:gd name="connsiteY127" fmla="*/ 835517 h 1039515"/>
                <a:gd name="connsiteX128" fmla="*/ 2555266 w 4475956"/>
                <a:gd name="connsiteY128" fmla="*/ 835517 h 1039515"/>
                <a:gd name="connsiteX129" fmla="*/ 2555266 w 4475956"/>
                <a:gd name="connsiteY129" fmla="*/ 834355 h 1039515"/>
                <a:gd name="connsiteX130" fmla="*/ 2555266 w 4475956"/>
                <a:gd name="connsiteY130" fmla="*/ 826218 h 1039515"/>
                <a:gd name="connsiteX131" fmla="*/ 2556411 w 4475956"/>
                <a:gd name="connsiteY131" fmla="*/ 826218 h 1039515"/>
                <a:gd name="connsiteX132" fmla="*/ 2564428 w 4475956"/>
                <a:gd name="connsiteY132" fmla="*/ 826218 h 1039515"/>
                <a:gd name="connsiteX133" fmla="*/ 2564428 w 4475956"/>
                <a:gd name="connsiteY133" fmla="*/ 825056 h 1039515"/>
                <a:gd name="connsiteX134" fmla="*/ 2564428 w 4475956"/>
                <a:gd name="connsiteY134" fmla="*/ 816920 h 1039515"/>
                <a:gd name="connsiteX135" fmla="*/ 2563283 w 4475956"/>
                <a:gd name="connsiteY135" fmla="*/ 816920 h 1039515"/>
                <a:gd name="connsiteX136" fmla="*/ 2555266 w 4475956"/>
                <a:gd name="connsiteY136" fmla="*/ 816920 h 1039515"/>
                <a:gd name="connsiteX137" fmla="*/ 2555266 w 4475956"/>
                <a:gd name="connsiteY137" fmla="*/ 816048 h 1039515"/>
                <a:gd name="connsiteX138" fmla="*/ 2555266 w 4475956"/>
                <a:gd name="connsiteY138" fmla="*/ 809946 h 1039515"/>
                <a:gd name="connsiteX139" fmla="*/ 2556411 w 4475956"/>
                <a:gd name="connsiteY139" fmla="*/ 809946 h 1039515"/>
                <a:gd name="connsiteX140" fmla="*/ 2564428 w 4475956"/>
                <a:gd name="connsiteY140" fmla="*/ 809946 h 1039515"/>
                <a:gd name="connsiteX141" fmla="*/ 2564428 w 4475956"/>
                <a:gd name="connsiteY141" fmla="*/ 808783 h 1039515"/>
                <a:gd name="connsiteX142" fmla="*/ 2564428 w 4475956"/>
                <a:gd name="connsiteY142" fmla="*/ 800647 h 1039515"/>
                <a:gd name="connsiteX143" fmla="*/ 2563283 w 4475956"/>
                <a:gd name="connsiteY143" fmla="*/ 800647 h 1039515"/>
                <a:gd name="connsiteX144" fmla="*/ 2555266 w 4475956"/>
                <a:gd name="connsiteY144" fmla="*/ 800647 h 1039515"/>
                <a:gd name="connsiteX145" fmla="*/ 2555266 w 4475956"/>
                <a:gd name="connsiteY145" fmla="*/ 799485 h 1039515"/>
                <a:gd name="connsiteX146" fmla="*/ 2555266 w 4475956"/>
                <a:gd name="connsiteY146" fmla="*/ 791348 h 1039515"/>
                <a:gd name="connsiteX147" fmla="*/ 2556411 w 4475956"/>
                <a:gd name="connsiteY147" fmla="*/ 791348 h 1039515"/>
                <a:gd name="connsiteX148" fmla="*/ 2564428 w 4475956"/>
                <a:gd name="connsiteY148" fmla="*/ 791348 h 1039515"/>
                <a:gd name="connsiteX149" fmla="*/ 2564428 w 4475956"/>
                <a:gd name="connsiteY149" fmla="*/ 790477 h 1039515"/>
                <a:gd name="connsiteX150" fmla="*/ 2564428 w 4475956"/>
                <a:gd name="connsiteY150" fmla="*/ 784375 h 1039515"/>
                <a:gd name="connsiteX151" fmla="*/ 2563283 w 4475956"/>
                <a:gd name="connsiteY151" fmla="*/ 784375 h 1039515"/>
                <a:gd name="connsiteX152" fmla="*/ 2555266 w 4475956"/>
                <a:gd name="connsiteY152" fmla="*/ 784375 h 1039515"/>
                <a:gd name="connsiteX153" fmla="*/ 2555266 w 4475956"/>
                <a:gd name="connsiteY153" fmla="*/ 783212 h 1039515"/>
                <a:gd name="connsiteX154" fmla="*/ 2555266 w 4475956"/>
                <a:gd name="connsiteY154" fmla="*/ 775076 h 1039515"/>
                <a:gd name="connsiteX155" fmla="*/ 2556411 w 4475956"/>
                <a:gd name="connsiteY155" fmla="*/ 775076 h 1039515"/>
                <a:gd name="connsiteX156" fmla="*/ 2564428 w 4475956"/>
                <a:gd name="connsiteY156" fmla="*/ 775076 h 1039515"/>
                <a:gd name="connsiteX157" fmla="*/ 2564428 w 4475956"/>
                <a:gd name="connsiteY157" fmla="*/ 773914 h 1039515"/>
                <a:gd name="connsiteX158" fmla="*/ 2564428 w 4475956"/>
                <a:gd name="connsiteY158" fmla="*/ 765777 h 1039515"/>
                <a:gd name="connsiteX159" fmla="*/ 2563283 w 4475956"/>
                <a:gd name="connsiteY159" fmla="*/ 765777 h 1039515"/>
                <a:gd name="connsiteX160" fmla="*/ 2555266 w 4475956"/>
                <a:gd name="connsiteY160" fmla="*/ 765777 h 1039515"/>
                <a:gd name="connsiteX161" fmla="*/ 2555266 w 4475956"/>
                <a:gd name="connsiteY161" fmla="*/ 764615 h 1039515"/>
                <a:gd name="connsiteX162" fmla="*/ 2555266 w 4475956"/>
                <a:gd name="connsiteY162" fmla="*/ 756479 h 1039515"/>
                <a:gd name="connsiteX163" fmla="*/ 2556411 w 4475956"/>
                <a:gd name="connsiteY163" fmla="*/ 756479 h 1039515"/>
                <a:gd name="connsiteX164" fmla="*/ 2564428 w 4475956"/>
                <a:gd name="connsiteY164" fmla="*/ 756479 h 1039515"/>
                <a:gd name="connsiteX165" fmla="*/ 2564428 w 4475956"/>
                <a:gd name="connsiteY165" fmla="*/ 755607 h 1039515"/>
                <a:gd name="connsiteX166" fmla="*/ 2564428 w 4475956"/>
                <a:gd name="connsiteY166" fmla="*/ 749505 h 1039515"/>
                <a:gd name="connsiteX167" fmla="*/ 2563283 w 4475956"/>
                <a:gd name="connsiteY167" fmla="*/ 749505 h 1039515"/>
                <a:gd name="connsiteX168" fmla="*/ 2555266 w 4475956"/>
                <a:gd name="connsiteY168" fmla="*/ 749505 h 1039515"/>
                <a:gd name="connsiteX169" fmla="*/ 2555266 w 4475956"/>
                <a:gd name="connsiteY169" fmla="*/ 748343 h 1039515"/>
                <a:gd name="connsiteX170" fmla="*/ 2555266 w 4475956"/>
                <a:gd name="connsiteY170" fmla="*/ 740206 h 1039515"/>
                <a:gd name="connsiteX171" fmla="*/ 2556411 w 4475956"/>
                <a:gd name="connsiteY171" fmla="*/ 740206 h 1039515"/>
                <a:gd name="connsiteX172" fmla="*/ 2564428 w 4475956"/>
                <a:gd name="connsiteY172" fmla="*/ 740206 h 1039515"/>
                <a:gd name="connsiteX173" fmla="*/ 2564428 w 4475956"/>
                <a:gd name="connsiteY173" fmla="*/ 739044 h 1039515"/>
                <a:gd name="connsiteX174" fmla="*/ 2564428 w 4475956"/>
                <a:gd name="connsiteY174" fmla="*/ 730908 h 1039515"/>
                <a:gd name="connsiteX175" fmla="*/ 2563283 w 4475956"/>
                <a:gd name="connsiteY175" fmla="*/ 730908 h 1039515"/>
                <a:gd name="connsiteX176" fmla="*/ 2555266 w 4475956"/>
                <a:gd name="connsiteY176" fmla="*/ 730908 h 1039515"/>
                <a:gd name="connsiteX177" fmla="*/ 2555266 w 4475956"/>
                <a:gd name="connsiteY177" fmla="*/ 729745 h 1039515"/>
                <a:gd name="connsiteX178" fmla="*/ 2555266 w 4475956"/>
                <a:gd name="connsiteY178" fmla="*/ 721609 h 1039515"/>
                <a:gd name="connsiteX179" fmla="*/ 2556411 w 4475956"/>
                <a:gd name="connsiteY179" fmla="*/ 721609 h 1039515"/>
                <a:gd name="connsiteX180" fmla="*/ 2564428 w 4475956"/>
                <a:gd name="connsiteY180" fmla="*/ 721609 h 1039515"/>
                <a:gd name="connsiteX181" fmla="*/ 2564428 w 4475956"/>
                <a:gd name="connsiteY181" fmla="*/ 720737 h 1039515"/>
                <a:gd name="connsiteX182" fmla="*/ 2564428 w 4475956"/>
                <a:gd name="connsiteY182" fmla="*/ 714635 h 1039515"/>
                <a:gd name="connsiteX183" fmla="*/ 2563283 w 4475956"/>
                <a:gd name="connsiteY183" fmla="*/ 714635 h 1039515"/>
                <a:gd name="connsiteX184" fmla="*/ 2555266 w 4475956"/>
                <a:gd name="connsiteY184" fmla="*/ 714635 h 1039515"/>
                <a:gd name="connsiteX185" fmla="*/ 2555266 w 4475956"/>
                <a:gd name="connsiteY185" fmla="*/ 713473 h 1039515"/>
                <a:gd name="connsiteX186" fmla="*/ 2555266 w 4475956"/>
                <a:gd name="connsiteY186" fmla="*/ 705336 h 1039515"/>
                <a:gd name="connsiteX187" fmla="*/ 2556411 w 4475956"/>
                <a:gd name="connsiteY187" fmla="*/ 705336 h 1039515"/>
                <a:gd name="connsiteX188" fmla="*/ 2564428 w 4475956"/>
                <a:gd name="connsiteY188" fmla="*/ 705336 h 1039515"/>
                <a:gd name="connsiteX189" fmla="*/ 2563283 w 4475956"/>
                <a:gd name="connsiteY189" fmla="*/ 703593 h 1039515"/>
                <a:gd name="connsiteX190" fmla="*/ 2555266 w 4475956"/>
                <a:gd name="connsiteY190" fmla="*/ 691389 h 1039515"/>
                <a:gd name="connsiteX191" fmla="*/ 2555266 w 4475956"/>
                <a:gd name="connsiteY191" fmla="*/ 654194 h 1039515"/>
                <a:gd name="connsiteX192" fmla="*/ 2708733 w 4475956"/>
                <a:gd name="connsiteY192" fmla="*/ 654194 h 1039515"/>
                <a:gd name="connsiteX193" fmla="*/ 2722475 w 4475956"/>
                <a:gd name="connsiteY193" fmla="*/ 675116 h 1039515"/>
                <a:gd name="connsiteX194" fmla="*/ 2722475 w 4475956"/>
                <a:gd name="connsiteY194" fmla="*/ 721609 h 1039515"/>
                <a:gd name="connsiteX195" fmla="*/ 2721330 w 4475956"/>
                <a:gd name="connsiteY195" fmla="*/ 721609 h 1039515"/>
                <a:gd name="connsiteX196" fmla="*/ 2713313 w 4475956"/>
                <a:gd name="connsiteY196" fmla="*/ 721609 h 1039515"/>
                <a:gd name="connsiteX197" fmla="*/ 2713313 w 4475956"/>
                <a:gd name="connsiteY197" fmla="*/ 722771 h 1039515"/>
                <a:gd name="connsiteX198" fmla="*/ 2713313 w 4475956"/>
                <a:gd name="connsiteY198" fmla="*/ 730908 h 1039515"/>
                <a:gd name="connsiteX199" fmla="*/ 2714459 w 4475956"/>
                <a:gd name="connsiteY199" fmla="*/ 730908 h 1039515"/>
                <a:gd name="connsiteX200" fmla="*/ 2722475 w 4475956"/>
                <a:gd name="connsiteY200" fmla="*/ 730908 h 1039515"/>
                <a:gd name="connsiteX201" fmla="*/ 2722475 w 4475956"/>
                <a:gd name="connsiteY201" fmla="*/ 732070 h 1039515"/>
                <a:gd name="connsiteX202" fmla="*/ 2722475 w 4475956"/>
                <a:gd name="connsiteY202" fmla="*/ 740206 h 1039515"/>
                <a:gd name="connsiteX203" fmla="*/ 2721330 w 4475956"/>
                <a:gd name="connsiteY203" fmla="*/ 740206 h 1039515"/>
                <a:gd name="connsiteX204" fmla="*/ 2713313 w 4475956"/>
                <a:gd name="connsiteY204" fmla="*/ 740206 h 1039515"/>
                <a:gd name="connsiteX205" fmla="*/ 2713313 w 4475956"/>
                <a:gd name="connsiteY205" fmla="*/ 741368 h 1039515"/>
                <a:gd name="connsiteX206" fmla="*/ 2713313 w 4475956"/>
                <a:gd name="connsiteY206" fmla="*/ 749505 h 1039515"/>
                <a:gd name="connsiteX207" fmla="*/ 2714459 w 4475956"/>
                <a:gd name="connsiteY207" fmla="*/ 749505 h 1039515"/>
                <a:gd name="connsiteX208" fmla="*/ 2722475 w 4475956"/>
                <a:gd name="connsiteY208" fmla="*/ 749505 h 1039515"/>
                <a:gd name="connsiteX209" fmla="*/ 2722475 w 4475956"/>
                <a:gd name="connsiteY209" fmla="*/ 750377 h 1039515"/>
                <a:gd name="connsiteX210" fmla="*/ 2722475 w 4475956"/>
                <a:gd name="connsiteY210" fmla="*/ 756479 h 1039515"/>
                <a:gd name="connsiteX211" fmla="*/ 2721330 w 4475956"/>
                <a:gd name="connsiteY211" fmla="*/ 756479 h 1039515"/>
                <a:gd name="connsiteX212" fmla="*/ 2713313 w 4475956"/>
                <a:gd name="connsiteY212" fmla="*/ 756479 h 1039515"/>
                <a:gd name="connsiteX213" fmla="*/ 2713313 w 4475956"/>
                <a:gd name="connsiteY213" fmla="*/ 757641 h 1039515"/>
                <a:gd name="connsiteX214" fmla="*/ 2713313 w 4475956"/>
                <a:gd name="connsiteY214" fmla="*/ 765777 h 1039515"/>
                <a:gd name="connsiteX215" fmla="*/ 2714459 w 4475956"/>
                <a:gd name="connsiteY215" fmla="*/ 765777 h 1039515"/>
                <a:gd name="connsiteX216" fmla="*/ 2722475 w 4475956"/>
                <a:gd name="connsiteY216" fmla="*/ 765777 h 1039515"/>
                <a:gd name="connsiteX217" fmla="*/ 2722475 w 4475956"/>
                <a:gd name="connsiteY217" fmla="*/ 766940 h 1039515"/>
                <a:gd name="connsiteX218" fmla="*/ 2722475 w 4475956"/>
                <a:gd name="connsiteY218" fmla="*/ 775076 h 1039515"/>
                <a:gd name="connsiteX219" fmla="*/ 2721330 w 4475956"/>
                <a:gd name="connsiteY219" fmla="*/ 775076 h 1039515"/>
                <a:gd name="connsiteX220" fmla="*/ 2713313 w 4475956"/>
                <a:gd name="connsiteY220" fmla="*/ 775076 h 1039515"/>
                <a:gd name="connsiteX221" fmla="*/ 2713313 w 4475956"/>
                <a:gd name="connsiteY221" fmla="*/ 776238 h 1039515"/>
                <a:gd name="connsiteX222" fmla="*/ 2713313 w 4475956"/>
                <a:gd name="connsiteY222" fmla="*/ 784375 h 1039515"/>
                <a:gd name="connsiteX223" fmla="*/ 2714459 w 4475956"/>
                <a:gd name="connsiteY223" fmla="*/ 784375 h 1039515"/>
                <a:gd name="connsiteX224" fmla="*/ 2722475 w 4475956"/>
                <a:gd name="connsiteY224" fmla="*/ 784375 h 1039515"/>
                <a:gd name="connsiteX225" fmla="*/ 2722475 w 4475956"/>
                <a:gd name="connsiteY225" fmla="*/ 785246 h 1039515"/>
                <a:gd name="connsiteX226" fmla="*/ 2722475 w 4475956"/>
                <a:gd name="connsiteY226" fmla="*/ 791348 h 1039515"/>
                <a:gd name="connsiteX227" fmla="*/ 2721330 w 4475956"/>
                <a:gd name="connsiteY227" fmla="*/ 791348 h 1039515"/>
                <a:gd name="connsiteX228" fmla="*/ 2713313 w 4475956"/>
                <a:gd name="connsiteY228" fmla="*/ 791348 h 1039515"/>
                <a:gd name="connsiteX229" fmla="*/ 2713313 w 4475956"/>
                <a:gd name="connsiteY229" fmla="*/ 792511 h 1039515"/>
                <a:gd name="connsiteX230" fmla="*/ 2713313 w 4475956"/>
                <a:gd name="connsiteY230" fmla="*/ 800647 h 1039515"/>
                <a:gd name="connsiteX231" fmla="*/ 2714459 w 4475956"/>
                <a:gd name="connsiteY231" fmla="*/ 800647 h 1039515"/>
                <a:gd name="connsiteX232" fmla="*/ 2722475 w 4475956"/>
                <a:gd name="connsiteY232" fmla="*/ 800647 h 1039515"/>
                <a:gd name="connsiteX233" fmla="*/ 2722475 w 4475956"/>
                <a:gd name="connsiteY233" fmla="*/ 801809 h 1039515"/>
                <a:gd name="connsiteX234" fmla="*/ 2722475 w 4475956"/>
                <a:gd name="connsiteY234" fmla="*/ 809946 h 1039515"/>
                <a:gd name="connsiteX235" fmla="*/ 2721330 w 4475956"/>
                <a:gd name="connsiteY235" fmla="*/ 809946 h 1039515"/>
                <a:gd name="connsiteX236" fmla="*/ 2713313 w 4475956"/>
                <a:gd name="connsiteY236" fmla="*/ 809946 h 1039515"/>
                <a:gd name="connsiteX237" fmla="*/ 2713313 w 4475956"/>
                <a:gd name="connsiteY237" fmla="*/ 810817 h 1039515"/>
                <a:gd name="connsiteX238" fmla="*/ 2713313 w 4475956"/>
                <a:gd name="connsiteY238" fmla="*/ 816920 h 1039515"/>
                <a:gd name="connsiteX239" fmla="*/ 2714459 w 4475956"/>
                <a:gd name="connsiteY239" fmla="*/ 816920 h 1039515"/>
                <a:gd name="connsiteX240" fmla="*/ 2722475 w 4475956"/>
                <a:gd name="connsiteY240" fmla="*/ 816920 h 1039515"/>
                <a:gd name="connsiteX241" fmla="*/ 2722475 w 4475956"/>
                <a:gd name="connsiteY241" fmla="*/ 818082 h 1039515"/>
                <a:gd name="connsiteX242" fmla="*/ 2722475 w 4475956"/>
                <a:gd name="connsiteY242" fmla="*/ 826218 h 1039515"/>
                <a:gd name="connsiteX243" fmla="*/ 2721330 w 4475956"/>
                <a:gd name="connsiteY243" fmla="*/ 826218 h 1039515"/>
                <a:gd name="connsiteX244" fmla="*/ 2713313 w 4475956"/>
                <a:gd name="connsiteY244" fmla="*/ 826218 h 1039515"/>
                <a:gd name="connsiteX245" fmla="*/ 2713313 w 4475956"/>
                <a:gd name="connsiteY245" fmla="*/ 827380 h 1039515"/>
                <a:gd name="connsiteX246" fmla="*/ 2713313 w 4475956"/>
                <a:gd name="connsiteY246" fmla="*/ 835517 h 1039515"/>
                <a:gd name="connsiteX247" fmla="*/ 2714459 w 4475956"/>
                <a:gd name="connsiteY247" fmla="*/ 835517 h 1039515"/>
                <a:gd name="connsiteX248" fmla="*/ 2722475 w 4475956"/>
                <a:gd name="connsiteY248" fmla="*/ 835517 h 1039515"/>
                <a:gd name="connsiteX249" fmla="*/ 2722475 w 4475956"/>
                <a:gd name="connsiteY249" fmla="*/ 836679 h 1039515"/>
                <a:gd name="connsiteX250" fmla="*/ 2722475 w 4475956"/>
                <a:gd name="connsiteY250" fmla="*/ 844815 h 1039515"/>
                <a:gd name="connsiteX251" fmla="*/ 2721330 w 4475956"/>
                <a:gd name="connsiteY251" fmla="*/ 844815 h 1039515"/>
                <a:gd name="connsiteX252" fmla="*/ 2713313 w 4475956"/>
                <a:gd name="connsiteY252" fmla="*/ 844815 h 1039515"/>
                <a:gd name="connsiteX253" fmla="*/ 2713313 w 4475956"/>
                <a:gd name="connsiteY253" fmla="*/ 845687 h 1039515"/>
                <a:gd name="connsiteX254" fmla="*/ 2713313 w 4475956"/>
                <a:gd name="connsiteY254" fmla="*/ 851789 h 1039515"/>
                <a:gd name="connsiteX255" fmla="*/ 2714459 w 4475956"/>
                <a:gd name="connsiteY255" fmla="*/ 851789 h 1039515"/>
                <a:gd name="connsiteX256" fmla="*/ 2722475 w 4475956"/>
                <a:gd name="connsiteY256" fmla="*/ 851789 h 1039515"/>
                <a:gd name="connsiteX257" fmla="*/ 2722475 w 4475956"/>
                <a:gd name="connsiteY257" fmla="*/ 852952 h 1039515"/>
                <a:gd name="connsiteX258" fmla="*/ 2722475 w 4475956"/>
                <a:gd name="connsiteY258" fmla="*/ 861088 h 1039515"/>
                <a:gd name="connsiteX259" fmla="*/ 2721330 w 4475956"/>
                <a:gd name="connsiteY259" fmla="*/ 861088 h 1039515"/>
                <a:gd name="connsiteX260" fmla="*/ 2713313 w 4475956"/>
                <a:gd name="connsiteY260" fmla="*/ 861088 h 1039515"/>
                <a:gd name="connsiteX261" fmla="*/ 2713313 w 4475956"/>
                <a:gd name="connsiteY261" fmla="*/ 862250 h 1039515"/>
                <a:gd name="connsiteX262" fmla="*/ 2713313 w 4475956"/>
                <a:gd name="connsiteY262" fmla="*/ 870387 h 1039515"/>
                <a:gd name="connsiteX263" fmla="*/ 2714459 w 4475956"/>
                <a:gd name="connsiteY263" fmla="*/ 870387 h 1039515"/>
                <a:gd name="connsiteX264" fmla="*/ 2722475 w 4475956"/>
                <a:gd name="connsiteY264" fmla="*/ 870387 h 1039515"/>
                <a:gd name="connsiteX265" fmla="*/ 2722475 w 4475956"/>
                <a:gd name="connsiteY265" fmla="*/ 871258 h 1039515"/>
                <a:gd name="connsiteX266" fmla="*/ 2722475 w 4475956"/>
                <a:gd name="connsiteY266" fmla="*/ 877360 h 1039515"/>
                <a:gd name="connsiteX267" fmla="*/ 2721330 w 4475956"/>
                <a:gd name="connsiteY267" fmla="*/ 877360 h 1039515"/>
                <a:gd name="connsiteX268" fmla="*/ 2713313 w 4475956"/>
                <a:gd name="connsiteY268" fmla="*/ 877360 h 1039515"/>
                <a:gd name="connsiteX269" fmla="*/ 2713313 w 4475956"/>
                <a:gd name="connsiteY269" fmla="*/ 878523 h 1039515"/>
                <a:gd name="connsiteX270" fmla="*/ 2713313 w 4475956"/>
                <a:gd name="connsiteY270" fmla="*/ 886659 h 1039515"/>
                <a:gd name="connsiteX271" fmla="*/ 2714459 w 4475956"/>
                <a:gd name="connsiteY271" fmla="*/ 886659 h 1039515"/>
                <a:gd name="connsiteX272" fmla="*/ 2722475 w 4475956"/>
                <a:gd name="connsiteY272" fmla="*/ 886659 h 1039515"/>
                <a:gd name="connsiteX273" fmla="*/ 2722475 w 4475956"/>
                <a:gd name="connsiteY273" fmla="*/ 887821 h 1039515"/>
                <a:gd name="connsiteX274" fmla="*/ 2722475 w 4475956"/>
                <a:gd name="connsiteY274" fmla="*/ 895958 h 1039515"/>
                <a:gd name="connsiteX275" fmla="*/ 2721330 w 4475956"/>
                <a:gd name="connsiteY275" fmla="*/ 895958 h 1039515"/>
                <a:gd name="connsiteX276" fmla="*/ 2713313 w 4475956"/>
                <a:gd name="connsiteY276" fmla="*/ 895958 h 1039515"/>
                <a:gd name="connsiteX277" fmla="*/ 2713313 w 4475956"/>
                <a:gd name="connsiteY277" fmla="*/ 897120 h 1039515"/>
                <a:gd name="connsiteX278" fmla="*/ 2713313 w 4475956"/>
                <a:gd name="connsiteY278" fmla="*/ 905256 h 1039515"/>
                <a:gd name="connsiteX279" fmla="*/ 2714459 w 4475956"/>
                <a:gd name="connsiteY279" fmla="*/ 905256 h 1039515"/>
                <a:gd name="connsiteX280" fmla="*/ 2722475 w 4475956"/>
                <a:gd name="connsiteY280" fmla="*/ 905256 h 1039515"/>
                <a:gd name="connsiteX281" fmla="*/ 2722475 w 4475956"/>
                <a:gd name="connsiteY281" fmla="*/ 906128 h 1039515"/>
                <a:gd name="connsiteX282" fmla="*/ 2722475 w 4475956"/>
                <a:gd name="connsiteY282" fmla="*/ 912230 h 1039515"/>
                <a:gd name="connsiteX283" fmla="*/ 2721330 w 4475956"/>
                <a:gd name="connsiteY283" fmla="*/ 912230 h 1039515"/>
                <a:gd name="connsiteX284" fmla="*/ 2713313 w 4475956"/>
                <a:gd name="connsiteY284" fmla="*/ 912230 h 1039515"/>
                <a:gd name="connsiteX285" fmla="*/ 2713313 w 4475956"/>
                <a:gd name="connsiteY285" fmla="*/ 913392 h 1039515"/>
                <a:gd name="connsiteX286" fmla="*/ 2713313 w 4475956"/>
                <a:gd name="connsiteY286" fmla="*/ 921529 h 1039515"/>
                <a:gd name="connsiteX287" fmla="*/ 2738509 w 4475956"/>
                <a:gd name="connsiteY287" fmla="*/ 942451 h 1039515"/>
                <a:gd name="connsiteX288" fmla="*/ 2737365 w 4475956"/>
                <a:gd name="connsiteY288" fmla="*/ 947100 h 1039515"/>
                <a:gd name="connsiteX289" fmla="*/ 2729347 w 4475956"/>
                <a:gd name="connsiteY289" fmla="*/ 947100 h 1039515"/>
                <a:gd name="connsiteX290" fmla="*/ 2729347 w 4475956"/>
                <a:gd name="connsiteY290" fmla="*/ 972671 h 1039515"/>
                <a:gd name="connsiteX291" fmla="*/ 2730493 w 4475956"/>
                <a:gd name="connsiteY291" fmla="*/ 972671 h 1039515"/>
                <a:gd name="connsiteX292" fmla="*/ 2738509 w 4475956"/>
                <a:gd name="connsiteY292" fmla="*/ 972671 h 1039515"/>
                <a:gd name="connsiteX293" fmla="*/ 2738509 w 4475956"/>
                <a:gd name="connsiteY293" fmla="*/ 971218 h 1039515"/>
                <a:gd name="connsiteX294" fmla="*/ 2738509 w 4475956"/>
                <a:gd name="connsiteY294" fmla="*/ 961048 h 1039515"/>
                <a:gd name="connsiteX295" fmla="*/ 2739655 w 4475956"/>
                <a:gd name="connsiteY295" fmla="*/ 960467 h 1039515"/>
                <a:gd name="connsiteX296" fmla="*/ 2747671 w 4475956"/>
                <a:gd name="connsiteY296" fmla="*/ 956399 h 1039515"/>
                <a:gd name="connsiteX297" fmla="*/ 2749675 w 4475956"/>
                <a:gd name="connsiteY297" fmla="*/ 956399 h 1039515"/>
                <a:gd name="connsiteX298" fmla="*/ 2763706 w 4475956"/>
                <a:gd name="connsiteY298" fmla="*/ 956399 h 1039515"/>
                <a:gd name="connsiteX299" fmla="*/ 2763706 w 4475956"/>
                <a:gd name="connsiteY299" fmla="*/ 957561 h 1039515"/>
                <a:gd name="connsiteX300" fmla="*/ 2763706 w 4475956"/>
                <a:gd name="connsiteY300" fmla="*/ 965697 h 1039515"/>
                <a:gd name="connsiteX301" fmla="*/ 2765424 w 4475956"/>
                <a:gd name="connsiteY301" fmla="*/ 965697 h 1039515"/>
                <a:gd name="connsiteX302" fmla="*/ 2777450 w 4475956"/>
                <a:gd name="connsiteY302" fmla="*/ 965697 h 1039515"/>
                <a:gd name="connsiteX303" fmla="*/ 2778594 w 4475956"/>
                <a:gd name="connsiteY303" fmla="*/ 970346 h 1039515"/>
                <a:gd name="connsiteX304" fmla="*/ 2786612 w 4475956"/>
                <a:gd name="connsiteY304" fmla="*/ 970346 h 1039515"/>
                <a:gd name="connsiteX305" fmla="*/ 2811807 w 4475956"/>
                <a:gd name="connsiteY305" fmla="*/ 1002891 h 1039515"/>
                <a:gd name="connsiteX306" fmla="*/ 2811807 w 4475956"/>
                <a:gd name="connsiteY306" fmla="*/ 1037761 h 1039515"/>
                <a:gd name="connsiteX307" fmla="*/ 2812951 w 4475956"/>
                <a:gd name="connsiteY307" fmla="*/ 1037761 h 1039515"/>
                <a:gd name="connsiteX308" fmla="*/ 2820970 w 4475956"/>
                <a:gd name="connsiteY308" fmla="*/ 1037761 h 1039515"/>
                <a:gd name="connsiteX309" fmla="*/ 2820970 w 4475956"/>
                <a:gd name="connsiteY309" fmla="*/ 1035727 h 1039515"/>
                <a:gd name="connsiteX310" fmla="*/ 2820970 w 4475956"/>
                <a:gd name="connsiteY310" fmla="*/ 1021489 h 1039515"/>
                <a:gd name="connsiteX311" fmla="*/ 2821829 w 4475956"/>
                <a:gd name="connsiteY311" fmla="*/ 1021489 h 1039515"/>
                <a:gd name="connsiteX312" fmla="*/ 2827841 w 4475956"/>
                <a:gd name="connsiteY312" fmla="*/ 1021489 h 1039515"/>
                <a:gd name="connsiteX313" fmla="*/ 2827841 w 4475956"/>
                <a:gd name="connsiteY313" fmla="*/ 1022651 h 1039515"/>
                <a:gd name="connsiteX314" fmla="*/ 2827841 w 4475956"/>
                <a:gd name="connsiteY314" fmla="*/ 1030787 h 1039515"/>
                <a:gd name="connsiteX315" fmla="*/ 2837003 w 4475956"/>
                <a:gd name="connsiteY315" fmla="*/ 981970 h 1039515"/>
                <a:gd name="connsiteX316" fmla="*/ 2875943 w 4475956"/>
                <a:gd name="connsiteY316" fmla="*/ 981970 h 1039515"/>
                <a:gd name="connsiteX317" fmla="*/ 2875943 w 4475956"/>
                <a:gd name="connsiteY317" fmla="*/ 907581 h 1039515"/>
                <a:gd name="connsiteX318" fmla="*/ 2912591 w 4475956"/>
                <a:gd name="connsiteY318" fmla="*/ 907581 h 1039515"/>
                <a:gd name="connsiteX319" fmla="*/ 2912591 w 4475956"/>
                <a:gd name="connsiteY319" fmla="*/ 906709 h 1039515"/>
                <a:gd name="connsiteX320" fmla="*/ 2912591 w 4475956"/>
                <a:gd name="connsiteY320" fmla="*/ 900607 h 1039515"/>
                <a:gd name="connsiteX321" fmla="*/ 2935497 w 4475956"/>
                <a:gd name="connsiteY321" fmla="*/ 900607 h 1039515"/>
                <a:gd name="connsiteX322" fmla="*/ 2935497 w 4475956"/>
                <a:gd name="connsiteY322" fmla="*/ 861088 h 1039515"/>
                <a:gd name="connsiteX323" fmla="*/ 2930915 w 4475956"/>
                <a:gd name="connsiteY323" fmla="*/ 859344 h 1039515"/>
                <a:gd name="connsiteX324" fmla="*/ 2930915 w 4475956"/>
                <a:gd name="connsiteY324" fmla="*/ 847140 h 1039515"/>
                <a:gd name="connsiteX325" fmla="*/ 2935497 w 4475956"/>
                <a:gd name="connsiteY325" fmla="*/ 849465 h 1039515"/>
                <a:gd name="connsiteX326" fmla="*/ 2940079 w 4475956"/>
                <a:gd name="connsiteY326" fmla="*/ 826218 h 1039515"/>
                <a:gd name="connsiteX327" fmla="*/ 2944659 w 4475956"/>
                <a:gd name="connsiteY327" fmla="*/ 849465 h 1039515"/>
                <a:gd name="connsiteX328" fmla="*/ 2947237 w 4475956"/>
                <a:gd name="connsiteY328" fmla="*/ 846268 h 1039515"/>
                <a:gd name="connsiteX329" fmla="*/ 2949241 w 4475956"/>
                <a:gd name="connsiteY329" fmla="*/ 840166 h 1039515"/>
                <a:gd name="connsiteX330" fmla="*/ 2949813 w 4475956"/>
                <a:gd name="connsiteY330" fmla="*/ 839004 h 1039515"/>
                <a:gd name="connsiteX331" fmla="*/ 2953821 w 4475956"/>
                <a:gd name="connsiteY331" fmla="*/ 830867 h 1039515"/>
                <a:gd name="connsiteX332" fmla="*/ 2954395 w 4475956"/>
                <a:gd name="connsiteY332" fmla="*/ 829705 h 1039515"/>
                <a:gd name="connsiteX333" fmla="*/ 2958403 w 4475956"/>
                <a:gd name="connsiteY333" fmla="*/ 821569 h 1039515"/>
                <a:gd name="connsiteX334" fmla="*/ 2959834 w 4475956"/>
                <a:gd name="connsiteY334" fmla="*/ 820697 h 1039515"/>
                <a:gd name="connsiteX335" fmla="*/ 2969855 w 4475956"/>
                <a:gd name="connsiteY335" fmla="*/ 814595 h 1039515"/>
                <a:gd name="connsiteX336" fmla="*/ 2971573 w 4475956"/>
                <a:gd name="connsiteY336" fmla="*/ 813433 h 1039515"/>
                <a:gd name="connsiteX337" fmla="*/ 2983599 w 4475956"/>
                <a:gd name="connsiteY337" fmla="*/ 805296 h 1039515"/>
                <a:gd name="connsiteX338" fmla="*/ 2984458 w 4475956"/>
                <a:gd name="connsiteY338" fmla="*/ 804134 h 1039515"/>
                <a:gd name="connsiteX339" fmla="*/ 2990471 w 4475956"/>
                <a:gd name="connsiteY339" fmla="*/ 795998 h 1039515"/>
                <a:gd name="connsiteX340" fmla="*/ 2991043 w 4475956"/>
                <a:gd name="connsiteY340" fmla="*/ 793964 h 1039515"/>
                <a:gd name="connsiteX341" fmla="*/ 2995052 w 4475956"/>
                <a:gd name="connsiteY341" fmla="*/ 779725 h 1039515"/>
                <a:gd name="connsiteX342" fmla="*/ 2995625 w 4475956"/>
                <a:gd name="connsiteY342" fmla="*/ 781759 h 1039515"/>
                <a:gd name="connsiteX343" fmla="*/ 2999633 w 4475956"/>
                <a:gd name="connsiteY343" fmla="*/ 795998 h 1039515"/>
                <a:gd name="connsiteX344" fmla="*/ 3000205 w 4475956"/>
                <a:gd name="connsiteY344" fmla="*/ 796869 h 1039515"/>
                <a:gd name="connsiteX345" fmla="*/ 3004214 w 4475956"/>
                <a:gd name="connsiteY345" fmla="*/ 802972 h 1039515"/>
                <a:gd name="connsiteX346" fmla="*/ 3005646 w 4475956"/>
                <a:gd name="connsiteY346" fmla="*/ 804134 h 1039515"/>
                <a:gd name="connsiteX347" fmla="*/ 3015667 w 4475956"/>
                <a:gd name="connsiteY347" fmla="*/ 812270 h 1039515"/>
                <a:gd name="connsiteX348" fmla="*/ 3016813 w 4475956"/>
                <a:gd name="connsiteY348" fmla="*/ 813433 h 1039515"/>
                <a:gd name="connsiteX349" fmla="*/ 3024828 w 4475956"/>
                <a:gd name="connsiteY349" fmla="*/ 821569 h 1039515"/>
                <a:gd name="connsiteX350" fmla="*/ 3025975 w 4475956"/>
                <a:gd name="connsiteY350" fmla="*/ 822731 h 1039515"/>
                <a:gd name="connsiteX351" fmla="*/ 3033991 w 4475956"/>
                <a:gd name="connsiteY351" fmla="*/ 830867 h 1039515"/>
                <a:gd name="connsiteX352" fmla="*/ 3034278 w 4475956"/>
                <a:gd name="connsiteY352" fmla="*/ 832030 h 1039515"/>
                <a:gd name="connsiteX353" fmla="*/ 3036281 w 4475956"/>
                <a:gd name="connsiteY353" fmla="*/ 840166 h 1039515"/>
                <a:gd name="connsiteX354" fmla="*/ 3036567 w 4475956"/>
                <a:gd name="connsiteY354" fmla="*/ 841328 h 1039515"/>
                <a:gd name="connsiteX355" fmla="*/ 3038572 w 4475956"/>
                <a:gd name="connsiteY355" fmla="*/ 849465 h 1039515"/>
                <a:gd name="connsiteX356" fmla="*/ 3045443 w 4475956"/>
                <a:gd name="connsiteY356" fmla="*/ 826218 h 1039515"/>
                <a:gd name="connsiteX357" fmla="*/ 3050025 w 4475956"/>
                <a:gd name="connsiteY357" fmla="*/ 849465 h 1039515"/>
                <a:gd name="connsiteX358" fmla="*/ 3054605 w 4475956"/>
                <a:gd name="connsiteY358" fmla="*/ 851208 h 1039515"/>
                <a:gd name="connsiteX359" fmla="*/ 3054605 w 4475956"/>
                <a:gd name="connsiteY359" fmla="*/ 863413 h 1039515"/>
                <a:gd name="connsiteX360" fmla="*/ 3050025 w 4475956"/>
                <a:gd name="connsiteY360" fmla="*/ 895958 h 1039515"/>
                <a:gd name="connsiteX361" fmla="*/ 3051171 w 4475956"/>
                <a:gd name="connsiteY361" fmla="*/ 895958 h 1039515"/>
                <a:gd name="connsiteX362" fmla="*/ 3059187 w 4475956"/>
                <a:gd name="connsiteY362" fmla="*/ 895958 h 1039515"/>
                <a:gd name="connsiteX363" fmla="*/ 3060047 w 4475956"/>
                <a:gd name="connsiteY363" fmla="*/ 900607 h 1039515"/>
                <a:gd name="connsiteX364" fmla="*/ 3066059 w 4475956"/>
                <a:gd name="connsiteY364" fmla="*/ 900607 h 1039515"/>
                <a:gd name="connsiteX365" fmla="*/ 3066059 w 4475956"/>
                <a:gd name="connsiteY365" fmla="*/ 899445 h 1039515"/>
                <a:gd name="connsiteX366" fmla="*/ 3066059 w 4475956"/>
                <a:gd name="connsiteY366" fmla="*/ 891308 h 1039515"/>
                <a:gd name="connsiteX367" fmla="*/ 3068349 w 4475956"/>
                <a:gd name="connsiteY367" fmla="*/ 891308 h 1039515"/>
                <a:gd name="connsiteX368" fmla="*/ 3084383 w 4475956"/>
                <a:gd name="connsiteY368" fmla="*/ 891308 h 1039515"/>
                <a:gd name="connsiteX369" fmla="*/ 3084383 w 4475956"/>
                <a:gd name="connsiteY369" fmla="*/ 889274 h 1039515"/>
                <a:gd name="connsiteX370" fmla="*/ 3084383 w 4475956"/>
                <a:gd name="connsiteY370" fmla="*/ 875036 h 1039515"/>
                <a:gd name="connsiteX371" fmla="*/ 3123323 w 4475956"/>
                <a:gd name="connsiteY371" fmla="*/ 875036 h 1039515"/>
                <a:gd name="connsiteX372" fmla="*/ 3123323 w 4475956"/>
                <a:gd name="connsiteY372" fmla="*/ 876489 h 1039515"/>
                <a:gd name="connsiteX373" fmla="*/ 3123323 w 4475956"/>
                <a:gd name="connsiteY373" fmla="*/ 886659 h 1039515"/>
                <a:gd name="connsiteX374" fmla="*/ 3143937 w 4475956"/>
                <a:gd name="connsiteY374" fmla="*/ 886659 h 1039515"/>
                <a:gd name="connsiteX375" fmla="*/ 3143937 w 4475956"/>
                <a:gd name="connsiteY375" fmla="*/ 888984 h 1039515"/>
                <a:gd name="connsiteX376" fmla="*/ 3143937 w 4475956"/>
                <a:gd name="connsiteY376" fmla="*/ 905256 h 1039515"/>
                <a:gd name="connsiteX377" fmla="*/ 3139357 w 4475956"/>
                <a:gd name="connsiteY377" fmla="*/ 906128 h 1039515"/>
                <a:gd name="connsiteX378" fmla="*/ 3139357 w 4475956"/>
                <a:gd name="connsiteY378" fmla="*/ 912230 h 1039515"/>
                <a:gd name="connsiteX379" fmla="*/ 3143937 w 4475956"/>
                <a:gd name="connsiteY379" fmla="*/ 913974 h 1039515"/>
                <a:gd name="connsiteX380" fmla="*/ 3143937 w 4475956"/>
                <a:gd name="connsiteY380" fmla="*/ 926178 h 1039515"/>
                <a:gd name="connsiteX381" fmla="*/ 3139357 w 4475956"/>
                <a:gd name="connsiteY381" fmla="*/ 930827 h 1039515"/>
                <a:gd name="connsiteX382" fmla="*/ 3139357 w 4475956"/>
                <a:gd name="connsiteY382" fmla="*/ 986619 h 1039515"/>
                <a:gd name="connsiteX383" fmla="*/ 3141360 w 4475956"/>
                <a:gd name="connsiteY383" fmla="*/ 986619 h 1039515"/>
                <a:gd name="connsiteX384" fmla="*/ 3155391 w 4475956"/>
                <a:gd name="connsiteY384" fmla="*/ 986619 h 1039515"/>
                <a:gd name="connsiteX385" fmla="*/ 3157107 w 4475956"/>
                <a:gd name="connsiteY385" fmla="*/ 991268 h 1039515"/>
                <a:gd name="connsiteX386" fmla="*/ 3169135 w 4475956"/>
                <a:gd name="connsiteY386" fmla="*/ 991268 h 1039515"/>
                <a:gd name="connsiteX387" fmla="*/ 3169135 w 4475956"/>
                <a:gd name="connsiteY387" fmla="*/ 993302 h 1039515"/>
                <a:gd name="connsiteX388" fmla="*/ 3169135 w 4475956"/>
                <a:gd name="connsiteY388" fmla="*/ 1007541 h 1039515"/>
                <a:gd name="connsiteX389" fmla="*/ 3170853 w 4475956"/>
                <a:gd name="connsiteY389" fmla="*/ 1007541 h 1039515"/>
                <a:gd name="connsiteX390" fmla="*/ 3182877 w 4475956"/>
                <a:gd name="connsiteY390" fmla="*/ 1007541 h 1039515"/>
                <a:gd name="connsiteX391" fmla="*/ 3182877 w 4475956"/>
                <a:gd name="connsiteY391" fmla="*/ 1005507 h 1039515"/>
                <a:gd name="connsiteX392" fmla="*/ 3182877 w 4475956"/>
                <a:gd name="connsiteY392" fmla="*/ 991268 h 1039515"/>
                <a:gd name="connsiteX393" fmla="*/ 3184880 w 4475956"/>
                <a:gd name="connsiteY393" fmla="*/ 990106 h 1039515"/>
                <a:gd name="connsiteX394" fmla="*/ 3198911 w 4475956"/>
                <a:gd name="connsiteY394" fmla="*/ 981970 h 1039515"/>
                <a:gd name="connsiteX395" fmla="*/ 3198911 w 4475956"/>
                <a:gd name="connsiteY395" fmla="*/ 961048 h 1039515"/>
                <a:gd name="connsiteX396" fmla="*/ 3194330 w 4475956"/>
                <a:gd name="connsiteY396" fmla="*/ 937801 h 1039515"/>
                <a:gd name="connsiteX397" fmla="*/ 3195474 w 4475956"/>
                <a:gd name="connsiteY397" fmla="*/ 937801 h 1039515"/>
                <a:gd name="connsiteX398" fmla="*/ 3203492 w 4475956"/>
                <a:gd name="connsiteY398" fmla="*/ 937801 h 1039515"/>
                <a:gd name="connsiteX399" fmla="*/ 3224107 w 4475956"/>
                <a:gd name="connsiteY399" fmla="*/ 935477 h 1039515"/>
                <a:gd name="connsiteX400" fmla="*/ 3224107 w 4475956"/>
                <a:gd name="connsiteY400" fmla="*/ 934314 h 1039515"/>
                <a:gd name="connsiteX401" fmla="*/ 3224107 w 4475956"/>
                <a:gd name="connsiteY401" fmla="*/ 926178 h 1039515"/>
                <a:gd name="connsiteX402" fmla="*/ 3225825 w 4475956"/>
                <a:gd name="connsiteY402" fmla="*/ 926178 h 1039515"/>
                <a:gd name="connsiteX403" fmla="*/ 3237850 w 4475956"/>
                <a:gd name="connsiteY403" fmla="*/ 926178 h 1039515"/>
                <a:gd name="connsiteX404" fmla="*/ 3237850 w 4475956"/>
                <a:gd name="connsiteY404" fmla="*/ 809946 h 1039515"/>
                <a:gd name="connsiteX405" fmla="*/ 3238995 w 4475956"/>
                <a:gd name="connsiteY405" fmla="*/ 809946 h 1039515"/>
                <a:gd name="connsiteX406" fmla="*/ 3247012 w 4475956"/>
                <a:gd name="connsiteY406" fmla="*/ 809946 h 1039515"/>
                <a:gd name="connsiteX407" fmla="*/ 3247012 w 4475956"/>
                <a:gd name="connsiteY407" fmla="*/ 807621 h 1039515"/>
                <a:gd name="connsiteX408" fmla="*/ 3247012 w 4475956"/>
                <a:gd name="connsiteY408" fmla="*/ 791348 h 1039515"/>
                <a:gd name="connsiteX409" fmla="*/ 3249303 w 4475956"/>
                <a:gd name="connsiteY409" fmla="*/ 744855 h 1039515"/>
                <a:gd name="connsiteX410" fmla="*/ 3250449 w 4475956"/>
                <a:gd name="connsiteY410" fmla="*/ 744855 h 1039515"/>
                <a:gd name="connsiteX411" fmla="*/ 3258465 w 4475956"/>
                <a:gd name="connsiteY411" fmla="*/ 744855 h 1039515"/>
                <a:gd name="connsiteX412" fmla="*/ 3258465 w 4475956"/>
                <a:gd name="connsiteY412" fmla="*/ 746018 h 1039515"/>
                <a:gd name="connsiteX413" fmla="*/ 3258465 w 4475956"/>
                <a:gd name="connsiteY413" fmla="*/ 754154 h 1039515"/>
                <a:gd name="connsiteX414" fmla="*/ 3263045 w 4475956"/>
                <a:gd name="connsiteY414" fmla="*/ 751829 h 1039515"/>
                <a:gd name="connsiteX415" fmla="*/ 3263045 w 4475956"/>
                <a:gd name="connsiteY415" fmla="*/ 735557 h 1039515"/>
                <a:gd name="connsiteX416" fmla="*/ 3264477 w 4475956"/>
                <a:gd name="connsiteY416" fmla="*/ 734976 h 1039515"/>
                <a:gd name="connsiteX417" fmla="*/ 3274499 w 4475956"/>
                <a:gd name="connsiteY417" fmla="*/ 730908 h 1039515"/>
                <a:gd name="connsiteX418" fmla="*/ 3275644 w 4475956"/>
                <a:gd name="connsiteY418" fmla="*/ 731489 h 1039515"/>
                <a:gd name="connsiteX419" fmla="*/ 3283661 w 4475956"/>
                <a:gd name="connsiteY419" fmla="*/ 735557 h 1039515"/>
                <a:gd name="connsiteX420" fmla="*/ 3285379 w 4475956"/>
                <a:gd name="connsiteY420" fmla="*/ 735557 h 1039515"/>
                <a:gd name="connsiteX421" fmla="*/ 3297405 w 4475956"/>
                <a:gd name="connsiteY421" fmla="*/ 735557 h 1039515"/>
                <a:gd name="connsiteX422" fmla="*/ 3297405 w 4475956"/>
                <a:gd name="connsiteY422" fmla="*/ 705336 h 1039515"/>
                <a:gd name="connsiteX423" fmla="*/ 3298550 w 4475956"/>
                <a:gd name="connsiteY423" fmla="*/ 705336 h 1039515"/>
                <a:gd name="connsiteX424" fmla="*/ 3306565 w 4475956"/>
                <a:gd name="connsiteY424" fmla="*/ 705336 h 1039515"/>
                <a:gd name="connsiteX425" fmla="*/ 3307997 w 4475956"/>
                <a:gd name="connsiteY425" fmla="*/ 709986 h 1039515"/>
                <a:gd name="connsiteX426" fmla="*/ 3318019 w 4475956"/>
                <a:gd name="connsiteY426" fmla="*/ 709986 h 1039515"/>
                <a:gd name="connsiteX427" fmla="*/ 3319165 w 4475956"/>
                <a:gd name="connsiteY427" fmla="*/ 705336 h 1039515"/>
                <a:gd name="connsiteX428" fmla="*/ 3327182 w 4475956"/>
                <a:gd name="connsiteY428" fmla="*/ 705336 h 1039515"/>
                <a:gd name="connsiteX429" fmla="*/ 3327182 w 4475956"/>
                <a:gd name="connsiteY429" fmla="*/ 740206 h 1039515"/>
                <a:gd name="connsiteX430" fmla="*/ 3328613 w 4475956"/>
                <a:gd name="connsiteY430" fmla="*/ 741368 h 1039515"/>
                <a:gd name="connsiteX431" fmla="*/ 3338635 w 4475956"/>
                <a:gd name="connsiteY431" fmla="*/ 749505 h 1039515"/>
                <a:gd name="connsiteX432" fmla="*/ 3361539 w 4475956"/>
                <a:gd name="connsiteY432" fmla="*/ 756479 h 1039515"/>
                <a:gd name="connsiteX433" fmla="*/ 3361539 w 4475956"/>
                <a:gd name="connsiteY433" fmla="*/ 755026 h 1039515"/>
                <a:gd name="connsiteX434" fmla="*/ 3361539 w 4475956"/>
                <a:gd name="connsiteY434" fmla="*/ 744855 h 1039515"/>
                <a:gd name="connsiteX435" fmla="*/ 3391317 w 4475956"/>
                <a:gd name="connsiteY435" fmla="*/ 735557 h 1039515"/>
                <a:gd name="connsiteX436" fmla="*/ 3391317 w 4475956"/>
                <a:gd name="connsiteY436" fmla="*/ 734395 h 1039515"/>
                <a:gd name="connsiteX437" fmla="*/ 3391317 w 4475956"/>
                <a:gd name="connsiteY437" fmla="*/ 726258 h 1039515"/>
                <a:gd name="connsiteX438" fmla="*/ 3392176 w 4475956"/>
                <a:gd name="connsiteY438" fmla="*/ 726258 h 1039515"/>
                <a:gd name="connsiteX439" fmla="*/ 3398189 w 4475956"/>
                <a:gd name="connsiteY439" fmla="*/ 726258 h 1039515"/>
                <a:gd name="connsiteX440" fmla="*/ 3398189 w 4475956"/>
                <a:gd name="connsiteY440" fmla="*/ 725387 h 1039515"/>
                <a:gd name="connsiteX441" fmla="*/ 3398189 w 4475956"/>
                <a:gd name="connsiteY441" fmla="*/ 719284 h 1039515"/>
                <a:gd name="connsiteX442" fmla="*/ 3400479 w 4475956"/>
                <a:gd name="connsiteY442" fmla="*/ 719284 h 1039515"/>
                <a:gd name="connsiteX443" fmla="*/ 3416513 w 4475956"/>
                <a:gd name="connsiteY443" fmla="*/ 719284 h 1039515"/>
                <a:gd name="connsiteX444" fmla="*/ 3416513 w 4475956"/>
                <a:gd name="connsiteY444" fmla="*/ 720156 h 1039515"/>
                <a:gd name="connsiteX445" fmla="*/ 3416513 w 4475956"/>
                <a:gd name="connsiteY445" fmla="*/ 726258 h 1039515"/>
                <a:gd name="connsiteX446" fmla="*/ 3418231 w 4475956"/>
                <a:gd name="connsiteY446" fmla="*/ 726258 h 1039515"/>
                <a:gd name="connsiteX447" fmla="*/ 3430257 w 4475956"/>
                <a:gd name="connsiteY447" fmla="*/ 726258 h 1039515"/>
                <a:gd name="connsiteX448" fmla="*/ 3430257 w 4475956"/>
                <a:gd name="connsiteY448" fmla="*/ 728002 h 1039515"/>
                <a:gd name="connsiteX449" fmla="*/ 3430257 w 4475956"/>
                <a:gd name="connsiteY449" fmla="*/ 740206 h 1039515"/>
                <a:gd name="connsiteX450" fmla="*/ 3455452 w 4475956"/>
                <a:gd name="connsiteY450" fmla="*/ 740206 h 1039515"/>
                <a:gd name="connsiteX451" fmla="*/ 3455452 w 4475956"/>
                <a:gd name="connsiteY451" fmla="*/ 739044 h 1039515"/>
                <a:gd name="connsiteX452" fmla="*/ 3455452 w 4475956"/>
                <a:gd name="connsiteY452" fmla="*/ 730908 h 1039515"/>
                <a:gd name="connsiteX453" fmla="*/ 3456884 w 4475956"/>
                <a:gd name="connsiteY453" fmla="*/ 730908 h 1039515"/>
                <a:gd name="connsiteX454" fmla="*/ 3466905 w 4475956"/>
                <a:gd name="connsiteY454" fmla="*/ 730908 h 1039515"/>
                <a:gd name="connsiteX455" fmla="*/ 3466905 w 4475956"/>
                <a:gd name="connsiteY455" fmla="*/ 729745 h 1039515"/>
                <a:gd name="connsiteX456" fmla="*/ 3466905 w 4475956"/>
                <a:gd name="connsiteY456" fmla="*/ 721609 h 1039515"/>
                <a:gd name="connsiteX457" fmla="*/ 3468623 w 4475956"/>
                <a:gd name="connsiteY457" fmla="*/ 721609 h 1039515"/>
                <a:gd name="connsiteX458" fmla="*/ 3480647 w 4475956"/>
                <a:gd name="connsiteY458" fmla="*/ 721609 h 1039515"/>
                <a:gd name="connsiteX459" fmla="*/ 3480647 w 4475956"/>
                <a:gd name="connsiteY459" fmla="*/ 722771 h 1039515"/>
                <a:gd name="connsiteX460" fmla="*/ 3480647 w 4475956"/>
                <a:gd name="connsiteY460" fmla="*/ 730908 h 1039515"/>
                <a:gd name="connsiteX461" fmla="*/ 3485229 w 4475956"/>
                <a:gd name="connsiteY461" fmla="*/ 675116 h 1039515"/>
                <a:gd name="connsiteX462" fmla="*/ 3588304 w 4475956"/>
                <a:gd name="connsiteY462" fmla="*/ 675116 h 1039515"/>
                <a:gd name="connsiteX463" fmla="*/ 3588304 w 4475956"/>
                <a:gd name="connsiteY463" fmla="*/ 749505 h 1039515"/>
                <a:gd name="connsiteX464" fmla="*/ 3590595 w 4475956"/>
                <a:gd name="connsiteY464" fmla="*/ 749505 h 1039515"/>
                <a:gd name="connsiteX465" fmla="*/ 3606629 w 4475956"/>
                <a:gd name="connsiteY465" fmla="*/ 749505 h 1039515"/>
                <a:gd name="connsiteX466" fmla="*/ 3606629 w 4475956"/>
                <a:gd name="connsiteY466" fmla="*/ 665817 h 1039515"/>
                <a:gd name="connsiteX467" fmla="*/ 3629535 w 4475956"/>
                <a:gd name="connsiteY467" fmla="*/ 654194 h 1039515"/>
                <a:gd name="connsiteX468" fmla="*/ 3659311 w 4475956"/>
                <a:gd name="connsiteY468" fmla="*/ 654194 h 1039515"/>
                <a:gd name="connsiteX469" fmla="*/ 3661316 w 4475956"/>
                <a:gd name="connsiteY469" fmla="*/ 652451 h 1039515"/>
                <a:gd name="connsiteX470" fmla="*/ 3675345 w 4475956"/>
                <a:gd name="connsiteY470" fmla="*/ 640246 h 1039515"/>
                <a:gd name="connsiteX471" fmla="*/ 3714285 w 4475956"/>
                <a:gd name="connsiteY471" fmla="*/ 640246 h 1039515"/>
                <a:gd name="connsiteX472" fmla="*/ 3714285 w 4475956"/>
                <a:gd name="connsiteY472" fmla="*/ 641990 h 1039515"/>
                <a:gd name="connsiteX473" fmla="*/ 3714285 w 4475956"/>
                <a:gd name="connsiteY473" fmla="*/ 654194 h 1039515"/>
                <a:gd name="connsiteX474" fmla="*/ 3753224 w 4475956"/>
                <a:gd name="connsiteY474" fmla="*/ 654194 h 1039515"/>
                <a:gd name="connsiteX475" fmla="*/ 3753224 w 4475956"/>
                <a:gd name="connsiteY475" fmla="*/ 744855 h 1039515"/>
                <a:gd name="connsiteX476" fmla="*/ 3754656 w 4475956"/>
                <a:gd name="connsiteY476" fmla="*/ 744855 h 1039515"/>
                <a:gd name="connsiteX477" fmla="*/ 3764677 w 4475956"/>
                <a:gd name="connsiteY477" fmla="*/ 744855 h 1039515"/>
                <a:gd name="connsiteX478" fmla="*/ 3764677 w 4475956"/>
                <a:gd name="connsiteY478" fmla="*/ 877360 h 1039515"/>
                <a:gd name="connsiteX479" fmla="*/ 3766967 w 4475956"/>
                <a:gd name="connsiteY479" fmla="*/ 877360 h 1039515"/>
                <a:gd name="connsiteX480" fmla="*/ 3783001 w 4475956"/>
                <a:gd name="connsiteY480" fmla="*/ 877360 h 1039515"/>
                <a:gd name="connsiteX481" fmla="*/ 3783001 w 4475956"/>
                <a:gd name="connsiteY481" fmla="*/ 791348 h 1039515"/>
                <a:gd name="connsiteX482" fmla="*/ 3783861 w 4475956"/>
                <a:gd name="connsiteY482" fmla="*/ 790767 h 1039515"/>
                <a:gd name="connsiteX483" fmla="*/ 3789873 w 4475956"/>
                <a:gd name="connsiteY483" fmla="*/ 786699 h 1039515"/>
                <a:gd name="connsiteX484" fmla="*/ 3794455 w 4475956"/>
                <a:gd name="connsiteY484" fmla="*/ 787861 h 1039515"/>
                <a:gd name="connsiteX485" fmla="*/ 3794455 w 4475956"/>
                <a:gd name="connsiteY485" fmla="*/ 795998 h 1039515"/>
                <a:gd name="connsiteX486" fmla="*/ 3796744 w 4475956"/>
                <a:gd name="connsiteY486" fmla="*/ 794835 h 1039515"/>
                <a:gd name="connsiteX487" fmla="*/ 3812779 w 4475956"/>
                <a:gd name="connsiteY487" fmla="*/ 786699 h 1039515"/>
                <a:gd name="connsiteX488" fmla="*/ 3814783 w 4475956"/>
                <a:gd name="connsiteY488" fmla="*/ 786699 h 1039515"/>
                <a:gd name="connsiteX489" fmla="*/ 3828812 w 4475956"/>
                <a:gd name="connsiteY489" fmla="*/ 786699 h 1039515"/>
                <a:gd name="connsiteX490" fmla="*/ 3828812 w 4475956"/>
                <a:gd name="connsiteY490" fmla="*/ 944775 h 1039515"/>
                <a:gd name="connsiteX491" fmla="*/ 3860881 w 4475956"/>
                <a:gd name="connsiteY491" fmla="*/ 949425 h 1039515"/>
                <a:gd name="connsiteX492" fmla="*/ 3860881 w 4475956"/>
                <a:gd name="connsiteY492" fmla="*/ 942451 h 1039515"/>
                <a:gd name="connsiteX493" fmla="*/ 3895238 w 4475956"/>
                <a:gd name="connsiteY493" fmla="*/ 942451 h 1039515"/>
                <a:gd name="connsiteX494" fmla="*/ 3895238 w 4475956"/>
                <a:gd name="connsiteY494" fmla="*/ 912230 h 1039515"/>
                <a:gd name="connsiteX495" fmla="*/ 3904401 w 4475956"/>
                <a:gd name="connsiteY495" fmla="*/ 912230 h 1039515"/>
                <a:gd name="connsiteX496" fmla="*/ 3904401 w 4475956"/>
                <a:gd name="connsiteY496" fmla="*/ 872711 h 1039515"/>
                <a:gd name="connsiteX497" fmla="*/ 3911273 w 4475956"/>
                <a:gd name="connsiteY497" fmla="*/ 872711 h 1039515"/>
                <a:gd name="connsiteX498" fmla="*/ 3911273 w 4475956"/>
                <a:gd name="connsiteY498" fmla="*/ 833192 h 1039515"/>
                <a:gd name="connsiteX499" fmla="*/ 3927307 w 4475956"/>
                <a:gd name="connsiteY499" fmla="*/ 833192 h 1039515"/>
                <a:gd name="connsiteX500" fmla="*/ 3977697 w 4475956"/>
                <a:gd name="connsiteY500" fmla="*/ 812270 h 1039515"/>
                <a:gd name="connsiteX501" fmla="*/ 3979989 w 4475956"/>
                <a:gd name="connsiteY501" fmla="*/ 791348 h 1039515"/>
                <a:gd name="connsiteX502" fmla="*/ 3984570 w 4475956"/>
                <a:gd name="connsiteY502" fmla="*/ 812270 h 1039515"/>
                <a:gd name="connsiteX503" fmla="*/ 4037253 w 4475956"/>
                <a:gd name="connsiteY503" fmla="*/ 840166 h 1039515"/>
                <a:gd name="connsiteX504" fmla="*/ 4037253 w 4475956"/>
                <a:gd name="connsiteY504" fmla="*/ 835517 h 1039515"/>
                <a:gd name="connsiteX505" fmla="*/ 4050996 w 4475956"/>
                <a:gd name="connsiteY505" fmla="*/ 835517 h 1039515"/>
                <a:gd name="connsiteX506" fmla="*/ 4050996 w 4475956"/>
                <a:gd name="connsiteY506" fmla="*/ 872711 h 1039515"/>
                <a:gd name="connsiteX507" fmla="*/ 4057867 w 4475956"/>
                <a:gd name="connsiteY507" fmla="*/ 872711 h 1039515"/>
                <a:gd name="connsiteX508" fmla="*/ 4057867 w 4475956"/>
                <a:gd name="connsiteY508" fmla="*/ 916879 h 1039515"/>
                <a:gd name="connsiteX509" fmla="*/ 4064740 w 4475956"/>
                <a:gd name="connsiteY509" fmla="*/ 916879 h 1039515"/>
                <a:gd name="connsiteX510" fmla="*/ 4064740 w 4475956"/>
                <a:gd name="connsiteY510" fmla="*/ 937801 h 1039515"/>
                <a:gd name="connsiteX511" fmla="*/ 4078483 w 4475956"/>
                <a:gd name="connsiteY511" fmla="*/ 937801 h 1039515"/>
                <a:gd name="connsiteX512" fmla="*/ 4078483 w 4475956"/>
                <a:gd name="connsiteY512" fmla="*/ 970346 h 1039515"/>
                <a:gd name="connsiteX513" fmla="*/ 4165523 w 4475956"/>
                <a:gd name="connsiteY513" fmla="*/ 963372 h 1039515"/>
                <a:gd name="connsiteX514" fmla="*/ 4165523 w 4475956"/>
                <a:gd name="connsiteY514" fmla="*/ 930827 h 1039515"/>
                <a:gd name="connsiteX515" fmla="*/ 4211335 w 4475956"/>
                <a:gd name="connsiteY515" fmla="*/ 930827 h 1039515"/>
                <a:gd name="connsiteX516" fmla="*/ 4211335 w 4475956"/>
                <a:gd name="connsiteY516" fmla="*/ 912230 h 1039515"/>
                <a:gd name="connsiteX517" fmla="*/ 4307538 w 4475956"/>
                <a:gd name="connsiteY517" fmla="*/ 912230 h 1039515"/>
                <a:gd name="connsiteX518" fmla="*/ 4307538 w 4475956"/>
                <a:gd name="connsiteY518" fmla="*/ 923853 h 1039515"/>
                <a:gd name="connsiteX519" fmla="*/ 4369382 w 4475956"/>
                <a:gd name="connsiteY519" fmla="*/ 923853 h 1039515"/>
                <a:gd name="connsiteX520" fmla="*/ 4369382 w 4475956"/>
                <a:gd name="connsiteY520" fmla="*/ 930827 h 1039515"/>
                <a:gd name="connsiteX521" fmla="*/ 4387707 w 4475956"/>
                <a:gd name="connsiteY521" fmla="*/ 930827 h 1039515"/>
                <a:gd name="connsiteX522" fmla="*/ 4387707 w 4475956"/>
                <a:gd name="connsiteY522" fmla="*/ 937801 h 1039515"/>
                <a:gd name="connsiteX523" fmla="*/ 4403740 w 4475956"/>
                <a:gd name="connsiteY523" fmla="*/ 937801 h 1039515"/>
                <a:gd name="connsiteX524" fmla="*/ 4403740 w 4475956"/>
                <a:gd name="connsiteY524" fmla="*/ 917794 h 1039515"/>
                <a:gd name="connsiteX525" fmla="*/ 4475956 w 4475956"/>
                <a:gd name="connsiteY525" fmla="*/ 1039515 h 1039515"/>
                <a:gd name="connsiteX526" fmla="*/ 0 w 4475956"/>
                <a:gd name="connsiteY526" fmla="*/ 1039515 h 1039515"/>
                <a:gd name="connsiteX527" fmla="*/ 0 w 4475956"/>
                <a:gd name="connsiteY527" fmla="*/ 685283 h 1039515"/>
                <a:gd name="connsiteX528" fmla="*/ 9900 w 4475956"/>
                <a:gd name="connsiteY528" fmla="*/ 685283 h 1039515"/>
                <a:gd name="connsiteX529" fmla="*/ 9900 w 4475956"/>
                <a:gd name="connsiteY529" fmla="*/ 661504 h 1039515"/>
                <a:gd name="connsiteX530" fmla="*/ 10941 w 4475956"/>
                <a:gd name="connsiteY530" fmla="*/ 661504 h 1039515"/>
                <a:gd name="connsiteX531" fmla="*/ 18230 w 4475956"/>
                <a:gd name="connsiteY531" fmla="*/ 661504 h 1039515"/>
                <a:gd name="connsiteX532" fmla="*/ 18230 w 4475956"/>
                <a:gd name="connsiteY532" fmla="*/ 629077 h 1039515"/>
                <a:gd name="connsiteX533" fmla="*/ 19272 w 4475956"/>
                <a:gd name="connsiteY533" fmla="*/ 629077 h 1039515"/>
                <a:gd name="connsiteX534" fmla="*/ 26562 w 4475956"/>
                <a:gd name="connsiteY534" fmla="*/ 629077 h 1039515"/>
                <a:gd name="connsiteX535" fmla="*/ 26562 w 4475956"/>
                <a:gd name="connsiteY535" fmla="*/ 627186 h 1039515"/>
                <a:gd name="connsiteX536" fmla="*/ 26562 w 4475956"/>
                <a:gd name="connsiteY536" fmla="*/ 613945 h 1039515"/>
                <a:gd name="connsiteX537" fmla="*/ 25259 w 4475956"/>
                <a:gd name="connsiteY537" fmla="*/ 612323 h 1039515"/>
                <a:gd name="connsiteX538" fmla="*/ 30726 w 4475956"/>
                <a:gd name="connsiteY538" fmla="*/ 600974 h 1039515"/>
                <a:gd name="connsiteX539" fmla="*/ 39057 w 4475956"/>
                <a:gd name="connsiteY539" fmla="*/ 629077 h 1039515"/>
                <a:gd name="connsiteX540" fmla="*/ 39838 w 4475956"/>
                <a:gd name="connsiteY540" fmla="*/ 629077 h 1039515"/>
                <a:gd name="connsiteX541" fmla="*/ 45305 w 4475956"/>
                <a:gd name="connsiteY541" fmla="*/ 629077 h 1039515"/>
                <a:gd name="connsiteX542" fmla="*/ 45305 w 4475956"/>
                <a:gd name="connsiteY542" fmla="*/ 523150 h 1039515"/>
                <a:gd name="connsiteX543" fmla="*/ 46867 w 4475956"/>
                <a:gd name="connsiteY543" fmla="*/ 523150 h 1039515"/>
                <a:gd name="connsiteX544" fmla="*/ 57801 w 4475956"/>
                <a:gd name="connsiteY544" fmla="*/ 523150 h 1039515"/>
                <a:gd name="connsiteX545" fmla="*/ 57801 w 4475956"/>
                <a:gd name="connsiteY545" fmla="*/ 475591 h 1039515"/>
                <a:gd name="connsiteX546" fmla="*/ 84875 w 4475956"/>
                <a:gd name="connsiteY546" fmla="*/ 475591 h 1039515"/>
                <a:gd name="connsiteX547" fmla="*/ 84875 w 4475956"/>
                <a:gd name="connsiteY547" fmla="*/ 453973 h 1039515"/>
                <a:gd name="connsiteX548" fmla="*/ 120280 w 4475956"/>
                <a:gd name="connsiteY548" fmla="*/ 453973 h 1039515"/>
                <a:gd name="connsiteX549" fmla="*/ 120280 w 4475956"/>
                <a:gd name="connsiteY549" fmla="*/ 456405 h 1039515"/>
                <a:gd name="connsiteX550" fmla="*/ 120280 w 4475956"/>
                <a:gd name="connsiteY550" fmla="*/ 473429 h 1039515"/>
                <a:gd name="connsiteX551" fmla="*/ 122623 w 4475956"/>
                <a:gd name="connsiteY551" fmla="*/ 473429 h 1039515"/>
                <a:gd name="connsiteX552" fmla="*/ 139024 w 4475956"/>
                <a:gd name="connsiteY552" fmla="*/ 473429 h 1039515"/>
                <a:gd name="connsiteX553" fmla="*/ 139024 w 4475956"/>
                <a:gd name="connsiteY553" fmla="*/ 520988 h 1039515"/>
                <a:gd name="connsiteX554" fmla="*/ 140065 w 4475956"/>
                <a:gd name="connsiteY554" fmla="*/ 520988 h 1039515"/>
                <a:gd name="connsiteX555" fmla="*/ 147355 w 4475956"/>
                <a:gd name="connsiteY555" fmla="*/ 520988 h 1039515"/>
                <a:gd name="connsiteX556" fmla="*/ 161933 w 4475956"/>
                <a:gd name="connsiteY556" fmla="*/ 525312 h 1039515"/>
                <a:gd name="connsiteX557" fmla="*/ 161933 w 4475956"/>
                <a:gd name="connsiteY557" fmla="*/ 564224 h 1039515"/>
                <a:gd name="connsiteX558" fmla="*/ 162975 w 4475956"/>
                <a:gd name="connsiteY558" fmla="*/ 564224 h 1039515"/>
                <a:gd name="connsiteX559" fmla="*/ 170263 w 4475956"/>
                <a:gd name="connsiteY559" fmla="*/ 564224 h 1039515"/>
                <a:gd name="connsiteX560" fmla="*/ 170263 w 4475956"/>
                <a:gd name="connsiteY560" fmla="*/ 565845 h 1039515"/>
                <a:gd name="connsiteX561" fmla="*/ 170263 w 4475956"/>
                <a:gd name="connsiteY561" fmla="*/ 577194 h 1039515"/>
                <a:gd name="connsiteX562" fmla="*/ 172346 w 4475956"/>
                <a:gd name="connsiteY562" fmla="*/ 577194 h 1039515"/>
                <a:gd name="connsiteX563" fmla="*/ 186925 w 4475956"/>
                <a:gd name="connsiteY563" fmla="*/ 577194 h 1039515"/>
                <a:gd name="connsiteX564" fmla="*/ 193172 w 4475956"/>
                <a:gd name="connsiteY564" fmla="*/ 583680 h 1039515"/>
                <a:gd name="connsiteX565" fmla="*/ 193172 w 4475956"/>
                <a:gd name="connsiteY565" fmla="*/ 605298 h 1039515"/>
                <a:gd name="connsiteX566" fmla="*/ 195515 w 4475956"/>
                <a:gd name="connsiteY566" fmla="*/ 605298 h 1039515"/>
                <a:gd name="connsiteX567" fmla="*/ 211916 w 4475956"/>
                <a:gd name="connsiteY567" fmla="*/ 605298 h 1039515"/>
                <a:gd name="connsiteX568" fmla="*/ 211916 w 4475956"/>
                <a:gd name="connsiteY568" fmla="*/ 606378 h 1039515"/>
                <a:gd name="connsiteX569" fmla="*/ 211916 w 4475956"/>
                <a:gd name="connsiteY569" fmla="*/ 613945 h 1039515"/>
                <a:gd name="connsiteX570" fmla="*/ 213218 w 4475956"/>
                <a:gd name="connsiteY570" fmla="*/ 613945 h 1039515"/>
                <a:gd name="connsiteX571" fmla="*/ 222330 w 4475956"/>
                <a:gd name="connsiteY571" fmla="*/ 613945 h 1039515"/>
                <a:gd name="connsiteX572" fmla="*/ 222330 w 4475956"/>
                <a:gd name="connsiteY572" fmla="*/ 616106 h 1039515"/>
                <a:gd name="connsiteX573" fmla="*/ 222330 w 4475956"/>
                <a:gd name="connsiteY573" fmla="*/ 631239 h 1039515"/>
                <a:gd name="connsiteX574" fmla="*/ 226495 w 4475956"/>
                <a:gd name="connsiteY574" fmla="*/ 629347 h 1039515"/>
                <a:gd name="connsiteX575" fmla="*/ 226495 w 4475956"/>
                <a:gd name="connsiteY575" fmla="*/ 616106 h 1039515"/>
                <a:gd name="connsiteX576" fmla="*/ 227536 w 4475956"/>
                <a:gd name="connsiteY576" fmla="*/ 616106 h 1039515"/>
                <a:gd name="connsiteX577" fmla="*/ 234826 w 4475956"/>
                <a:gd name="connsiteY577" fmla="*/ 616106 h 1039515"/>
                <a:gd name="connsiteX578" fmla="*/ 234826 w 4475956"/>
                <a:gd name="connsiteY578" fmla="*/ 617728 h 1039515"/>
                <a:gd name="connsiteX579" fmla="*/ 234826 w 4475956"/>
                <a:gd name="connsiteY579" fmla="*/ 629077 h 1039515"/>
                <a:gd name="connsiteX580" fmla="*/ 235607 w 4475956"/>
                <a:gd name="connsiteY580" fmla="*/ 629077 h 1039515"/>
                <a:gd name="connsiteX581" fmla="*/ 241073 w 4475956"/>
                <a:gd name="connsiteY581" fmla="*/ 629077 h 1039515"/>
                <a:gd name="connsiteX582" fmla="*/ 291056 w 4475956"/>
                <a:gd name="connsiteY582" fmla="*/ 624754 h 1039515"/>
                <a:gd name="connsiteX583" fmla="*/ 291056 w 4475956"/>
                <a:gd name="connsiteY583" fmla="*/ 626105 h 1039515"/>
                <a:gd name="connsiteX584" fmla="*/ 291056 w 4475956"/>
                <a:gd name="connsiteY584" fmla="*/ 635562 h 1039515"/>
                <a:gd name="connsiteX585" fmla="*/ 291837 w 4475956"/>
                <a:gd name="connsiteY585" fmla="*/ 635562 h 1039515"/>
                <a:gd name="connsiteX586" fmla="*/ 297306 w 4475956"/>
                <a:gd name="connsiteY586" fmla="*/ 635562 h 1039515"/>
                <a:gd name="connsiteX587" fmla="*/ 297306 w 4475956"/>
                <a:gd name="connsiteY587" fmla="*/ 637724 h 1039515"/>
                <a:gd name="connsiteX588" fmla="*/ 297306 w 4475956"/>
                <a:gd name="connsiteY588" fmla="*/ 652857 h 1039515"/>
                <a:gd name="connsiteX589" fmla="*/ 299387 w 4475956"/>
                <a:gd name="connsiteY589" fmla="*/ 651506 h 1039515"/>
                <a:gd name="connsiteX590" fmla="*/ 313966 w 4475956"/>
                <a:gd name="connsiteY590" fmla="*/ 642048 h 1039515"/>
                <a:gd name="connsiteX591" fmla="*/ 320214 w 4475956"/>
                <a:gd name="connsiteY591" fmla="*/ 600974 h 1039515"/>
                <a:gd name="connsiteX592" fmla="*/ 320995 w 4475956"/>
                <a:gd name="connsiteY592" fmla="*/ 600704 h 1039515"/>
                <a:gd name="connsiteX593" fmla="*/ 326461 w 4475956"/>
                <a:gd name="connsiteY593" fmla="*/ 598812 h 1039515"/>
                <a:gd name="connsiteX594" fmla="*/ 328545 w 4475956"/>
                <a:gd name="connsiteY594" fmla="*/ 529635 h 1039515"/>
                <a:gd name="connsiteX595" fmla="*/ 330627 w 4475956"/>
                <a:gd name="connsiteY595" fmla="*/ 598812 h 1039515"/>
                <a:gd name="connsiteX596" fmla="*/ 331408 w 4475956"/>
                <a:gd name="connsiteY596" fmla="*/ 599082 h 1039515"/>
                <a:gd name="connsiteX597" fmla="*/ 336875 w 4475956"/>
                <a:gd name="connsiteY597" fmla="*/ 600974 h 1039515"/>
                <a:gd name="connsiteX598" fmla="*/ 336875 w 4475956"/>
                <a:gd name="connsiteY598" fmla="*/ 514503 h 1039515"/>
                <a:gd name="connsiteX599" fmla="*/ 341041 w 4475956"/>
                <a:gd name="connsiteY599" fmla="*/ 482076 h 1039515"/>
                <a:gd name="connsiteX600" fmla="*/ 380610 w 4475956"/>
                <a:gd name="connsiteY600" fmla="*/ 482076 h 1039515"/>
                <a:gd name="connsiteX601" fmla="*/ 380610 w 4475956"/>
                <a:gd name="connsiteY601" fmla="*/ 514503 h 1039515"/>
                <a:gd name="connsiteX602" fmla="*/ 381391 w 4475956"/>
                <a:gd name="connsiteY602" fmla="*/ 514503 h 1039515"/>
                <a:gd name="connsiteX603" fmla="*/ 386858 w 4475956"/>
                <a:gd name="connsiteY603" fmla="*/ 514503 h 1039515"/>
                <a:gd name="connsiteX604" fmla="*/ 386858 w 4475956"/>
                <a:gd name="connsiteY604" fmla="*/ 432355 h 1039515"/>
                <a:gd name="connsiteX605" fmla="*/ 388681 w 4475956"/>
                <a:gd name="connsiteY605" fmla="*/ 432355 h 1039515"/>
                <a:gd name="connsiteX606" fmla="*/ 401437 w 4475956"/>
                <a:gd name="connsiteY606" fmla="*/ 432355 h 1039515"/>
                <a:gd name="connsiteX607" fmla="*/ 401437 w 4475956"/>
                <a:gd name="connsiteY607" fmla="*/ 430464 h 1039515"/>
                <a:gd name="connsiteX608" fmla="*/ 401437 w 4475956"/>
                <a:gd name="connsiteY608" fmla="*/ 417223 h 1039515"/>
                <a:gd name="connsiteX609" fmla="*/ 424347 w 4475956"/>
                <a:gd name="connsiteY609" fmla="*/ 417223 h 1039515"/>
                <a:gd name="connsiteX610" fmla="*/ 424347 w 4475956"/>
                <a:gd name="connsiteY610" fmla="*/ 416142 h 1039515"/>
                <a:gd name="connsiteX611" fmla="*/ 424347 w 4475956"/>
                <a:gd name="connsiteY611" fmla="*/ 408576 h 1039515"/>
                <a:gd name="connsiteX612" fmla="*/ 426168 w 4475956"/>
                <a:gd name="connsiteY612" fmla="*/ 408576 h 1039515"/>
                <a:gd name="connsiteX613" fmla="*/ 438925 w 4475956"/>
                <a:gd name="connsiteY613" fmla="*/ 408576 h 1039515"/>
                <a:gd name="connsiteX614" fmla="*/ 438925 w 4475956"/>
                <a:gd name="connsiteY614" fmla="*/ 409657 h 1039515"/>
                <a:gd name="connsiteX615" fmla="*/ 438925 w 4475956"/>
                <a:gd name="connsiteY615" fmla="*/ 417223 h 1039515"/>
                <a:gd name="connsiteX616" fmla="*/ 439706 w 4475956"/>
                <a:gd name="connsiteY616" fmla="*/ 417223 h 1039515"/>
                <a:gd name="connsiteX617" fmla="*/ 445173 w 4475956"/>
                <a:gd name="connsiteY617" fmla="*/ 417223 h 1039515"/>
                <a:gd name="connsiteX618" fmla="*/ 455586 w 4475956"/>
                <a:gd name="connsiteY618" fmla="*/ 412899 h 1039515"/>
                <a:gd name="connsiteX619" fmla="*/ 459750 w 4475956"/>
                <a:gd name="connsiteY619" fmla="*/ 416142 h 1039515"/>
                <a:gd name="connsiteX620" fmla="*/ 459750 w 4475956"/>
                <a:gd name="connsiteY620" fmla="*/ 408576 h 1039515"/>
                <a:gd name="connsiteX621" fmla="*/ 462093 w 4475956"/>
                <a:gd name="connsiteY621" fmla="*/ 408576 h 1039515"/>
                <a:gd name="connsiteX622" fmla="*/ 478495 w 4475956"/>
                <a:gd name="connsiteY622" fmla="*/ 408576 h 1039515"/>
                <a:gd name="connsiteX623" fmla="*/ 478495 w 4475956"/>
                <a:gd name="connsiteY623" fmla="*/ 409657 h 1039515"/>
                <a:gd name="connsiteX624" fmla="*/ 478495 w 4475956"/>
                <a:gd name="connsiteY624" fmla="*/ 417223 h 1039515"/>
                <a:gd name="connsiteX625" fmla="*/ 509735 w 4475956"/>
                <a:gd name="connsiteY625" fmla="*/ 417223 h 1039515"/>
                <a:gd name="connsiteX626" fmla="*/ 509735 w 4475956"/>
                <a:gd name="connsiteY626" fmla="*/ 418844 h 1039515"/>
                <a:gd name="connsiteX627" fmla="*/ 509735 w 4475956"/>
                <a:gd name="connsiteY627" fmla="*/ 430194 h 1039515"/>
                <a:gd name="connsiteX628" fmla="*/ 536809 w 4475956"/>
                <a:gd name="connsiteY628" fmla="*/ 430194 h 1039515"/>
                <a:gd name="connsiteX629" fmla="*/ 536809 w 4475956"/>
                <a:gd name="connsiteY629" fmla="*/ 460458 h 1039515"/>
                <a:gd name="connsiteX630" fmla="*/ 537589 w 4475956"/>
                <a:gd name="connsiteY630" fmla="*/ 460458 h 1039515"/>
                <a:gd name="connsiteX631" fmla="*/ 543057 w 4475956"/>
                <a:gd name="connsiteY631" fmla="*/ 460458 h 1039515"/>
                <a:gd name="connsiteX632" fmla="*/ 543057 w 4475956"/>
                <a:gd name="connsiteY632" fmla="*/ 461539 h 1039515"/>
                <a:gd name="connsiteX633" fmla="*/ 543057 w 4475956"/>
                <a:gd name="connsiteY633" fmla="*/ 469106 h 1039515"/>
                <a:gd name="connsiteX634" fmla="*/ 547222 w 4475956"/>
                <a:gd name="connsiteY634" fmla="*/ 499370 h 1039515"/>
                <a:gd name="connsiteX635" fmla="*/ 548003 w 4475956"/>
                <a:gd name="connsiteY635" fmla="*/ 499370 h 1039515"/>
                <a:gd name="connsiteX636" fmla="*/ 553470 w 4475956"/>
                <a:gd name="connsiteY636" fmla="*/ 499370 h 1039515"/>
                <a:gd name="connsiteX637" fmla="*/ 553470 w 4475956"/>
                <a:gd name="connsiteY637" fmla="*/ 500181 h 1039515"/>
                <a:gd name="connsiteX638" fmla="*/ 553470 w 4475956"/>
                <a:gd name="connsiteY638" fmla="*/ 505856 h 1039515"/>
                <a:gd name="connsiteX639" fmla="*/ 554511 w 4475956"/>
                <a:gd name="connsiteY639" fmla="*/ 505856 h 1039515"/>
                <a:gd name="connsiteX640" fmla="*/ 561800 w 4475956"/>
                <a:gd name="connsiteY640" fmla="*/ 505856 h 1039515"/>
                <a:gd name="connsiteX641" fmla="*/ 561800 w 4475956"/>
                <a:gd name="connsiteY641" fmla="*/ 536121 h 1039515"/>
                <a:gd name="connsiteX642" fmla="*/ 563883 w 4475956"/>
                <a:gd name="connsiteY642" fmla="*/ 536121 h 1039515"/>
                <a:gd name="connsiteX643" fmla="*/ 578462 w 4475956"/>
                <a:gd name="connsiteY643" fmla="*/ 536121 h 1039515"/>
                <a:gd name="connsiteX644" fmla="*/ 578462 w 4475956"/>
                <a:gd name="connsiteY644" fmla="*/ 559900 h 1039515"/>
                <a:gd name="connsiteX645" fmla="*/ 580545 w 4475956"/>
                <a:gd name="connsiteY645" fmla="*/ 561521 h 1039515"/>
                <a:gd name="connsiteX646" fmla="*/ 580545 w 4475956"/>
                <a:gd name="connsiteY646" fmla="*/ 572871 h 1039515"/>
                <a:gd name="connsiteX647" fmla="*/ 581326 w 4475956"/>
                <a:gd name="connsiteY647" fmla="*/ 572871 h 1039515"/>
                <a:gd name="connsiteX648" fmla="*/ 586793 w 4475956"/>
                <a:gd name="connsiteY648" fmla="*/ 572871 h 1039515"/>
                <a:gd name="connsiteX649" fmla="*/ 586793 w 4475956"/>
                <a:gd name="connsiteY649" fmla="*/ 596650 h 1039515"/>
                <a:gd name="connsiteX650" fmla="*/ 588094 w 4475956"/>
                <a:gd name="connsiteY650" fmla="*/ 596650 h 1039515"/>
                <a:gd name="connsiteX651" fmla="*/ 597205 w 4475956"/>
                <a:gd name="connsiteY651" fmla="*/ 596650 h 1039515"/>
                <a:gd name="connsiteX652" fmla="*/ 599289 w 4475956"/>
                <a:gd name="connsiteY652" fmla="*/ 600704 h 1039515"/>
                <a:gd name="connsiteX653" fmla="*/ 599289 w 4475956"/>
                <a:gd name="connsiteY653" fmla="*/ 613945 h 1039515"/>
                <a:gd name="connsiteX654" fmla="*/ 600851 w 4475956"/>
                <a:gd name="connsiteY654" fmla="*/ 612053 h 1039515"/>
                <a:gd name="connsiteX655" fmla="*/ 611784 w 4475956"/>
                <a:gd name="connsiteY655" fmla="*/ 598812 h 1039515"/>
                <a:gd name="connsiteX656" fmla="*/ 640941 w 4475956"/>
                <a:gd name="connsiteY656" fmla="*/ 598812 h 1039515"/>
                <a:gd name="connsiteX657" fmla="*/ 640941 w 4475956"/>
                <a:gd name="connsiteY657" fmla="*/ 685283 h 1039515"/>
                <a:gd name="connsiteX658" fmla="*/ 641723 w 4475956"/>
                <a:gd name="connsiteY658" fmla="*/ 685283 h 1039515"/>
                <a:gd name="connsiteX659" fmla="*/ 647189 w 4475956"/>
                <a:gd name="connsiteY659" fmla="*/ 685283 h 1039515"/>
                <a:gd name="connsiteX660" fmla="*/ 647971 w 4475956"/>
                <a:gd name="connsiteY660" fmla="*/ 683932 h 1039515"/>
                <a:gd name="connsiteX661" fmla="*/ 653437 w 4475956"/>
                <a:gd name="connsiteY661" fmla="*/ 674474 h 1039515"/>
                <a:gd name="connsiteX662" fmla="*/ 653437 w 4475956"/>
                <a:gd name="connsiteY662" fmla="*/ 676366 h 1039515"/>
                <a:gd name="connsiteX663" fmla="*/ 653437 w 4475956"/>
                <a:gd name="connsiteY663" fmla="*/ 689607 h 1039515"/>
                <a:gd name="connsiteX664" fmla="*/ 657602 w 4475956"/>
                <a:gd name="connsiteY664" fmla="*/ 644210 h 1039515"/>
                <a:gd name="connsiteX665" fmla="*/ 658383 w 4475956"/>
                <a:gd name="connsiteY665" fmla="*/ 644210 h 1039515"/>
                <a:gd name="connsiteX666" fmla="*/ 663850 w 4475956"/>
                <a:gd name="connsiteY666" fmla="*/ 644210 h 1039515"/>
                <a:gd name="connsiteX667" fmla="*/ 663850 w 4475956"/>
                <a:gd name="connsiteY667" fmla="*/ 579356 h 1039515"/>
                <a:gd name="connsiteX668" fmla="*/ 664892 w 4475956"/>
                <a:gd name="connsiteY668" fmla="*/ 579356 h 1039515"/>
                <a:gd name="connsiteX669" fmla="*/ 672181 w 4475956"/>
                <a:gd name="connsiteY669" fmla="*/ 579356 h 1039515"/>
                <a:gd name="connsiteX670" fmla="*/ 684677 w 4475956"/>
                <a:gd name="connsiteY670" fmla="*/ 536121 h 1039515"/>
                <a:gd name="connsiteX671" fmla="*/ 685978 w 4475956"/>
                <a:gd name="connsiteY671" fmla="*/ 536121 h 1039515"/>
                <a:gd name="connsiteX672" fmla="*/ 695091 w 4475956"/>
                <a:gd name="connsiteY672" fmla="*/ 536121 h 1039515"/>
                <a:gd name="connsiteX673" fmla="*/ 705503 w 4475956"/>
                <a:gd name="connsiteY673" fmla="*/ 579356 h 1039515"/>
                <a:gd name="connsiteX674" fmla="*/ 706544 w 4475956"/>
                <a:gd name="connsiteY674" fmla="*/ 579356 h 1039515"/>
                <a:gd name="connsiteX675" fmla="*/ 713834 w 4475956"/>
                <a:gd name="connsiteY675" fmla="*/ 579356 h 1039515"/>
                <a:gd name="connsiteX676" fmla="*/ 713834 w 4475956"/>
                <a:gd name="connsiteY676" fmla="*/ 618268 h 1039515"/>
                <a:gd name="connsiteX677" fmla="*/ 715655 w 4475956"/>
                <a:gd name="connsiteY677" fmla="*/ 618268 h 1039515"/>
                <a:gd name="connsiteX678" fmla="*/ 728412 w 4475956"/>
                <a:gd name="connsiteY678" fmla="*/ 618268 h 1039515"/>
                <a:gd name="connsiteX679" fmla="*/ 728412 w 4475956"/>
                <a:gd name="connsiteY679" fmla="*/ 620430 h 1039515"/>
                <a:gd name="connsiteX680" fmla="*/ 728412 w 4475956"/>
                <a:gd name="connsiteY680" fmla="*/ 635562 h 1039515"/>
                <a:gd name="connsiteX681" fmla="*/ 732577 w 4475956"/>
                <a:gd name="connsiteY681" fmla="*/ 633401 h 1039515"/>
                <a:gd name="connsiteX682" fmla="*/ 732577 w 4475956"/>
                <a:gd name="connsiteY682" fmla="*/ 618268 h 1039515"/>
                <a:gd name="connsiteX683" fmla="*/ 734139 w 4475956"/>
                <a:gd name="connsiteY683" fmla="*/ 618268 h 1039515"/>
                <a:gd name="connsiteX684" fmla="*/ 745073 w 4475956"/>
                <a:gd name="connsiteY684" fmla="*/ 618268 h 1039515"/>
                <a:gd name="connsiteX685" fmla="*/ 745073 w 4475956"/>
                <a:gd name="connsiteY685" fmla="*/ 619889 h 1039515"/>
                <a:gd name="connsiteX686" fmla="*/ 745073 w 4475956"/>
                <a:gd name="connsiteY686" fmla="*/ 631239 h 1039515"/>
                <a:gd name="connsiteX687" fmla="*/ 776313 w 4475956"/>
                <a:gd name="connsiteY687" fmla="*/ 631239 h 1039515"/>
                <a:gd name="connsiteX688" fmla="*/ 776313 w 4475956"/>
                <a:gd name="connsiteY688" fmla="*/ 594489 h 1039515"/>
                <a:gd name="connsiteX689" fmla="*/ 777614 w 4475956"/>
                <a:gd name="connsiteY689" fmla="*/ 594489 h 1039515"/>
                <a:gd name="connsiteX690" fmla="*/ 786726 w 4475956"/>
                <a:gd name="connsiteY690" fmla="*/ 594489 h 1039515"/>
                <a:gd name="connsiteX691" fmla="*/ 786726 w 4475956"/>
                <a:gd name="connsiteY691" fmla="*/ 616106 h 1039515"/>
                <a:gd name="connsiteX692" fmla="*/ 788809 w 4475956"/>
                <a:gd name="connsiteY692" fmla="*/ 583680 h 1039515"/>
                <a:gd name="connsiteX693" fmla="*/ 811718 w 4475956"/>
                <a:gd name="connsiteY693" fmla="*/ 583680 h 1039515"/>
                <a:gd name="connsiteX694" fmla="*/ 811718 w 4475956"/>
                <a:gd name="connsiteY694" fmla="*/ 582058 h 1039515"/>
                <a:gd name="connsiteX695" fmla="*/ 811718 w 4475956"/>
                <a:gd name="connsiteY695" fmla="*/ 570709 h 1039515"/>
                <a:gd name="connsiteX696" fmla="*/ 812499 w 4475956"/>
                <a:gd name="connsiteY696" fmla="*/ 570709 h 1039515"/>
                <a:gd name="connsiteX697" fmla="*/ 817965 w 4475956"/>
                <a:gd name="connsiteY697" fmla="*/ 570709 h 1039515"/>
                <a:gd name="connsiteX698" fmla="*/ 817965 w 4475956"/>
                <a:gd name="connsiteY698" fmla="*/ 568818 h 1039515"/>
                <a:gd name="connsiteX699" fmla="*/ 817965 w 4475956"/>
                <a:gd name="connsiteY699" fmla="*/ 555577 h 1039515"/>
                <a:gd name="connsiteX700" fmla="*/ 822131 w 4475956"/>
                <a:gd name="connsiteY700" fmla="*/ 562062 h 1039515"/>
                <a:gd name="connsiteX701" fmla="*/ 824475 w 4475956"/>
                <a:gd name="connsiteY701" fmla="*/ 562062 h 1039515"/>
                <a:gd name="connsiteX702" fmla="*/ 840875 w 4475956"/>
                <a:gd name="connsiteY702" fmla="*/ 562062 h 1039515"/>
                <a:gd name="connsiteX703" fmla="*/ 840875 w 4475956"/>
                <a:gd name="connsiteY703" fmla="*/ 561251 h 1039515"/>
                <a:gd name="connsiteX704" fmla="*/ 840875 w 4475956"/>
                <a:gd name="connsiteY704" fmla="*/ 555577 h 1039515"/>
                <a:gd name="connsiteX705" fmla="*/ 841656 w 4475956"/>
                <a:gd name="connsiteY705" fmla="*/ 555577 h 1039515"/>
                <a:gd name="connsiteX706" fmla="*/ 847123 w 4475956"/>
                <a:gd name="connsiteY706" fmla="*/ 555577 h 1039515"/>
                <a:gd name="connsiteX707" fmla="*/ 847123 w 4475956"/>
                <a:gd name="connsiteY707" fmla="*/ 556928 h 1039515"/>
                <a:gd name="connsiteX708" fmla="*/ 847123 w 4475956"/>
                <a:gd name="connsiteY708" fmla="*/ 566386 h 1039515"/>
                <a:gd name="connsiteX709" fmla="*/ 886693 w 4475956"/>
                <a:gd name="connsiteY709" fmla="*/ 566386 h 1039515"/>
                <a:gd name="connsiteX710" fmla="*/ 886693 w 4475956"/>
                <a:gd name="connsiteY710" fmla="*/ 704739 h 1039515"/>
                <a:gd name="connsiteX711" fmla="*/ 888255 w 4475956"/>
                <a:gd name="connsiteY711" fmla="*/ 704739 h 1039515"/>
                <a:gd name="connsiteX712" fmla="*/ 899189 w 4475956"/>
                <a:gd name="connsiteY712" fmla="*/ 704739 h 1039515"/>
                <a:gd name="connsiteX713" fmla="*/ 899189 w 4475956"/>
                <a:gd name="connsiteY713" fmla="*/ 691769 h 1039515"/>
                <a:gd name="connsiteX714" fmla="*/ 903354 w 4475956"/>
                <a:gd name="connsiteY714" fmla="*/ 691769 h 1039515"/>
                <a:gd name="connsiteX715" fmla="*/ 903354 w 4475956"/>
                <a:gd name="connsiteY715" fmla="*/ 704739 h 1039515"/>
                <a:gd name="connsiteX716" fmla="*/ 934594 w 4475956"/>
                <a:gd name="connsiteY716" fmla="*/ 704739 h 1039515"/>
                <a:gd name="connsiteX717" fmla="*/ 934594 w 4475956"/>
                <a:gd name="connsiteY717" fmla="*/ 674474 h 1039515"/>
                <a:gd name="connsiteX718" fmla="*/ 947089 w 4475956"/>
                <a:gd name="connsiteY718" fmla="*/ 674474 h 1039515"/>
                <a:gd name="connsiteX719" fmla="*/ 959585 w 4475956"/>
                <a:gd name="connsiteY719" fmla="*/ 672313 h 1039515"/>
                <a:gd name="connsiteX720" fmla="*/ 963751 w 4475956"/>
                <a:gd name="connsiteY720" fmla="*/ 674474 h 1039515"/>
                <a:gd name="connsiteX721" fmla="*/ 974164 w 4475956"/>
                <a:gd name="connsiteY721" fmla="*/ 674474 h 1039515"/>
                <a:gd name="connsiteX722" fmla="*/ 974164 w 4475956"/>
                <a:gd name="connsiteY722" fmla="*/ 704739 h 1039515"/>
                <a:gd name="connsiteX723" fmla="*/ 982495 w 4475956"/>
                <a:gd name="connsiteY723" fmla="*/ 704739 h 1039515"/>
                <a:gd name="connsiteX724" fmla="*/ 982495 w 4475956"/>
                <a:gd name="connsiteY724" fmla="*/ 722034 h 1039515"/>
                <a:gd name="connsiteX725" fmla="*/ 992088 w 4475956"/>
                <a:gd name="connsiteY725" fmla="*/ 722939 h 1039515"/>
                <a:gd name="connsiteX726" fmla="*/ 1005404 w 4475956"/>
                <a:gd name="connsiteY726" fmla="*/ 722939 h 1039515"/>
                <a:gd name="connsiteX727" fmla="*/ 1005404 w 4475956"/>
                <a:gd name="connsiteY727" fmla="*/ 706901 h 1039515"/>
                <a:gd name="connsiteX728" fmla="*/ 1075236 w 4475956"/>
                <a:gd name="connsiteY728" fmla="*/ 706901 h 1039515"/>
                <a:gd name="connsiteX729" fmla="*/ 1075236 w 4475956"/>
                <a:gd name="connsiteY729" fmla="*/ 621648 h 1039515"/>
                <a:gd name="connsiteX730" fmla="*/ 1149232 w 4475956"/>
                <a:gd name="connsiteY730" fmla="*/ 621648 h 1039515"/>
                <a:gd name="connsiteX731" fmla="*/ 1149232 w 4475956"/>
                <a:gd name="connsiteY731" fmla="*/ 700416 h 1039515"/>
                <a:gd name="connsiteX732" fmla="*/ 1151189 w 4475956"/>
                <a:gd name="connsiteY732" fmla="*/ 700416 h 1039515"/>
                <a:gd name="connsiteX733" fmla="*/ 1152465 w 4475956"/>
                <a:gd name="connsiteY733" fmla="*/ 722939 h 1039515"/>
                <a:gd name="connsiteX734" fmla="*/ 1162408 w 4475956"/>
                <a:gd name="connsiteY734" fmla="*/ 722939 h 1039515"/>
                <a:gd name="connsiteX735" fmla="*/ 1163685 w 4475956"/>
                <a:gd name="connsiteY735" fmla="*/ 700416 h 1039515"/>
                <a:gd name="connsiteX736" fmla="*/ 1169932 w 4475956"/>
                <a:gd name="connsiteY736" fmla="*/ 700416 h 1039515"/>
                <a:gd name="connsiteX737" fmla="*/ 1171209 w 4475956"/>
                <a:gd name="connsiteY737" fmla="*/ 722939 h 1039515"/>
                <a:gd name="connsiteX738" fmla="*/ 1223228 w 4475956"/>
                <a:gd name="connsiteY738" fmla="*/ 722939 h 1039515"/>
                <a:gd name="connsiteX739" fmla="*/ 1223228 w 4475956"/>
                <a:gd name="connsiteY739" fmla="*/ 559911 h 1039515"/>
                <a:gd name="connsiteX740" fmla="*/ 1426003 w 4475956"/>
                <a:gd name="connsiteY740" fmla="*/ 559911 h 1039515"/>
                <a:gd name="connsiteX741" fmla="*/ 1426003 w 4475956"/>
                <a:gd name="connsiteY741" fmla="*/ 722939 h 1039515"/>
                <a:gd name="connsiteX742" fmla="*/ 1445216 w 4475956"/>
                <a:gd name="connsiteY742" fmla="*/ 722939 h 1039515"/>
                <a:gd name="connsiteX743" fmla="*/ 1445216 w 4475956"/>
                <a:gd name="connsiteY743" fmla="*/ 640246 h 1039515"/>
                <a:gd name="connsiteX744" fmla="*/ 1542962 w 4475956"/>
                <a:gd name="connsiteY744" fmla="*/ 640246 h 1039515"/>
                <a:gd name="connsiteX745" fmla="*/ 1555222 w 4475956"/>
                <a:gd name="connsiteY745" fmla="*/ 322105 h 1039515"/>
                <a:gd name="connsiteX746" fmla="*/ 1542727 w 4475956"/>
                <a:gd name="connsiteY746" fmla="*/ 300487 h 1039515"/>
                <a:gd name="connsiteX747" fmla="*/ 1536479 w 4475956"/>
                <a:gd name="connsiteY747" fmla="*/ 296163 h 1039515"/>
                <a:gd name="connsiteX748" fmla="*/ 1544809 w 4475956"/>
                <a:gd name="connsiteY748" fmla="*/ 272384 h 1039515"/>
                <a:gd name="connsiteX749" fmla="*/ 1544809 w 4475956"/>
                <a:gd name="connsiteY749" fmla="*/ 255090 h 1039515"/>
                <a:gd name="connsiteX750" fmla="*/ 1559387 w 4475956"/>
                <a:gd name="connsiteY750" fmla="*/ 255090 h 1039515"/>
                <a:gd name="connsiteX751" fmla="*/ 1559387 w 4475956"/>
                <a:gd name="connsiteY751" fmla="*/ 233472 h 1039515"/>
                <a:gd name="connsiteX752" fmla="*/ 1561470 w 4475956"/>
                <a:gd name="connsiteY752" fmla="*/ 229148 h 1039515"/>
                <a:gd name="connsiteX753" fmla="*/ 1561470 w 4475956"/>
                <a:gd name="connsiteY753" fmla="*/ 151324 h 1039515"/>
                <a:gd name="connsiteX754" fmla="*/ 1559387 w 4475956"/>
                <a:gd name="connsiteY754" fmla="*/ 144840 h 1039515"/>
                <a:gd name="connsiteX755" fmla="*/ 1565635 w 4475956"/>
                <a:gd name="connsiteY755" fmla="*/ 138354 h 1039515"/>
                <a:gd name="connsiteX756" fmla="*/ 1565635 w 4475956"/>
                <a:gd name="connsiteY756" fmla="*/ 79986 h 1039515"/>
                <a:gd name="connsiteX757" fmla="*/ 1567718 w 4475956"/>
                <a:gd name="connsiteY757" fmla="*/ 75662 h 1039515"/>
                <a:gd name="connsiteX758" fmla="*/ 1567718 w 4475956"/>
                <a:gd name="connsiteY758" fmla="*/ 19456 h 1039515"/>
                <a:gd name="connsiteX759" fmla="*/ 1569801 w 4475956"/>
                <a:gd name="connsiteY759" fmla="*/ 0 h 1039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Lst>
              <a:rect l="l" t="t" r="r" b="b"/>
              <a:pathLst>
                <a:path w="4475956" h="1039515">
                  <a:moveTo>
                    <a:pt x="1569801" y="0"/>
                  </a:moveTo>
                  <a:cubicBezTo>
                    <a:pt x="1573966" y="6486"/>
                    <a:pt x="1573966" y="10810"/>
                    <a:pt x="1573966" y="17294"/>
                  </a:cubicBezTo>
                  <a:cubicBezTo>
                    <a:pt x="1576049" y="38912"/>
                    <a:pt x="1576049" y="58368"/>
                    <a:pt x="1576049" y="75662"/>
                  </a:cubicBezTo>
                  <a:cubicBezTo>
                    <a:pt x="1578131" y="99442"/>
                    <a:pt x="1578131" y="118898"/>
                    <a:pt x="1578131" y="138354"/>
                  </a:cubicBezTo>
                  <a:cubicBezTo>
                    <a:pt x="1580214" y="140516"/>
                    <a:pt x="1582297" y="142678"/>
                    <a:pt x="1584379" y="144840"/>
                  </a:cubicBezTo>
                  <a:cubicBezTo>
                    <a:pt x="1584379" y="147002"/>
                    <a:pt x="1582297" y="149162"/>
                    <a:pt x="1582297" y="151324"/>
                  </a:cubicBezTo>
                  <a:cubicBezTo>
                    <a:pt x="1582297" y="177266"/>
                    <a:pt x="1582297" y="203207"/>
                    <a:pt x="1582297" y="229148"/>
                  </a:cubicBezTo>
                  <a:cubicBezTo>
                    <a:pt x="1582297" y="231310"/>
                    <a:pt x="1584379" y="231310"/>
                    <a:pt x="1584379" y="233472"/>
                  </a:cubicBezTo>
                  <a:cubicBezTo>
                    <a:pt x="1584379" y="239957"/>
                    <a:pt x="1584379" y="246442"/>
                    <a:pt x="1584379" y="255090"/>
                  </a:cubicBezTo>
                  <a:cubicBezTo>
                    <a:pt x="1588544" y="255090"/>
                    <a:pt x="1594792" y="255090"/>
                    <a:pt x="1598957" y="255090"/>
                  </a:cubicBezTo>
                  <a:cubicBezTo>
                    <a:pt x="1598957" y="261575"/>
                    <a:pt x="1598957" y="268060"/>
                    <a:pt x="1598957" y="272384"/>
                  </a:cubicBezTo>
                  <a:cubicBezTo>
                    <a:pt x="1607289" y="281031"/>
                    <a:pt x="1607289" y="281031"/>
                    <a:pt x="1607289" y="296163"/>
                  </a:cubicBezTo>
                  <a:cubicBezTo>
                    <a:pt x="1605205" y="296163"/>
                    <a:pt x="1603123" y="298325"/>
                    <a:pt x="1601041" y="300487"/>
                  </a:cubicBezTo>
                  <a:cubicBezTo>
                    <a:pt x="1621866" y="311296"/>
                    <a:pt x="1596875" y="319943"/>
                    <a:pt x="1588544" y="322105"/>
                  </a:cubicBezTo>
                  <a:cubicBezTo>
                    <a:pt x="1590627" y="406414"/>
                    <a:pt x="1594792" y="490723"/>
                    <a:pt x="1596875" y="575033"/>
                  </a:cubicBezTo>
                  <a:cubicBezTo>
                    <a:pt x="1619785" y="575033"/>
                    <a:pt x="1642693" y="575033"/>
                    <a:pt x="1663520" y="575033"/>
                  </a:cubicBezTo>
                  <a:cubicBezTo>
                    <a:pt x="1663520" y="600974"/>
                    <a:pt x="1663520" y="626915"/>
                    <a:pt x="1663520" y="650695"/>
                  </a:cubicBezTo>
                  <a:cubicBezTo>
                    <a:pt x="1667685" y="650695"/>
                    <a:pt x="1669768" y="650695"/>
                    <a:pt x="1671851" y="650695"/>
                  </a:cubicBezTo>
                  <a:cubicBezTo>
                    <a:pt x="1671851" y="648533"/>
                    <a:pt x="1673933" y="646371"/>
                    <a:pt x="1673933" y="644210"/>
                  </a:cubicBezTo>
                  <a:cubicBezTo>
                    <a:pt x="1676016" y="644210"/>
                    <a:pt x="1678098" y="644210"/>
                    <a:pt x="1680181" y="644210"/>
                  </a:cubicBezTo>
                  <a:cubicBezTo>
                    <a:pt x="1680181" y="646371"/>
                    <a:pt x="1680181" y="648533"/>
                    <a:pt x="1682265" y="652857"/>
                  </a:cubicBezTo>
                  <a:cubicBezTo>
                    <a:pt x="1686429" y="652857"/>
                    <a:pt x="1690594" y="652857"/>
                    <a:pt x="1694761" y="652857"/>
                  </a:cubicBezTo>
                  <a:cubicBezTo>
                    <a:pt x="1694761" y="650695"/>
                    <a:pt x="1694761" y="648533"/>
                    <a:pt x="1694761" y="646371"/>
                  </a:cubicBezTo>
                  <a:cubicBezTo>
                    <a:pt x="1703090" y="646371"/>
                    <a:pt x="1709337" y="646371"/>
                    <a:pt x="1717668" y="646371"/>
                  </a:cubicBezTo>
                  <a:cubicBezTo>
                    <a:pt x="1717668" y="648533"/>
                    <a:pt x="1717668" y="650695"/>
                    <a:pt x="1717668" y="652857"/>
                  </a:cubicBezTo>
                  <a:cubicBezTo>
                    <a:pt x="1723916" y="652857"/>
                    <a:pt x="1732248" y="652857"/>
                    <a:pt x="1738495" y="652857"/>
                  </a:cubicBezTo>
                  <a:cubicBezTo>
                    <a:pt x="1738495" y="667989"/>
                    <a:pt x="1738495" y="683122"/>
                    <a:pt x="1738495" y="698254"/>
                  </a:cubicBezTo>
                  <a:cubicBezTo>
                    <a:pt x="1742661" y="698254"/>
                    <a:pt x="1748909" y="698254"/>
                    <a:pt x="1753074" y="698254"/>
                  </a:cubicBezTo>
                  <a:cubicBezTo>
                    <a:pt x="1753074" y="693930"/>
                    <a:pt x="1753074" y="689607"/>
                    <a:pt x="1753074" y="685283"/>
                  </a:cubicBezTo>
                  <a:cubicBezTo>
                    <a:pt x="1759322" y="685283"/>
                    <a:pt x="1765570" y="685283"/>
                    <a:pt x="1769735" y="685283"/>
                  </a:cubicBezTo>
                  <a:cubicBezTo>
                    <a:pt x="1769735" y="624754"/>
                    <a:pt x="1769735" y="566386"/>
                    <a:pt x="1769735" y="505856"/>
                  </a:cubicBezTo>
                  <a:cubicBezTo>
                    <a:pt x="1771817" y="503694"/>
                    <a:pt x="1773900" y="501532"/>
                    <a:pt x="1775983" y="499370"/>
                  </a:cubicBezTo>
                  <a:cubicBezTo>
                    <a:pt x="1800974" y="499370"/>
                    <a:pt x="1825965" y="499370"/>
                    <a:pt x="1850959" y="499370"/>
                  </a:cubicBezTo>
                  <a:lnTo>
                    <a:pt x="1850959" y="508018"/>
                  </a:lnTo>
                  <a:lnTo>
                    <a:pt x="1861371" y="508018"/>
                  </a:lnTo>
                  <a:cubicBezTo>
                    <a:pt x="1861371" y="546930"/>
                    <a:pt x="1861371" y="585842"/>
                    <a:pt x="1861371" y="622592"/>
                  </a:cubicBezTo>
                  <a:cubicBezTo>
                    <a:pt x="1869702" y="622592"/>
                    <a:pt x="1875950" y="622592"/>
                    <a:pt x="1884280" y="622592"/>
                  </a:cubicBezTo>
                  <a:cubicBezTo>
                    <a:pt x="1884280" y="600974"/>
                    <a:pt x="1884280" y="579356"/>
                    <a:pt x="1884280" y="555577"/>
                  </a:cubicBezTo>
                  <a:cubicBezTo>
                    <a:pt x="1892611" y="555577"/>
                    <a:pt x="1903024" y="555577"/>
                    <a:pt x="1911356" y="555577"/>
                  </a:cubicBezTo>
                  <a:cubicBezTo>
                    <a:pt x="1913437" y="555577"/>
                    <a:pt x="1913437" y="553415"/>
                    <a:pt x="1915519" y="551253"/>
                  </a:cubicBezTo>
                  <a:lnTo>
                    <a:pt x="1923851" y="551253"/>
                  </a:lnTo>
                  <a:cubicBezTo>
                    <a:pt x="1925933" y="553415"/>
                    <a:pt x="1925933" y="555577"/>
                    <a:pt x="1928015" y="555577"/>
                  </a:cubicBezTo>
                  <a:cubicBezTo>
                    <a:pt x="1934263" y="555577"/>
                    <a:pt x="1942595" y="555577"/>
                    <a:pt x="1950925" y="555577"/>
                  </a:cubicBezTo>
                  <a:cubicBezTo>
                    <a:pt x="1950925" y="516665"/>
                    <a:pt x="1950925" y="477753"/>
                    <a:pt x="1950925" y="438841"/>
                  </a:cubicBezTo>
                  <a:cubicBezTo>
                    <a:pt x="1950939" y="438838"/>
                    <a:pt x="1951830" y="438674"/>
                    <a:pt x="2009239" y="428032"/>
                  </a:cubicBezTo>
                  <a:cubicBezTo>
                    <a:pt x="2009239" y="428039"/>
                    <a:pt x="2009239" y="428113"/>
                    <a:pt x="2009239" y="429113"/>
                  </a:cubicBezTo>
                  <a:lnTo>
                    <a:pt x="2009239" y="436679"/>
                  </a:lnTo>
                  <a:cubicBezTo>
                    <a:pt x="2009257" y="436679"/>
                    <a:pt x="2009919" y="436679"/>
                    <a:pt x="2036313" y="436679"/>
                  </a:cubicBezTo>
                  <a:cubicBezTo>
                    <a:pt x="2036313" y="436701"/>
                    <a:pt x="2036313" y="439072"/>
                    <a:pt x="2036313" y="691769"/>
                  </a:cubicBezTo>
                  <a:cubicBezTo>
                    <a:pt x="2042561" y="691769"/>
                    <a:pt x="2050891" y="691769"/>
                    <a:pt x="2059223" y="691769"/>
                  </a:cubicBezTo>
                  <a:cubicBezTo>
                    <a:pt x="2059223" y="689607"/>
                    <a:pt x="2059223" y="689607"/>
                    <a:pt x="2059223" y="687445"/>
                  </a:cubicBezTo>
                  <a:cubicBezTo>
                    <a:pt x="2063387" y="687445"/>
                    <a:pt x="2067552" y="687445"/>
                    <a:pt x="2071719" y="687445"/>
                  </a:cubicBezTo>
                  <a:cubicBezTo>
                    <a:pt x="2071719" y="689607"/>
                    <a:pt x="2071719" y="689607"/>
                    <a:pt x="2071719" y="691769"/>
                  </a:cubicBezTo>
                  <a:cubicBezTo>
                    <a:pt x="2080049" y="691769"/>
                    <a:pt x="2088378" y="691769"/>
                    <a:pt x="2096710" y="691769"/>
                  </a:cubicBezTo>
                  <a:cubicBezTo>
                    <a:pt x="2096710" y="687445"/>
                    <a:pt x="2096710" y="683122"/>
                    <a:pt x="2096710" y="678798"/>
                  </a:cubicBezTo>
                  <a:cubicBezTo>
                    <a:pt x="2107123" y="678798"/>
                    <a:pt x="2117537" y="678798"/>
                    <a:pt x="2125867" y="678798"/>
                  </a:cubicBezTo>
                  <a:cubicBezTo>
                    <a:pt x="2130032" y="674474"/>
                    <a:pt x="2134199" y="674474"/>
                    <a:pt x="2138363" y="674474"/>
                  </a:cubicBezTo>
                  <a:cubicBezTo>
                    <a:pt x="2144611" y="678798"/>
                    <a:pt x="2152942" y="678798"/>
                    <a:pt x="2159190" y="678798"/>
                  </a:cubicBezTo>
                  <a:cubicBezTo>
                    <a:pt x="2159190" y="672313"/>
                    <a:pt x="2159190" y="667989"/>
                    <a:pt x="2159190" y="661504"/>
                  </a:cubicBezTo>
                  <a:lnTo>
                    <a:pt x="2167521" y="661504"/>
                  </a:lnTo>
                  <a:cubicBezTo>
                    <a:pt x="2167521" y="657180"/>
                    <a:pt x="2167521" y="652857"/>
                    <a:pt x="2167521" y="648533"/>
                  </a:cubicBezTo>
                  <a:cubicBezTo>
                    <a:pt x="2186264" y="648533"/>
                    <a:pt x="2207091" y="648533"/>
                    <a:pt x="2225834" y="648533"/>
                  </a:cubicBezTo>
                  <a:cubicBezTo>
                    <a:pt x="2225834" y="637724"/>
                    <a:pt x="2225834" y="629077"/>
                    <a:pt x="2225834" y="618268"/>
                  </a:cubicBezTo>
                  <a:cubicBezTo>
                    <a:pt x="2232082" y="618268"/>
                    <a:pt x="2238330" y="618268"/>
                    <a:pt x="2244577" y="618268"/>
                  </a:cubicBezTo>
                  <a:cubicBezTo>
                    <a:pt x="2244577" y="616106"/>
                    <a:pt x="2244577" y="613945"/>
                    <a:pt x="2244577" y="611783"/>
                  </a:cubicBezTo>
                  <a:cubicBezTo>
                    <a:pt x="2248743" y="611783"/>
                    <a:pt x="2252908" y="611783"/>
                    <a:pt x="2257073" y="611783"/>
                  </a:cubicBezTo>
                  <a:cubicBezTo>
                    <a:pt x="2257073" y="613945"/>
                    <a:pt x="2257073" y="616106"/>
                    <a:pt x="2257073" y="618268"/>
                  </a:cubicBezTo>
                  <a:cubicBezTo>
                    <a:pt x="2263321" y="618268"/>
                    <a:pt x="2267486" y="618268"/>
                    <a:pt x="2273734" y="618268"/>
                  </a:cubicBezTo>
                  <a:cubicBezTo>
                    <a:pt x="2273734" y="633401"/>
                    <a:pt x="2273734" y="650695"/>
                    <a:pt x="2273734" y="667989"/>
                  </a:cubicBezTo>
                  <a:cubicBezTo>
                    <a:pt x="2284147" y="667989"/>
                    <a:pt x="2296645" y="667989"/>
                    <a:pt x="2307057" y="667989"/>
                  </a:cubicBezTo>
                  <a:cubicBezTo>
                    <a:pt x="2307057" y="659342"/>
                    <a:pt x="2307057" y="650695"/>
                    <a:pt x="2307057" y="642048"/>
                  </a:cubicBezTo>
                  <a:cubicBezTo>
                    <a:pt x="2319553" y="642048"/>
                    <a:pt x="2334131" y="642048"/>
                    <a:pt x="2346627" y="642048"/>
                  </a:cubicBezTo>
                  <a:cubicBezTo>
                    <a:pt x="2346627" y="631239"/>
                    <a:pt x="2346627" y="622592"/>
                    <a:pt x="2346627" y="611783"/>
                  </a:cubicBezTo>
                  <a:cubicBezTo>
                    <a:pt x="2363289" y="611783"/>
                    <a:pt x="2379949" y="611783"/>
                    <a:pt x="2396611" y="611783"/>
                  </a:cubicBezTo>
                  <a:cubicBezTo>
                    <a:pt x="2396611" y="611812"/>
                    <a:pt x="2396611" y="613587"/>
                    <a:pt x="2396611" y="722939"/>
                  </a:cubicBezTo>
                  <a:lnTo>
                    <a:pt x="2396611" y="736718"/>
                  </a:lnTo>
                  <a:lnTo>
                    <a:pt x="2464305" y="736718"/>
                  </a:lnTo>
                  <a:lnTo>
                    <a:pt x="2464305" y="842490"/>
                  </a:lnTo>
                  <a:lnTo>
                    <a:pt x="2464305" y="865737"/>
                  </a:lnTo>
                  <a:lnTo>
                    <a:pt x="2479678" y="865737"/>
                  </a:lnTo>
                  <a:cubicBezTo>
                    <a:pt x="2479678" y="865737"/>
                    <a:pt x="2479678" y="865737"/>
                    <a:pt x="2479678" y="864575"/>
                  </a:cubicBezTo>
                  <a:lnTo>
                    <a:pt x="2479678" y="856439"/>
                  </a:lnTo>
                  <a:cubicBezTo>
                    <a:pt x="2479678" y="856439"/>
                    <a:pt x="2479678" y="856439"/>
                    <a:pt x="2525489" y="856439"/>
                  </a:cubicBezTo>
                  <a:cubicBezTo>
                    <a:pt x="2525489" y="856439"/>
                    <a:pt x="2525489" y="856439"/>
                    <a:pt x="2525489" y="877360"/>
                  </a:cubicBezTo>
                  <a:cubicBezTo>
                    <a:pt x="2525489" y="877360"/>
                    <a:pt x="2525489" y="877360"/>
                    <a:pt x="2527778" y="878523"/>
                  </a:cubicBezTo>
                  <a:lnTo>
                    <a:pt x="2543813" y="886659"/>
                  </a:lnTo>
                  <a:cubicBezTo>
                    <a:pt x="2543813" y="886659"/>
                    <a:pt x="2543813" y="886659"/>
                    <a:pt x="2543813" y="916879"/>
                  </a:cubicBezTo>
                  <a:cubicBezTo>
                    <a:pt x="2543813" y="916879"/>
                    <a:pt x="2543813" y="916879"/>
                    <a:pt x="2545245" y="917461"/>
                  </a:cubicBezTo>
                  <a:lnTo>
                    <a:pt x="2555266" y="921529"/>
                  </a:lnTo>
                  <a:cubicBezTo>
                    <a:pt x="2555266" y="921529"/>
                    <a:pt x="2555266" y="921529"/>
                    <a:pt x="2555266" y="920367"/>
                  </a:cubicBezTo>
                  <a:lnTo>
                    <a:pt x="2555266" y="912230"/>
                  </a:lnTo>
                  <a:cubicBezTo>
                    <a:pt x="2555266" y="912230"/>
                    <a:pt x="2555266" y="912230"/>
                    <a:pt x="2556411" y="912230"/>
                  </a:cubicBezTo>
                  <a:lnTo>
                    <a:pt x="2564428" y="912230"/>
                  </a:lnTo>
                  <a:cubicBezTo>
                    <a:pt x="2564428" y="912230"/>
                    <a:pt x="2564428" y="912230"/>
                    <a:pt x="2564428" y="911358"/>
                  </a:cubicBezTo>
                  <a:lnTo>
                    <a:pt x="2564428" y="905256"/>
                  </a:lnTo>
                  <a:cubicBezTo>
                    <a:pt x="2564428" y="905256"/>
                    <a:pt x="2564428" y="905256"/>
                    <a:pt x="2563283" y="905256"/>
                  </a:cubicBezTo>
                  <a:lnTo>
                    <a:pt x="2555266" y="905256"/>
                  </a:lnTo>
                  <a:cubicBezTo>
                    <a:pt x="2555266" y="905256"/>
                    <a:pt x="2555266" y="905256"/>
                    <a:pt x="2555266" y="904094"/>
                  </a:cubicBezTo>
                  <a:lnTo>
                    <a:pt x="2555266" y="895958"/>
                  </a:lnTo>
                  <a:cubicBezTo>
                    <a:pt x="2555266" y="895958"/>
                    <a:pt x="2555266" y="895958"/>
                    <a:pt x="2556411" y="895958"/>
                  </a:cubicBezTo>
                  <a:lnTo>
                    <a:pt x="2564428" y="895958"/>
                  </a:lnTo>
                  <a:cubicBezTo>
                    <a:pt x="2564428" y="895958"/>
                    <a:pt x="2564428" y="895958"/>
                    <a:pt x="2564428" y="894795"/>
                  </a:cubicBezTo>
                  <a:lnTo>
                    <a:pt x="2564428" y="886659"/>
                  </a:lnTo>
                  <a:cubicBezTo>
                    <a:pt x="2564428" y="886659"/>
                    <a:pt x="2564428" y="886659"/>
                    <a:pt x="2563283" y="886659"/>
                  </a:cubicBezTo>
                  <a:lnTo>
                    <a:pt x="2555266" y="886659"/>
                  </a:lnTo>
                  <a:cubicBezTo>
                    <a:pt x="2555266" y="886659"/>
                    <a:pt x="2555266" y="886659"/>
                    <a:pt x="2555266" y="885497"/>
                  </a:cubicBezTo>
                  <a:lnTo>
                    <a:pt x="2555266" y="877360"/>
                  </a:lnTo>
                  <a:cubicBezTo>
                    <a:pt x="2555266" y="877360"/>
                    <a:pt x="2555266" y="877360"/>
                    <a:pt x="2556411" y="877360"/>
                  </a:cubicBezTo>
                  <a:lnTo>
                    <a:pt x="2564428" y="877360"/>
                  </a:lnTo>
                  <a:cubicBezTo>
                    <a:pt x="2564428" y="877360"/>
                    <a:pt x="2564428" y="877360"/>
                    <a:pt x="2564428" y="876489"/>
                  </a:cubicBezTo>
                  <a:lnTo>
                    <a:pt x="2564428" y="870387"/>
                  </a:lnTo>
                  <a:cubicBezTo>
                    <a:pt x="2564428" y="870387"/>
                    <a:pt x="2564428" y="870387"/>
                    <a:pt x="2563283" y="870387"/>
                  </a:cubicBezTo>
                  <a:lnTo>
                    <a:pt x="2555266" y="870387"/>
                  </a:lnTo>
                  <a:cubicBezTo>
                    <a:pt x="2555266" y="870387"/>
                    <a:pt x="2555266" y="870387"/>
                    <a:pt x="2555266" y="869224"/>
                  </a:cubicBezTo>
                  <a:lnTo>
                    <a:pt x="2555266" y="861088"/>
                  </a:lnTo>
                  <a:cubicBezTo>
                    <a:pt x="2555266" y="861088"/>
                    <a:pt x="2555266" y="861088"/>
                    <a:pt x="2556411" y="861088"/>
                  </a:cubicBezTo>
                  <a:lnTo>
                    <a:pt x="2564428" y="861088"/>
                  </a:lnTo>
                  <a:cubicBezTo>
                    <a:pt x="2564428" y="861088"/>
                    <a:pt x="2564428" y="861088"/>
                    <a:pt x="2564428" y="859926"/>
                  </a:cubicBezTo>
                  <a:lnTo>
                    <a:pt x="2564428" y="851789"/>
                  </a:lnTo>
                  <a:cubicBezTo>
                    <a:pt x="2564428" y="851789"/>
                    <a:pt x="2564428" y="851789"/>
                    <a:pt x="2563283" y="851789"/>
                  </a:cubicBezTo>
                  <a:lnTo>
                    <a:pt x="2555266" y="851789"/>
                  </a:lnTo>
                  <a:cubicBezTo>
                    <a:pt x="2555266" y="851789"/>
                    <a:pt x="2555266" y="851789"/>
                    <a:pt x="2555266" y="850918"/>
                  </a:cubicBezTo>
                  <a:lnTo>
                    <a:pt x="2555266" y="844815"/>
                  </a:lnTo>
                  <a:cubicBezTo>
                    <a:pt x="2555266" y="844815"/>
                    <a:pt x="2555266" y="844815"/>
                    <a:pt x="2556411" y="844815"/>
                  </a:cubicBezTo>
                  <a:lnTo>
                    <a:pt x="2564428" y="844815"/>
                  </a:lnTo>
                  <a:cubicBezTo>
                    <a:pt x="2564428" y="844815"/>
                    <a:pt x="2564428" y="844815"/>
                    <a:pt x="2564428" y="843653"/>
                  </a:cubicBezTo>
                  <a:lnTo>
                    <a:pt x="2564428" y="835517"/>
                  </a:lnTo>
                  <a:cubicBezTo>
                    <a:pt x="2564428" y="835517"/>
                    <a:pt x="2564428" y="835517"/>
                    <a:pt x="2563283" y="835517"/>
                  </a:cubicBezTo>
                  <a:lnTo>
                    <a:pt x="2555266" y="835517"/>
                  </a:lnTo>
                  <a:cubicBezTo>
                    <a:pt x="2555266" y="835517"/>
                    <a:pt x="2555266" y="835517"/>
                    <a:pt x="2555266" y="834355"/>
                  </a:cubicBezTo>
                  <a:lnTo>
                    <a:pt x="2555266" y="826218"/>
                  </a:lnTo>
                  <a:cubicBezTo>
                    <a:pt x="2555266" y="826218"/>
                    <a:pt x="2555266" y="826218"/>
                    <a:pt x="2556411" y="826218"/>
                  </a:cubicBezTo>
                  <a:lnTo>
                    <a:pt x="2564428" y="826218"/>
                  </a:lnTo>
                  <a:cubicBezTo>
                    <a:pt x="2564428" y="826218"/>
                    <a:pt x="2564428" y="826218"/>
                    <a:pt x="2564428" y="825056"/>
                  </a:cubicBezTo>
                  <a:lnTo>
                    <a:pt x="2564428" y="816920"/>
                  </a:lnTo>
                  <a:cubicBezTo>
                    <a:pt x="2564428" y="816920"/>
                    <a:pt x="2564428" y="816920"/>
                    <a:pt x="2563283" y="816920"/>
                  </a:cubicBezTo>
                  <a:lnTo>
                    <a:pt x="2555266" y="816920"/>
                  </a:lnTo>
                  <a:cubicBezTo>
                    <a:pt x="2555266" y="816920"/>
                    <a:pt x="2555266" y="816920"/>
                    <a:pt x="2555266" y="816048"/>
                  </a:cubicBezTo>
                  <a:lnTo>
                    <a:pt x="2555266" y="809946"/>
                  </a:lnTo>
                  <a:cubicBezTo>
                    <a:pt x="2555266" y="809946"/>
                    <a:pt x="2555266" y="809946"/>
                    <a:pt x="2556411" y="809946"/>
                  </a:cubicBezTo>
                  <a:lnTo>
                    <a:pt x="2564428" y="809946"/>
                  </a:lnTo>
                  <a:cubicBezTo>
                    <a:pt x="2564428" y="809946"/>
                    <a:pt x="2564428" y="809946"/>
                    <a:pt x="2564428" y="808783"/>
                  </a:cubicBezTo>
                  <a:lnTo>
                    <a:pt x="2564428" y="800647"/>
                  </a:lnTo>
                  <a:cubicBezTo>
                    <a:pt x="2564428" y="800647"/>
                    <a:pt x="2564428" y="800647"/>
                    <a:pt x="2563283" y="800647"/>
                  </a:cubicBezTo>
                  <a:lnTo>
                    <a:pt x="2555266" y="800647"/>
                  </a:lnTo>
                  <a:cubicBezTo>
                    <a:pt x="2555266" y="800647"/>
                    <a:pt x="2555266" y="800647"/>
                    <a:pt x="2555266" y="799485"/>
                  </a:cubicBezTo>
                  <a:lnTo>
                    <a:pt x="2555266" y="791348"/>
                  </a:lnTo>
                  <a:cubicBezTo>
                    <a:pt x="2555266" y="791348"/>
                    <a:pt x="2555266" y="791348"/>
                    <a:pt x="2556411" y="791348"/>
                  </a:cubicBezTo>
                  <a:lnTo>
                    <a:pt x="2564428" y="791348"/>
                  </a:lnTo>
                  <a:cubicBezTo>
                    <a:pt x="2564428" y="791348"/>
                    <a:pt x="2564428" y="791348"/>
                    <a:pt x="2564428" y="790477"/>
                  </a:cubicBezTo>
                  <a:lnTo>
                    <a:pt x="2564428" y="784375"/>
                  </a:lnTo>
                  <a:cubicBezTo>
                    <a:pt x="2564428" y="784375"/>
                    <a:pt x="2564428" y="784375"/>
                    <a:pt x="2563283" y="784375"/>
                  </a:cubicBezTo>
                  <a:lnTo>
                    <a:pt x="2555266" y="784375"/>
                  </a:lnTo>
                  <a:cubicBezTo>
                    <a:pt x="2555266" y="784375"/>
                    <a:pt x="2555266" y="784375"/>
                    <a:pt x="2555266" y="783212"/>
                  </a:cubicBezTo>
                  <a:lnTo>
                    <a:pt x="2555266" y="775076"/>
                  </a:lnTo>
                  <a:cubicBezTo>
                    <a:pt x="2555266" y="775076"/>
                    <a:pt x="2555266" y="775076"/>
                    <a:pt x="2556411" y="775076"/>
                  </a:cubicBezTo>
                  <a:lnTo>
                    <a:pt x="2564428" y="775076"/>
                  </a:lnTo>
                  <a:cubicBezTo>
                    <a:pt x="2564428" y="775076"/>
                    <a:pt x="2564428" y="775076"/>
                    <a:pt x="2564428" y="773914"/>
                  </a:cubicBezTo>
                  <a:lnTo>
                    <a:pt x="2564428" y="765777"/>
                  </a:lnTo>
                  <a:cubicBezTo>
                    <a:pt x="2564428" y="765777"/>
                    <a:pt x="2564428" y="765777"/>
                    <a:pt x="2563283" y="765777"/>
                  </a:cubicBezTo>
                  <a:lnTo>
                    <a:pt x="2555266" y="765777"/>
                  </a:lnTo>
                  <a:cubicBezTo>
                    <a:pt x="2555266" y="765777"/>
                    <a:pt x="2555266" y="765777"/>
                    <a:pt x="2555266" y="764615"/>
                  </a:cubicBezTo>
                  <a:lnTo>
                    <a:pt x="2555266" y="756479"/>
                  </a:lnTo>
                  <a:cubicBezTo>
                    <a:pt x="2555266" y="756479"/>
                    <a:pt x="2555266" y="756479"/>
                    <a:pt x="2556411" y="756479"/>
                  </a:cubicBezTo>
                  <a:lnTo>
                    <a:pt x="2564428" y="756479"/>
                  </a:lnTo>
                  <a:cubicBezTo>
                    <a:pt x="2564428" y="756479"/>
                    <a:pt x="2564428" y="756479"/>
                    <a:pt x="2564428" y="755607"/>
                  </a:cubicBezTo>
                  <a:lnTo>
                    <a:pt x="2564428" y="749505"/>
                  </a:lnTo>
                  <a:cubicBezTo>
                    <a:pt x="2564428" y="749505"/>
                    <a:pt x="2564428" y="749505"/>
                    <a:pt x="2563283" y="749505"/>
                  </a:cubicBezTo>
                  <a:lnTo>
                    <a:pt x="2555266" y="749505"/>
                  </a:lnTo>
                  <a:cubicBezTo>
                    <a:pt x="2555266" y="749505"/>
                    <a:pt x="2555266" y="749505"/>
                    <a:pt x="2555266" y="748343"/>
                  </a:cubicBezTo>
                  <a:lnTo>
                    <a:pt x="2555266" y="740206"/>
                  </a:lnTo>
                  <a:cubicBezTo>
                    <a:pt x="2555266" y="740206"/>
                    <a:pt x="2555266" y="740206"/>
                    <a:pt x="2556411" y="740206"/>
                  </a:cubicBezTo>
                  <a:lnTo>
                    <a:pt x="2564428" y="740206"/>
                  </a:lnTo>
                  <a:cubicBezTo>
                    <a:pt x="2564428" y="740206"/>
                    <a:pt x="2564428" y="740206"/>
                    <a:pt x="2564428" y="739044"/>
                  </a:cubicBezTo>
                  <a:lnTo>
                    <a:pt x="2564428" y="730908"/>
                  </a:lnTo>
                  <a:cubicBezTo>
                    <a:pt x="2564428" y="730908"/>
                    <a:pt x="2564428" y="730908"/>
                    <a:pt x="2563283" y="730908"/>
                  </a:cubicBezTo>
                  <a:lnTo>
                    <a:pt x="2555266" y="730908"/>
                  </a:lnTo>
                  <a:cubicBezTo>
                    <a:pt x="2555266" y="730908"/>
                    <a:pt x="2555266" y="730908"/>
                    <a:pt x="2555266" y="729745"/>
                  </a:cubicBezTo>
                  <a:lnTo>
                    <a:pt x="2555266" y="721609"/>
                  </a:lnTo>
                  <a:cubicBezTo>
                    <a:pt x="2555266" y="721609"/>
                    <a:pt x="2555266" y="721609"/>
                    <a:pt x="2556411" y="721609"/>
                  </a:cubicBezTo>
                  <a:lnTo>
                    <a:pt x="2564428" y="721609"/>
                  </a:lnTo>
                  <a:cubicBezTo>
                    <a:pt x="2564428" y="721609"/>
                    <a:pt x="2564428" y="721609"/>
                    <a:pt x="2564428" y="720737"/>
                  </a:cubicBezTo>
                  <a:lnTo>
                    <a:pt x="2564428" y="714635"/>
                  </a:lnTo>
                  <a:cubicBezTo>
                    <a:pt x="2564428" y="714635"/>
                    <a:pt x="2564428" y="714635"/>
                    <a:pt x="2563283" y="714635"/>
                  </a:cubicBezTo>
                  <a:lnTo>
                    <a:pt x="2555266" y="714635"/>
                  </a:lnTo>
                  <a:cubicBezTo>
                    <a:pt x="2555266" y="714635"/>
                    <a:pt x="2555266" y="714635"/>
                    <a:pt x="2555266" y="713473"/>
                  </a:cubicBezTo>
                  <a:lnTo>
                    <a:pt x="2555266" y="705336"/>
                  </a:lnTo>
                  <a:cubicBezTo>
                    <a:pt x="2555266" y="705336"/>
                    <a:pt x="2555266" y="705336"/>
                    <a:pt x="2556411" y="705336"/>
                  </a:cubicBezTo>
                  <a:lnTo>
                    <a:pt x="2564428" y="705336"/>
                  </a:lnTo>
                  <a:cubicBezTo>
                    <a:pt x="2564428" y="705336"/>
                    <a:pt x="2564428" y="705336"/>
                    <a:pt x="2563283" y="703593"/>
                  </a:cubicBezTo>
                  <a:lnTo>
                    <a:pt x="2555266" y="691389"/>
                  </a:lnTo>
                  <a:cubicBezTo>
                    <a:pt x="2555266" y="691389"/>
                    <a:pt x="2555266" y="691389"/>
                    <a:pt x="2555266" y="654194"/>
                  </a:cubicBezTo>
                  <a:cubicBezTo>
                    <a:pt x="2555266" y="654194"/>
                    <a:pt x="2555266" y="654194"/>
                    <a:pt x="2708733" y="654194"/>
                  </a:cubicBezTo>
                  <a:cubicBezTo>
                    <a:pt x="2708733" y="654194"/>
                    <a:pt x="2708733" y="654194"/>
                    <a:pt x="2722475" y="675116"/>
                  </a:cubicBezTo>
                  <a:cubicBezTo>
                    <a:pt x="2722475" y="675116"/>
                    <a:pt x="2722475" y="675116"/>
                    <a:pt x="2722475" y="721609"/>
                  </a:cubicBezTo>
                  <a:cubicBezTo>
                    <a:pt x="2722475" y="721609"/>
                    <a:pt x="2722475" y="721609"/>
                    <a:pt x="2721330" y="721609"/>
                  </a:cubicBezTo>
                  <a:lnTo>
                    <a:pt x="2713313" y="721609"/>
                  </a:lnTo>
                  <a:cubicBezTo>
                    <a:pt x="2713313" y="721609"/>
                    <a:pt x="2713313" y="721609"/>
                    <a:pt x="2713313" y="722771"/>
                  </a:cubicBezTo>
                  <a:lnTo>
                    <a:pt x="2713313" y="730908"/>
                  </a:lnTo>
                  <a:cubicBezTo>
                    <a:pt x="2713313" y="730908"/>
                    <a:pt x="2713313" y="730908"/>
                    <a:pt x="2714459" y="730908"/>
                  </a:cubicBezTo>
                  <a:lnTo>
                    <a:pt x="2722475" y="730908"/>
                  </a:lnTo>
                  <a:cubicBezTo>
                    <a:pt x="2722475" y="730908"/>
                    <a:pt x="2722475" y="730908"/>
                    <a:pt x="2722475" y="732070"/>
                  </a:cubicBezTo>
                  <a:lnTo>
                    <a:pt x="2722475" y="740206"/>
                  </a:lnTo>
                  <a:cubicBezTo>
                    <a:pt x="2722475" y="740206"/>
                    <a:pt x="2722475" y="740206"/>
                    <a:pt x="2721330" y="740206"/>
                  </a:cubicBezTo>
                  <a:lnTo>
                    <a:pt x="2713313" y="740206"/>
                  </a:lnTo>
                  <a:cubicBezTo>
                    <a:pt x="2713313" y="740206"/>
                    <a:pt x="2713313" y="740206"/>
                    <a:pt x="2713313" y="741368"/>
                  </a:cubicBezTo>
                  <a:lnTo>
                    <a:pt x="2713313" y="749505"/>
                  </a:lnTo>
                  <a:cubicBezTo>
                    <a:pt x="2713313" y="749505"/>
                    <a:pt x="2713313" y="749505"/>
                    <a:pt x="2714459" y="749505"/>
                  </a:cubicBezTo>
                  <a:lnTo>
                    <a:pt x="2722475" y="749505"/>
                  </a:lnTo>
                  <a:cubicBezTo>
                    <a:pt x="2722475" y="749505"/>
                    <a:pt x="2722475" y="749505"/>
                    <a:pt x="2722475" y="750377"/>
                  </a:cubicBezTo>
                  <a:lnTo>
                    <a:pt x="2722475" y="756479"/>
                  </a:lnTo>
                  <a:cubicBezTo>
                    <a:pt x="2722475" y="756479"/>
                    <a:pt x="2722475" y="756479"/>
                    <a:pt x="2721330" y="756479"/>
                  </a:cubicBezTo>
                  <a:lnTo>
                    <a:pt x="2713313" y="756479"/>
                  </a:lnTo>
                  <a:cubicBezTo>
                    <a:pt x="2713313" y="756479"/>
                    <a:pt x="2713313" y="756479"/>
                    <a:pt x="2713313" y="757641"/>
                  </a:cubicBezTo>
                  <a:lnTo>
                    <a:pt x="2713313" y="765777"/>
                  </a:lnTo>
                  <a:cubicBezTo>
                    <a:pt x="2713313" y="765777"/>
                    <a:pt x="2713313" y="765777"/>
                    <a:pt x="2714459" y="765777"/>
                  </a:cubicBezTo>
                  <a:lnTo>
                    <a:pt x="2722475" y="765777"/>
                  </a:lnTo>
                  <a:cubicBezTo>
                    <a:pt x="2722475" y="765777"/>
                    <a:pt x="2722475" y="765777"/>
                    <a:pt x="2722475" y="766940"/>
                  </a:cubicBezTo>
                  <a:lnTo>
                    <a:pt x="2722475" y="775076"/>
                  </a:lnTo>
                  <a:cubicBezTo>
                    <a:pt x="2722475" y="775076"/>
                    <a:pt x="2722475" y="775076"/>
                    <a:pt x="2721330" y="775076"/>
                  </a:cubicBezTo>
                  <a:lnTo>
                    <a:pt x="2713313" y="775076"/>
                  </a:lnTo>
                  <a:cubicBezTo>
                    <a:pt x="2713313" y="775076"/>
                    <a:pt x="2713313" y="775076"/>
                    <a:pt x="2713313" y="776238"/>
                  </a:cubicBezTo>
                  <a:lnTo>
                    <a:pt x="2713313" y="784375"/>
                  </a:lnTo>
                  <a:cubicBezTo>
                    <a:pt x="2713313" y="784375"/>
                    <a:pt x="2713313" y="784375"/>
                    <a:pt x="2714459" y="784375"/>
                  </a:cubicBezTo>
                  <a:lnTo>
                    <a:pt x="2722475" y="784375"/>
                  </a:lnTo>
                  <a:cubicBezTo>
                    <a:pt x="2722475" y="784375"/>
                    <a:pt x="2722475" y="784375"/>
                    <a:pt x="2722475" y="785246"/>
                  </a:cubicBezTo>
                  <a:lnTo>
                    <a:pt x="2722475" y="791348"/>
                  </a:lnTo>
                  <a:cubicBezTo>
                    <a:pt x="2722475" y="791348"/>
                    <a:pt x="2722475" y="791348"/>
                    <a:pt x="2721330" y="791348"/>
                  </a:cubicBezTo>
                  <a:lnTo>
                    <a:pt x="2713313" y="791348"/>
                  </a:lnTo>
                  <a:cubicBezTo>
                    <a:pt x="2713313" y="791348"/>
                    <a:pt x="2713313" y="791348"/>
                    <a:pt x="2713313" y="792511"/>
                  </a:cubicBezTo>
                  <a:lnTo>
                    <a:pt x="2713313" y="800647"/>
                  </a:lnTo>
                  <a:cubicBezTo>
                    <a:pt x="2713313" y="800647"/>
                    <a:pt x="2713313" y="800647"/>
                    <a:pt x="2714459" y="800647"/>
                  </a:cubicBezTo>
                  <a:lnTo>
                    <a:pt x="2722475" y="800647"/>
                  </a:lnTo>
                  <a:cubicBezTo>
                    <a:pt x="2722475" y="800647"/>
                    <a:pt x="2722475" y="800647"/>
                    <a:pt x="2722475" y="801809"/>
                  </a:cubicBezTo>
                  <a:lnTo>
                    <a:pt x="2722475" y="809946"/>
                  </a:lnTo>
                  <a:cubicBezTo>
                    <a:pt x="2722475" y="809946"/>
                    <a:pt x="2722475" y="809946"/>
                    <a:pt x="2721330" y="809946"/>
                  </a:cubicBezTo>
                  <a:lnTo>
                    <a:pt x="2713313" y="809946"/>
                  </a:lnTo>
                  <a:cubicBezTo>
                    <a:pt x="2713313" y="809946"/>
                    <a:pt x="2713313" y="809946"/>
                    <a:pt x="2713313" y="810817"/>
                  </a:cubicBezTo>
                  <a:lnTo>
                    <a:pt x="2713313" y="816920"/>
                  </a:lnTo>
                  <a:cubicBezTo>
                    <a:pt x="2713313" y="816920"/>
                    <a:pt x="2713313" y="816920"/>
                    <a:pt x="2714459" y="816920"/>
                  </a:cubicBezTo>
                  <a:lnTo>
                    <a:pt x="2722475" y="816920"/>
                  </a:lnTo>
                  <a:cubicBezTo>
                    <a:pt x="2722475" y="816920"/>
                    <a:pt x="2722475" y="816920"/>
                    <a:pt x="2722475" y="818082"/>
                  </a:cubicBezTo>
                  <a:lnTo>
                    <a:pt x="2722475" y="826218"/>
                  </a:lnTo>
                  <a:cubicBezTo>
                    <a:pt x="2722475" y="826218"/>
                    <a:pt x="2722475" y="826218"/>
                    <a:pt x="2721330" y="826218"/>
                  </a:cubicBezTo>
                  <a:lnTo>
                    <a:pt x="2713313" y="826218"/>
                  </a:lnTo>
                  <a:cubicBezTo>
                    <a:pt x="2713313" y="826218"/>
                    <a:pt x="2713313" y="826218"/>
                    <a:pt x="2713313" y="827380"/>
                  </a:cubicBezTo>
                  <a:lnTo>
                    <a:pt x="2713313" y="835517"/>
                  </a:lnTo>
                  <a:cubicBezTo>
                    <a:pt x="2713313" y="835517"/>
                    <a:pt x="2713313" y="835517"/>
                    <a:pt x="2714459" y="835517"/>
                  </a:cubicBezTo>
                  <a:lnTo>
                    <a:pt x="2722475" y="835517"/>
                  </a:lnTo>
                  <a:cubicBezTo>
                    <a:pt x="2722475" y="835517"/>
                    <a:pt x="2722475" y="835517"/>
                    <a:pt x="2722475" y="836679"/>
                  </a:cubicBezTo>
                  <a:lnTo>
                    <a:pt x="2722475" y="844815"/>
                  </a:lnTo>
                  <a:cubicBezTo>
                    <a:pt x="2722475" y="844815"/>
                    <a:pt x="2722475" y="844815"/>
                    <a:pt x="2721330" y="844815"/>
                  </a:cubicBezTo>
                  <a:lnTo>
                    <a:pt x="2713313" y="844815"/>
                  </a:lnTo>
                  <a:cubicBezTo>
                    <a:pt x="2713313" y="844815"/>
                    <a:pt x="2713313" y="844815"/>
                    <a:pt x="2713313" y="845687"/>
                  </a:cubicBezTo>
                  <a:lnTo>
                    <a:pt x="2713313" y="851789"/>
                  </a:lnTo>
                  <a:cubicBezTo>
                    <a:pt x="2713313" y="851789"/>
                    <a:pt x="2713313" y="851789"/>
                    <a:pt x="2714459" y="851789"/>
                  </a:cubicBezTo>
                  <a:lnTo>
                    <a:pt x="2722475" y="851789"/>
                  </a:lnTo>
                  <a:cubicBezTo>
                    <a:pt x="2722475" y="851789"/>
                    <a:pt x="2722475" y="851789"/>
                    <a:pt x="2722475" y="852952"/>
                  </a:cubicBezTo>
                  <a:lnTo>
                    <a:pt x="2722475" y="861088"/>
                  </a:lnTo>
                  <a:cubicBezTo>
                    <a:pt x="2722475" y="861088"/>
                    <a:pt x="2722475" y="861088"/>
                    <a:pt x="2721330" y="861088"/>
                  </a:cubicBezTo>
                  <a:lnTo>
                    <a:pt x="2713313" y="861088"/>
                  </a:lnTo>
                  <a:cubicBezTo>
                    <a:pt x="2713313" y="861088"/>
                    <a:pt x="2713313" y="861088"/>
                    <a:pt x="2713313" y="862250"/>
                  </a:cubicBezTo>
                  <a:lnTo>
                    <a:pt x="2713313" y="870387"/>
                  </a:lnTo>
                  <a:cubicBezTo>
                    <a:pt x="2713313" y="870387"/>
                    <a:pt x="2713313" y="870387"/>
                    <a:pt x="2714459" y="870387"/>
                  </a:cubicBezTo>
                  <a:lnTo>
                    <a:pt x="2722475" y="870387"/>
                  </a:lnTo>
                  <a:cubicBezTo>
                    <a:pt x="2722475" y="870387"/>
                    <a:pt x="2722475" y="870387"/>
                    <a:pt x="2722475" y="871258"/>
                  </a:cubicBezTo>
                  <a:lnTo>
                    <a:pt x="2722475" y="877360"/>
                  </a:lnTo>
                  <a:cubicBezTo>
                    <a:pt x="2722475" y="877360"/>
                    <a:pt x="2722475" y="877360"/>
                    <a:pt x="2721330" y="877360"/>
                  </a:cubicBezTo>
                  <a:lnTo>
                    <a:pt x="2713313" y="877360"/>
                  </a:lnTo>
                  <a:cubicBezTo>
                    <a:pt x="2713313" y="877360"/>
                    <a:pt x="2713313" y="877360"/>
                    <a:pt x="2713313" y="878523"/>
                  </a:cubicBezTo>
                  <a:lnTo>
                    <a:pt x="2713313" y="886659"/>
                  </a:lnTo>
                  <a:cubicBezTo>
                    <a:pt x="2713313" y="886659"/>
                    <a:pt x="2713313" y="886659"/>
                    <a:pt x="2714459" y="886659"/>
                  </a:cubicBezTo>
                  <a:lnTo>
                    <a:pt x="2722475" y="886659"/>
                  </a:lnTo>
                  <a:cubicBezTo>
                    <a:pt x="2722475" y="886659"/>
                    <a:pt x="2722475" y="886659"/>
                    <a:pt x="2722475" y="887821"/>
                  </a:cubicBezTo>
                  <a:lnTo>
                    <a:pt x="2722475" y="895958"/>
                  </a:lnTo>
                  <a:cubicBezTo>
                    <a:pt x="2722475" y="895958"/>
                    <a:pt x="2722475" y="895958"/>
                    <a:pt x="2721330" y="895958"/>
                  </a:cubicBezTo>
                  <a:lnTo>
                    <a:pt x="2713313" y="895958"/>
                  </a:lnTo>
                  <a:cubicBezTo>
                    <a:pt x="2713313" y="895958"/>
                    <a:pt x="2713313" y="895958"/>
                    <a:pt x="2713313" y="897120"/>
                  </a:cubicBezTo>
                  <a:lnTo>
                    <a:pt x="2713313" y="905256"/>
                  </a:lnTo>
                  <a:cubicBezTo>
                    <a:pt x="2713313" y="905256"/>
                    <a:pt x="2713313" y="905256"/>
                    <a:pt x="2714459" y="905256"/>
                  </a:cubicBezTo>
                  <a:lnTo>
                    <a:pt x="2722475" y="905256"/>
                  </a:lnTo>
                  <a:cubicBezTo>
                    <a:pt x="2722475" y="905256"/>
                    <a:pt x="2722475" y="905256"/>
                    <a:pt x="2722475" y="906128"/>
                  </a:cubicBezTo>
                  <a:lnTo>
                    <a:pt x="2722475" y="912230"/>
                  </a:lnTo>
                  <a:cubicBezTo>
                    <a:pt x="2722475" y="912230"/>
                    <a:pt x="2722475" y="912230"/>
                    <a:pt x="2721330" y="912230"/>
                  </a:cubicBezTo>
                  <a:lnTo>
                    <a:pt x="2713313" y="912230"/>
                  </a:lnTo>
                  <a:cubicBezTo>
                    <a:pt x="2713313" y="912230"/>
                    <a:pt x="2713313" y="912230"/>
                    <a:pt x="2713313" y="913392"/>
                  </a:cubicBezTo>
                  <a:lnTo>
                    <a:pt x="2713313" y="921529"/>
                  </a:lnTo>
                  <a:cubicBezTo>
                    <a:pt x="2713313" y="921529"/>
                    <a:pt x="2713313" y="921529"/>
                    <a:pt x="2738509" y="942451"/>
                  </a:cubicBezTo>
                  <a:cubicBezTo>
                    <a:pt x="2738509" y="947100"/>
                    <a:pt x="2738509" y="947100"/>
                    <a:pt x="2737365" y="947100"/>
                  </a:cubicBezTo>
                  <a:lnTo>
                    <a:pt x="2729347" y="947100"/>
                  </a:lnTo>
                  <a:cubicBezTo>
                    <a:pt x="2729347" y="947100"/>
                    <a:pt x="2729347" y="947100"/>
                    <a:pt x="2729347" y="972671"/>
                  </a:cubicBezTo>
                  <a:cubicBezTo>
                    <a:pt x="2729347" y="972671"/>
                    <a:pt x="2729347" y="972671"/>
                    <a:pt x="2730493" y="972671"/>
                  </a:cubicBezTo>
                  <a:lnTo>
                    <a:pt x="2738509" y="972671"/>
                  </a:lnTo>
                  <a:cubicBezTo>
                    <a:pt x="2738509" y="972671"/>
                    <a:pt x="2738509" y="972671"/>
                    <a:pt x="2738509" y="971218"/>
                  </a:cubicBezTo>
                  <a:lnTo>
                    <a:pt x="2738509" y="961048"/>
                  </a:lnTo>
                  <a:cubicBezTo>
                    <a:pt x="2738509" y="961048"/>
                    <a:pt x="2738509" y="961048"/>
                    <a:pt x="2739655" y="960467"/>
                  </a:cubicBezTo>
                  <a:lnTo>
                    <a:pt x="2747671" y="956399"/>
                  </a:lnTo>
                  <a:cubicBezTo>
                    <a:pt x="2747671" y="956399"/>
                    <a:pt x="2747671" y="956399"/>
                    <a:pt x="2749675" y="956399"/>
                  </a:cubicBezTo>
                  <a:lnTo>
                    <a:pt x="2763706" y="956399"/>
                  </a:lnTo>
                  <a:cubicBezTo>
                    <a:pt x="2763706" y="956399"/>
                    <a:pt x="2763706" y="956399"/>
                    <a:pt x="2763706" y="957561"/>
                  </a:cubicBezTo>
                  <a:lnTo>
                    <a:pt x="2763706" y="965697"/>
                  </a:lnTo>
                  <a:cubicBezTo>
                    <a:pt x="2763706" y="965697"/>
                    <a:pt x="2763706" y="965697"/>
                    <a:pt x="2765424" y="965697"/>
                  </a:cubicBezTo>
                  <a:lnTo>
                    <a:pt x="2777450" y="965697"/>
                  </a:lnTo>
                  <a:cubicBezTo>
                    <a:pt x="2777450" y="970346"/>
                    <a:pt x="2777450" y="970346"/>
                    <a:pt x="2778594" y="970346"/>
                  </a:cubicBezTo>
                  <a:lnTo>
                    <a:pt x="2786612" y="970346"/>
                  </a:lnTo>
                  <a:cubicBezTo>
                    <a:pt x="2786612" y="970346"/>
                    <a:pt x="2786612" y="970346"/>
                    <a:pt x="2811807" y="1002891"/>
                  </a:cubicBezTo>
                  <a:cubicBezTo>
                    <a:pt x="2811807" y="1002891"/>
                    <a:pt x="2811807" y="1002891"/>
                    <a:pt x="2811807" y="1037761"/>
                  </a:cubicBezTo>
                  <a:cubicBezTo>
                    <a:pt x="2811807" y="1037761"/>
                    <a:pt x="2811807" y="1037761"/>
                    <a:pt x="2812951" y="1037761"/>
                  </a:cubicBezTo>
                  <a:lnTo>
                    <a:pt x="2820970" y="1037761"/>
                  </a:lnTo>
                  <a:cubicBezTo>
                    <a:pt x="2820970" y="1037761"/>
                    <a:pt x="2820970" y="1037761"/>
                    <a:pt x="2820970" y="1035727"/>
                  </a:cubicBezTo>
                  <a:lnTo>
                    <a:pt x="2820970" y="1021489"/>
                  </a:lnTo>
                  <a:cubicBezTo>
                    <a:pt x="2820970" y="1021489"/>
                    <a:pt x="2820970" y="1021489"/>
                    <a:pt x="2821829" y="1021489"/>
                  </a:cubicBezTo>
                  <a:lnTo>
                    <a:pt x="2827841" y="1021489"/>
                  </a:lnTo>
                  <a:cubicBezTo>
                    <a:pt x="2827841" y="1021489"/>
                    <a:pt x="2827841" y="1021489"/>
                    <a:pt x="2827841" y="1022651"/>
                  </a:cubicBezTo>
                  <a:lnTo>
                    <a:pt x="2827841" y="1030787"/>
                  </a:lnTo>
                  <a:cubicBezTo>
                    <a:pt x="2837003" y="1033113"/>
                    <a:pt x="2837003" y="1033113"/>
                    <a:pt x="2837003" y="981970"/>
                  </a:cubicBezTo>
                  <a:cubicBezTo>
                    <a:pt x="2837003" y="981970"/>
                    <a:pt x="2837003" y="981970"/>
                    <a:pt x="2875943" y="981970"/>
                  </a:cubicBezTo>
                  <a:cubicBezTo>
                    <a:pt x="2875943" y="981970"/>
                    <a:pt x="2875943" y="981970"/>
                    <a:pt x="2875943" y="907581"/>
                  </a:cubicBezTo>
                  <a:cubicBezTo>
                    <a:pt x="2875943" y="907581"/>
                    <a:pt x="2875943" y="907581"/>
                    <a:pt x="2912591" y="907581"/>
                  </a:cubicBezTo>
                  <a:cubicBezTo>
                    <a:pt x="2912591" y="907581"/>
                    <a:pt x="2912591" y="907581"/>
                    <a:pt x="2912591" y="906709"/>
                  </a:cubicBezTo>
                  <a:lnTo>
                    <a:pt x="2912591" y="900607"/>
                  </a:lnTo>
                  <a:cubicBezTo>
                    <a:pt x="2912591" y="900607"/>
                    <a:pt x="2912591" y="900607"/>
                    <a:pt x="2935497" y="900607"/>
                  </a:cubicBezTo>
                  <a:cubicBezTo>
                    <a:pt x="2935497" y="900607"/>
                    <a:pt x="2935497" y="900607"/>
                    <a:pt x="2935497" y="861088"/>
                  </a:cubicBezTo>
                  <a:cubicBezTo>
                    <a:pt x="2930915" y="861088"/>
                    <a:pt x="2930915" y="861088"/>
                    <a:pt x="2930915" y="859344"/>
                  </a:cubicBezTo>
                  <a:lnTo>
                    <a:pt x="2930915" y="847140"/>
                  </a:lnTo>
                  <a:lnTo>
                    <a:pt x="2935497" y="849465"/>
                  </a:lnTo>
                  <a:cubicBezTo>
                    <a:pt x="2935497" y="849465"/>
                    <a:pt x="2935497" y="849465"/>
                    <a:pt x="2940079" y="826218"/>
                  </a:cubicBezTo>
                  <a:cubicBezTo>
                    <a:pt x="2940079" y="826218"/>
                    <a:pt x="2940079" y="826218"/>
                    <a:pt x="2944659" y="849465"/>
                  </a:cubicBezTo>
                  <a:cubicBezTo>
                    <a:pt x="2946951" y="847140"/>
                    <a:pt x="2946951" y="847140"/>
                    <a:pt x="2947237" y="846268"/>
                  </a:cubicBezTo>
                  <a:lnTo>
                    <a:pt x="2949241" y="840166"/>
                  </a:lnTo>
                  <a:cubicBezTo>
                    <a:pt x="2949241" y="840166"/>
                    <a:pt x="2949241" y="840166"/>
                    <a:pt x="2949813" y="839004"/>
                  </a:cubicBezTo>
                  <a:lnTo>
                    <a:pt x="2953821" y="830867"/>
                  </a:lnTo>
                  <a:cubicBezTo>
                    <a:pt x="2953821" y="830867"/>
                    <a:pt x="2953821" y="830867"/>
                    <a:pt x="2954395" y="829705"/>
                  </a:cubicBezTo>
                  <a:lnTo>
                    <a:pt x="2958403" y="821569"/>
                  </a:lnTo>
                  <a:cubicBezTo>
                    <a:pt x="2958403" y="821569"/>
                    <a:pt x="2958403" y="821569"/>
                    <a:pt x="2959834" y="820697"/>
                  </a:cubicBezTo>
                  <a:lnTo>
                    <a:pt x="2969855" y="814595"/>
                  </a:lnTo>
                  <a:cubicBezTo>
                    <a:pt x="2969855" y="814595"/>
                    <a:pt x="2969855" y="814595"/>
                    <a:pt x="2971573" y="813433"/>
                  </a:cubicBezTo>
                  <a:lnTo>
                    <a:pt x="2983599" y="805296"/>
                  </a:lnTo>
                  <a:cubicBezTo>
                    <a:pt x="2983599" y="805296"/>
                    <a:pt x="2983599" y="805296"/>
                    <a:pt x="2984458" y="804134"/>
                  </a:cubicBezTo>
                  <a:lnTo>
                    <a:pt x="2990471" y="795998"/>
                  </a:lnTo>
                  <a:cubicBezTo>
                    <a:pt x="2990471" y="795998"/>
                    <a:pt x="2990471" y="795998"/>
                    <a:pt x="2991043" y="793964"/>
                  </a:cubicBezTo>
                  <a:lnTo>
                    <a:pt x="2995052" y="779725"/>
                  </a:lnTo>
                  <a:cubicBezTo>
                    <a:pt x="2995052" y="779725"/>
                    <a:pt x="2995052" y="779725"/>
                    <a:pt x="2995625" y="781759"/>
                  </a:cubicBezTo>
                  <a:lnTo>
                    <a:pt x="2999633" y="795998"/>
                  </a:lnTo>
                  <a:cubicBezTo>
                    <a:pt x="2999633" y="795998"/>
                    <a:pt x="2999633" y="795998"/>
                    <a:pt x="3000205" y="796869"/>
                  </a:cubicBezTo>
                  <a:lnTo>
                    <a:pt x="3004214" y="802972"/>
                  </a:lnTo>
                  <a:cubicBezTo>
                    <a:pt x="3004214" y="802972"/>
                    <a:pt x="3004214" y="802972"/>
                    <a:pt x="3005646" y="804134"/>
                  </a:cubicBezTo>
                  <a:lnTo>
                    <a:pt x="3015667" y="812270"/>
                  </a:lnTo>
                  <a:cubicBezTo>
                    <a:pt x="3015667" y="812270"/>
                    <a:pt x="3015667" y="812270"/>
                    <a:pt x="3016813" y="813433"/>
                  </a:cubicBezTo>
                  <a:lnTo>
                    <a:pt x="3024828" y="821569"/>
                  </a:lnTo>
                  <a:cubicBezTo>
                    <a:pt x="3024828" y="821569"/>
                    <a:pt x="3024828" y="821569"/>
                    <a:pt x="3025975" y="822731"/>
                  </a:cubicBezTo>
                  <a:lnTo>
                    <a:pt x="3033991" y="830867"/>
                  </a:lnTo>
                  <a:cubicBezTo>
                    <a:pt x="3033991" y="830867"/>
                    <a:pt x="3033991" y="830867"/>
                    <a:pt x="3034278" y="832030"/>
                  </a:cubicBezTo>
                  <a:lnTo>
                    <a:pt x="3036281" y="840166"/>
                  </a:lnTo>
                  <a:cubicBezTo>
                    <a:pt x="3036281" y="840166"/>
                    <a:pt x="3036281" y="840166"/>
                    <a:pt x="3036567" y="841328"/>
                  </a:cubicBezTo>
                  <a:lnTo>
                    <a:pt x="3038572" y="849465"/>
                  </a:lnTo>
                  <a:cubicBezTo>
                    <a:pt x="3043153" y="849465"/>
                    <a:pt x="3043153" y="849465"/>
                    <a:pt x="3045443" y="826218"/>
                  </a:cubicBezTo>
                  <a:cubicBezTo>
                    <a:pt x="3045443" y="826218"/>
                    <a:pt x="3045443" y="826218"/>
                    <a:pt x="3050025" y="849465"/>
                  </a:cubicBezTo>
                  <a:cubicBezTo>
                    <a:pt x="3054605" y="849465"/>
                    <a:pt x="3054605" y="849465"/>
                    <a:pt x="3054605" y="851208"/>
                  </a:cubicBezTo>
                  <a:lnTo>
                    <a:pt x="3054605" y="863413"/>
                  </a:lnTo>
                  <a:cubicBezTo>
                    <a:pt x="3050025" y="863413"/>
                    <a:pt x="3050025" y="863413"/>
                    <a:pt x="3050025" y="895958"/>
                  </a:cubicBezTo>
                  <a:cubicBezTo>
                    <a:pt x="3050025" y="895958"/>
                    <a:pt x="3050025" y="895958"/>
                    <a:pt x="3051171" y="895958"/>
                  </a:cubicBezTo>
                  <a:lnTo>
                    <a:pt x="3059187" y="895958"/>
                  </a:lnTo>
                  <a:cubicBezTo>
                    <a:pt x="3059187" y="900607"/>
                    <a:pt x="3059187" y="900607"/>
                    <a:pt x="3060047" y="900607"/>
                  </a:cubicBezTo>
                  <a:lnTo>
                    <a:pt x="3066059" y="900607"/>
                  </a:lnTo>
                  <a:cubicBezTo>
                    <a:pt x="3066059" y="900607"/>
                    <a:pt x="3066059" y="900607"/>
                    <a:pt x="3066059" y="899445"/>
                  </a:cubicBezTo>
                  <a:lnTo>
                    <a:pt x="3066059" y="891308"/>
                  </a:lnTo>
                  <a:cubicBezTo>
                    <a:pt x="3066059" y="891308"/>
                    <a:pt x="3066059" y="891308"/>
                    <a:pt x="3068349" y="891308"/>
                  </a:cubicBezTo>
                  <a:lnTo>
                    <a:pt x="3084383" y="891308"/>
                  </a:lnTo>
                  <a:cubicBezTo>
                    <a:pt x="3084383" y="891308"/>
                    <a:pt x="3084383" y="891308"/>
                    <a:pt x="3084383" y="889274"/>
                  </a:cubicBezTo>
                  <a:lnTo>
                    <a:pt x="3084383" y="875036"/>
                  </a:lnTo>
                  <a:cubicBezTo>
                    <a:pt x="3084383" y="875036"/>
                    <a:pt x="3084383" y="875036"/>
                    <a:pt x="3123323" y="875036"/>
                  </a:cubicBezTo>
                  <a:cubicBezTo>
                    <a:pt x="3123323" y="875036"/>
                    <a:pt x="3123323" y="875036"/>
                    <a:pt x="3123323" y="876489"/>
                  </a:cubicBezTo>
                  <a:lnTo>
                    <a:pt x="3123323" y="886659"/>
                  </a:lnTo>
                  <a:cubicBezTo>
                    <a:pt x="3123323" y="886659"/>
                    <a:pt x="3123323" y="886659"/>
                    <a:pt x="3143937" y="886659"/>
                  </a:cubicBezTo>
                  <a:cubicBezTo>
                    <a:pt x="3143937" y="886659"/>
                    <a:pt x="3143937" y="886659"/>
                    <a:pt x="3143937" y="888984"/>
                  </a:cubicBezTo>
                  <a:lnTo>
                    <a:pt x="3143937" y="905256"/>
                  </a:lnTo>
                  <a:cubicBezTo>
                    <a:pt x="3139357" y="905256"/>
                    <a:pt x="3139357" y="905256"/>
                    <a:pt x="3139357" y="906128"/>
                  </a:cubicBezTo>
                  <a:lnTo>
                    <a:pt x="3139357" y="912230"/>
                  </a:lnTo>
                  <a:cubicBezTo>
                    <a:pt x="3143937" y="912230"/>
                    <a:pt x="3143937" y="912230"/>
                    <a:pt x="3143937" y="913974"/>
                  </a:cubicBezTo>
                  <a:lnTo>
                    <a:pt x="3143937" y="926178"/>
                  </a:lnTo>
                  <a:lnTo>
                    <a:pt x="3139357" y="930827"/>
                  </a:lnTo>
                  <a:cubicBezTo>
                    <a:pt x="3139357" y="930827"/>
                    <a:pt x="3139357" y="930827"/>
                    <a:pt x="3139357" y="986619"/>
                  </a:cubicBezTo>
                  <a:cubicBezTo>
                    <a:pt x="3139357" y="986619"/>
                    <a:pt x="3139357" y="986619"/>
                    <a:pt x="3141360" y="986619"/>
                  </a:cubicBezTo>
                  <a:lnTo>
                    <a:pt x="3155391" y="986619"/>
                  </a:lnTo>
                  <a:cubicBezTo>
                    <a:pt x="3155391" y="991268"/>
                    <a:pt x="3155391" y="991268"/>
                    <a:pt x="3157107" y="991268"/>
                  </a:cubicBezTo>
                  <a:lnTo>
                    <a:pt x="3169135" y="991268"/>
                  </a:lnTo>
                  <a:cubicBezTo>
                    <a:pt x="3169135" y="991268"/>
                    <a:pt x="3169135" y="991268"/>
                    <a:pt x="3169135" y="993302"/>
                  </a:cubicBezTo>
                  <a:lnTo>
                    <a:pt x="3169135" y="1007541"/>
                  </a:lnTo>
                  <a:cubicBezTo>
                    <a:pt x="3169135" y="1007541"/>
                    <a:pt x="3169135" y="1007541"/>
                    <a:pt x="3170853" y="1007541"/>
                  </a:cubicBezTo>
                  <a:lnTo>
                    <a:pt x="3182877" y="1007541"/>
                  </a:lnTo>
                  <a:cubicBezTo>
                    <a:pt x="3182877" y="1007541"/>
                    <a:pt x="3182877" y="1007541"/>
                    <a:pt x="3182877" y="1005507"/>
                  </a:cubicBezTo>
                  <a:lnTo>
                    <a:pt x="3182877" y="991268"/>
                  </a:lnTo>
                  <a:cubicBezTo>
                    <a:pt x="3182877" y="991268"/>
                    <a:pt x="3182877" y="991268"/>
                    <a:pt x="3184880" y="990106"/>
                  </a:cubicBezTo>
                  <a:lnTo>
                    <a:pt x="3198911" y="981970"/>
                  </a:lnTo>
                  <a:cubicBezTo>
                    <a:pt x="3198911" y="981970"/>
                    <a:pt x="3198911" y="981970"/>
                    <a:pt x="3198911" y="961048"/>
                  </a:cubicBezTo>
                  <a:cubicBezTo>
                    <a:pt x="3194330" y="961048"/>
                    <a:pt x="3194330" y="961048"/>
                    <a:pt x="3194330" y="937801"/>
                  </a:cubicBezTo>
                  <a:cubicBezTo>
                    <a:pt x="3194330" y="937801"/>
                    <a:pt x="3194330" y="937801"/>
                    <a:pt x="3195474" y="937801"/>
                  </a:cubicBezTo>
                  <a:lnTo>
                    <a:pt x="3203492" y="937801"/>
                  </a:lnTo>
                  <a:cubicBezTo>
                    <a:pt x="3203492" y="935477"/>
                    <a:pt x="3203492" y="935477"/>
                    <a:pt x="3224107" y="935477"/>
                  </a:cubicBezTo>
                  <a:cubicBezTo>
                    <a:pt x="3224107" y="935477"/>
                    <a:pt x="3224107" y="935477"/>
                    <a:pt x="3224107" y="934314"/>
                  </a:cubicBezTo>
                  <a:lnTo>
                    <a:pt x="3224107" y="926178"/>
                  </a:lnTo>
                  <a:cubicBezTo>
                    <a:pt x="3224107" y="926178"/>
                    <a:pt x="3224107" y="926178"/>
                    <a:pt x="3225825" y="926178"/>
                  </a:cubicBezTo>
                  <a:lnTo>
                    <a:pt x="3237850" y="926178"/>
                  </a:lnTo>
                  <a:cubicBezTo>
                    <a:pt x="3237850" y="926178"/>
                    <a:pt x="3237850" y="926178"/>
                    <a:pt x="3237850" y="809946"/>
                  </a:cubicBezTo>
                  <a:cubicBezTo>
                    <a:pt x="3237850" y="809946"/>
                    <a:pt x="3237850" y="809946"/>
                    <a:pt x="3238995" y="809946"/>
                  </a:cubicBezTo>
                  <a:lnTo>
                    <a:pt x="3247012" y="809946"/>
                  </a:lnTo>
                  <a:cubicBezTo>
                    <a:pt x="3247012" y="809946"/>
                    <a:pt x="3247012" y="809946"/>
                    <a:pt x="3247012" y="807621"/>
                  </a:cubicBezTo>
                  <a:lnTo>
                    <a:pt x="3247012" y="791348"/>
                  </a:lnTo>
                  <a:cubicBezTo>
                    <a:pt x="3249303" y="791348"/>
                    <a:pt x="3249303" y="791348"/>
                    <a:pt x="3249303" y="744855"/>
                  </a:cubicBezTo>
                  <a:cubicBezTo>
                    <a:pt x="3249303" y="744855"/>
                    <a:pt x="3249303" y="744855"/>
                    <a:pt x="3250449" y="744855"/>
                  </a:cubicBezTo>
                  <a:lnTo>
                    <a:pt x="3258465" y="744855"/>
                  </a:lnTo>
                  <a:cubicBezTo>
                    <a:pt x="3258465" y="744855"/>
                    <a:pt x="3258465" y="744855"/>
                    <a:pt x="3258465" y="746018"/>
                  </a:cubicBezTo>
                  <a:lnTo>
                    <a:pt x="3258465" y="754154"/>
                  </a:lnTo>
                  <a:cubicBezTo>
                    <a:pt x="3263045" y="754154"/>
                    <a:pt x="3263045" y="754154"/>
                    <a:pt x="3263045" y="751829"/>
                  </a:cubicBezTo>
                  <a:lnTo>
                    <a:pt x="3263045" y="735557"/>
                  </a:lnTo>
                  <a:cubicBezTo>
                    <a:pt x="3263045" y="735557"/>
                    <a:pt x="3263045" y="735557"/>
                    <a:pt x="3264477" y="734976"/>
                  </a:cubicBezTo>
                  <a:lnTo>
                    <a:pt x="3274499" y="730908"/>
                  </a:lnTo>
                  <a:cubicBezTo>
                    <a:pt x="3274499" y="730908"/>
                    <a:pt x="3274499" y="730908"/>
                    <a:pt x="3275644" y="731489"/>
                  </a:cubicBezTo>
                  <a:lnTo>
                    <a:pt x="3283661" y="735557"/>
                  </a:lnTo>
                  <a:cubicBezTo>
                    <a:pt x="3283661" y="735557"/>
                    <a:pt x="3283661" y="735557"/>
                    <a:pt x="3285379" y="735557"/>
                  </a:cubicBezTo>
                  <a:lnTo>
                    <a:pt x="3297405" y="735557"/>
                  </a:lnTo>
                  <a:cubicBezTo>
                    <a:pt x="3297405" y="735557"/>
                    <a:pt x="3297405" y="735557"/>
                    <a:pt x="3297405" y="705336"/>
                  </a:cubicBezTo>
                  <a:cubicBezTo>
                    <a:pt x="3297405" y="705336"/>
                    <a:pt x="3297405" y="705336"/>
                    <a:pt x="3298550" y="705336"/>
                  </a:cubicBezTo>
                  <a:lnTo>
                    <a:pt x="3306565" y="705336"/>
                  </a:lnTo>
                  <a:cubicBezTo>
                    <a:pt x="3306565" y="709986"/>
                    <a:pt x="3306565" y="709986"/>
                    <a:pt x="3307997" y="709986"/>
                  </a:cubicBezTo>
                  <a:lnTo>
                    <a:pt x="3318019" y="709986"/>
                  </a:lnTo>
                  <a:cubicBezTo>
                    <a:pt x="3318019" y="705336"/>
                    <a:pt x="3318019" y="705336"/>
                    <a:pt x="3319165" y="705336"/>
                  </a:cubicBezTo>
                  <a:lnTo>
                    <a:pt x="3327182" y="705336"/>
                  </a:lnTo>
                  <a:cubicBezTo>
                    <a:pt x="3327182" y="705336"/>
                    <a:pt x="3327182" y="705336"/>
                    <a:pt x="3327182" y="740206"/>
                  </a:cubicBezTo>
                  <a:cubicBezTo>
                    <a:pt x="3327182" y="740206"/>
                    <a:pt x="3327182" y="740206"/>
                    <a:pt x="3328613" y="741368"/>
                  </a:cubicBezTo>
                  <a:lnTo>
                    <a:pt x="3338635" y="749505"/>
                  </a:lnTo>
                  <a:cubicBezTo>
                    <a:pt x="3336344" y="756479"/>
                    <a:pt x="3336344" y="756479"/>
                    <a:pt x="3361539" y="756479"/>
                  </a:cubicBezTo>
                  <a:cubicBezTo>
                    <a:pt x="3361539" y="756479"/>
                    <a:pt x="3361539" y="756479"/>
                    <a:pt x="3361539" y="755026"/>
                  </a:cubicBezTo>
                  <a:lnTo>
                    <a:pt x="3361539" y="744855"/>
                  </a:lnTo>
                  <a:cubicBezTo>
                    <a:pt x="3361539" y="744855"/>
                    <a:pt x="3361539" y="744855"/>
                    <a:pt x="3391317" y="735557"/>
                  </a:cubicBezTo>
                  <a:cubicBezTo>
                    <a:pt x="3391317" y="735557"/>
                    <a:pt x="3391317" y="735557"/>
                    <a:pt x="3391317" y="734395"/>
                  </a:cubicBezTo>
                  <a:lnTo>
                    <a:pt x="3391317" y="726258"/>
                  </a:lnTo>
                  <a:cubicBezTo>
                    <a:pt x="3391317" y="726258"/>
                    <a:pt x="3391317" y="726258"/>
                    <a:pt x="3392176" y="726258"/>
                  </a:cubicBezTo>
                  <a:lnTo>
                    <a:pt x="3398189" y="726258"/>
                  </a:lnTo>
                  <a:cubicBezTo>
                    <a:pt x="3398189" y="726258"/>
                    <a:pt x="3398189" y="726258"/>
                    <a:pt x="3398189" y="725387"/>
                  </a:cubicBezTo>
                  <a:lnTo>
                    <a:pt x="3398189" y="719284"/>
                  </a:lnTo>
                  <a:cubicBezTo>
                    <a:pt x="3398189" y="719284"/>
                    <a:pt x="3398189" y="719284"/>
                    <a:pt x="3400479" y="719284"/>
                  </a:cubicBezTo>
                  <a:lnTo>
                    <a:pt x="3416513" y="719284"/>
                  </a:lnTo>
                  <a:cubicBezTo>
                    <a:pt x="3416513" y="719284"/>
                    <a:pt x="3416513" y="719284"/>
                    <a:pt x="3416513" y="720156"/>
                  </a:cubicBezTo>
                  <a:lnTo>
                    <a:pt x="3416513" y="726258"/>
                  </a:lnTo>
                  <a:cubicBezTo>
                    <a:pt x="3416513" y="726258"/>
                    <a:pt x="3416513" y="726258"/>
                    <a:pt x="3418231" y="726258"/>
                  </a:cubicBezTo>
                  <a:lnTo>
                    <a:pt x="3430257" y="726258"/>
                  </a:lnTo>
                  <a:cubicBezTo>
                    <a:pt x="3430257" y="726258"/>
                    <a:pt x="3430257" y="726258"/>
                    <a:pt x="3430257" y="728002"/>
                  </a:cubicBezTo>
                  <a:lnTo>
                    <a:pt x="3430257" y="740206"/>
                  </a:lnTo>
                  <a:cubicBezTo>
                    <a:pt x="3430257" y="740206"/>
                    <a:pt x="3430257" y="740206"/>
                    <a:pt x="3455452" y="740206"/>
                  </a:cubicBezTo>
                  <a:cubicBezTo>
                    <a:pt x="3455452" y="740206"/>
                    <a:pt x="3455452" y="740206"/>
                    <a:pt x="3455452" y="739044"/>
                  </a:cubicBezTo>
                  <a:lnTo>
                    <a:pt x="3455452" y="730908"/>
                  </a:lnTo>
                  <a:cubicBezTo>
                    <a:pt x="3455452" y="730908"/>
                    <a:pt x="3455452" y="730908"/>
                    <a:pt x="3456884" y="730908"/>
                  </a:cubicBezTo>
                  <a:lnTo>
                    <a:pt x="3466905" y="730908"/>
                  </a:lnTo>
                  <a:cubicBezTo>
                    <a:pt x="3466905" y="730908"/>
                    <a:pt x="3466905" y="730908"/>
                    <a:pt x="3466905" y="729745"/>
                  </a:cubicBezTo>
                  <a:lnTo>
                    <a:pt x="3466905" y="721609"/>
                  </a:lnTo>
                  <a:cubicBezTo>
                    <a:pt x="3466905" y="721609"/>
                    <a:pt x="3466905" y="721609"/>
                    <a:pt x="3468623" y="721609"/>
                  </a:cubicBezTo>
                  <a:lnTo>
                    <a:pt x="3480647" y="721609"/>
                  </a:lnTo>
                  <a:cubicBezTo>
                    <a:pt x="3480647" y="721609"/>
                    <a:pt x="3480647" y="721609"/>
                    <a:pt x="3480647" y="722771"/>
                  </a:cubicBezTo>
                  <a:lnTo>
                    <a:pt x="3480647" y="730908"/>
                  </a:lnTo>
                  <a:cubicBezTo>
                    <a:pt x="3485229" y="730908"/>
                    <a:pt x="3485229" y="730908"/>
                    <a:pt x="3485229" y="675116"/>
                  </a:cubicBezTo>
                  <a:cubicBezTo>
                    <a:pt x="3485229" y="675116"/>
                    <a:pt x="3485229" y="675116"/>
                    <a:pt x="3588304" y="675116"/>
                  </a:cubicBezTo>
                  <a:cubicBezTo>
                    <a:pt x="3588304" y="675116"/>
                    <a:pt x="3588304" y="675116"/>
                    <a:pt x="3588304" y="749505"/>
                  </a:cubicBezTo>
                  <a:cubicBezTo>
                    <a:pt x="3588304" y="749505"/>
                    <a:pt x="3588304" y="749505"/>
                    <a:pt x="3590595" y="749505"/>
                  </a:cubicBezTo>
                  <a:lnTo>
                    <a:pt x="3606629" y="749505"/>
                  </a:lnTo>
                  <a:cubicBezTo>
                    <a:pt x="3606629" y="749505"/>
                    <a:pt x="3606629" y="749505"/>
                    <a:pt x="3606629" y="665817"/>
                  </a:cubicBezTo>
                  <a:cubicBezTo>
                    <a:pt x="3606629" y="665817"/>
                    <a:pt x="3606629" y="665817"/>
                    <a:pt x="3629535" y="654194"/>
                  </a:cubicBezTo>
                  <a:cubicBezTo>
                    <a:pt x="3629535" y="654194"/>
                    <a:pt x="3629535" y="654194"/>
                    <a:pt x="3659311" y="654194"/>
                  </a:cubicBezTo>
                  <a:cubicBezTo>
                    <a:pt x="3659311" y="654194"/>
                    <a:pt x="3659311" y="654194"/>
                    <a:pt x="3661316" y="652451"/>
                  </a:cubicBezTo>
                  <a:lnTo>
                    <a:pt x="3675345" y="640246"/>
                  </a:lnTo>
                  <a:cubicBezTo>
                    <a:pt x="3675345" y="640246"/>
                    <a:pt x="3675345" y="640246"/>
                    <a:pt x="3714285" y="640246"/>
                  </a:cubicBezTo>
                  <a:cubicBezTo>
                    <a:pt x="3714285" y="640246"/>
                    <a:pt x="3714285" y="640246"/>
                    <a:pt x="3714285" y="641990"/>
                  </a:cubicBezTo>
                  <a:lnTo>
                    <a:pt x="3714285" y="654194"/>
                  </a:lnTo>
                  <a:cubicBezTo>
                    <a:pt x="3714285" y="654194"/>
                    <a:pt x="3714285" y="654194"/>
                    <a:pt x="3753224" y="654194"/>
                  </a:cubicBezTo>
                  <a:cubicBezTo>
                    <a:pt x="3753224" y="654194"/>
                    <a:pt x="3753224" y="654194"/>
                    <a:pt x="3753224" y="744855"/>
                  </a:cubicBezTo>
                  <a:cubicBezTo>
                    <a:pt x="3753224" y="744855"/>
                    <a:pt x="3753224" y="744855"/>
                    <a:pt x="3754656" y="744855"/>
                  </a:cubicBezTo>
                  <a:lnTo>
                    <a:pt x="3764677" y="744855"/>
                  </a:lnTo>
                  <a:cubicBezTo>
                    <a:pt x="3764677" y="744855"/>
                    <a:pt x="3764677" y="744855"/>
                    <a:pt x="3764677" y="877360"/>
                  </a:cubicBezTo>
                  <a:cubicBezTo>
                    <a:pt x="3764677" y="877360"/>
                    <a:pt x="3764677" y="877360"/>
                    <a:pt x="3766967" y="877360"/>
                  </a:cubicBezTo>
                  <a:lnTo>
                    <a:pt x="3783001" y="877360"/>
                  </a:lnTo>
                  <a:cubicBezTo>
                    <a:pt x="3783001" y="877360"/>
                    <a:pt x="3783001" y="877360"/>
                    <a:pt x="3783001" y="791348"/>
                  </a:cubicBezTo>
                  <a:cubicBezTo>
                    <a:pt x="3783001" y="791348"/>
                    <a:pt x="3783001" y="791348"/>
                    <a:pt x="3783861" y="790767"/>
                  </a:cubicBezTo>
                  <a:lnTo>
                    <a:pt x="3789873" y="786699"/>
                  </a:lnTo>
                  <a:cubicBezTo>
                    <a:pt x="3794455" y="786699"/>
                    <a:pt x="3794455" y="786699"/>
                    <a:pt x="3794455" y="787861"/>
                  </a:cubicBezTo>
                  <a:lnTo>
                    <a:pt x="3794455" y="795998"/>
                  </a:lnTo>
                  <a:cubicBezTo>
                    <a:pt x="3794455" y="795998"/>
                    <a:pt x="3794455" y="795998"/>
                    <a:pt x="3796744" y="794835"/>
                  </a:cubicBezTo>
                  <a:lnTo>
                    <a:pt x="3812779" y="786699"/>
                  </a:lnTo>
                  <a:cubicBezTo>
                    <a:pt x="3812779" y="786699"/>
                    <a:pt x="3812779" y="786699"/>
                    <a:pt x="3814783" y="786699"/>
                  </a:cubicBezTo>
                  <a:lnTo>
                    <a:pt x="3828812" y="786699"/>
                  </a:lnTo>
                  <a:cubicBezTo>
                    <a:pt x="3828812" y="786699"/>
                    <a:pt x="3828812" y="786699"/>
                    <a:pt x="3828812" y="944775"/>
                  </a:cubicBezTo>
                  <a:cubicBezTo>
                    <a:pt x="3828812" y="944775"/>
                    <a:pt x="3828812" y="944775"/>
                    <a:pt x="3860881" y="949425"/>
                  </a:cubicBezTo>
                  <a:cubicBezTo>
                    <a:pt x="3860881" y="947100"/>
                    <a:pt x="3860881" y="944775"/>
                    <a:pt x="3860881" y="942451"/>
                  </a:cubicBezTo>
                  <a:cubicBezTo>
                    <a:pt x="3872333" y="942451"/>
                    <a:pt x="3883785" y="942451"/>
                    <a:pt x="3895238" y="942451"/>
                  </a:cubicBezTo>
                  <a:cubicBezTo>
                    <a:pt x="3895238" y="930827"/>
                    <a:pt x="3895238" y="921529"/>
                    <a:pt x="3895238" y="912230"/>
                  </a:cubicBezTo>
                  <a:lnTo>
                    <a:pt x="3904401" y="912230"/>
                  </a:lnTo>
                  <a:cubicBezTo>
                    <a:pt x="3904401" y="898282"/>
                    <a:pt x="3904401" y="886659"/>
                    <a:pt x="3904401" y="872711"/>
                  </a:cubicBezTo>
                  <a:cubicBezTo>
                    <a:pt x="3906691" y="872711"/>
                    <a:pt x="3908982" y="872711"/>
                    <a:pt x="3911273" y="872711"/>
                  </a:cubicBezTo>
                  <a:cubicBezTo>
                    <a:pt x="3911273" y="858763"/>
                    <a:pt x="3911273" y="847140"/>
                    <a:pt x="3911273" y="833192"/>
                  </a:cubicBezTo>
                  <a:cubicBezTo>
                    <a:pt x="3915853" y="833192"/>
                    <a:pt x="3920434" y="833192"/>
                    <a:pt x="3927307" y="833192"/>
                  </a:cubicBezTo>
                  <a:cubicBezTo>
                    <a:pt x="3943340" y="828543"/>
                    <a:pt x="3961664" y="819244"/>
                    <a:pt x="3977697" y="812270"/>
                  </a:cubicBezTo>
                  <a:cubicBezTo>
                    <a:pt x="3979989" y="805296"/>
                    <a:pt x="3979989" y="798322"/>
                    <a:pt x="3979989" y="791348"/>
                  </a:cubicBezTo>
                  <a:cubicBezTo>
                    <a:pt x="3982279" y="798322"/>
                    <a:pt x="3982279" y="805296"/>
                    <a:pt x="3984570" y="812270"/>
                  </a:cubicBezTo>
                  <a:cubicBezTo>
                    <a:pt x="4002895" y="821569"/>
                    <a:pt x="4018928" y="830867"/>
                    <a:pt x="4037253" y="840166"/>
                  </a:cubicBezTo>
                  <a:cubicBezTo>
                    <a:pt x="4037253" y="837847"/>
                    <a:pt x="4037253" y="835529"/>
                    <a:pt x="4037253" y="835517"/>
                  </a:cubicBezTo>
                  <a:cubicBezTo>
                    <a:pt x="4041833" y="835517"/>
                    <a:pt x="4046416" y="835517"/>
                    <a:pt x="4050996" y="835517"/>
                  </a:cubicBezTo>
                  <a:cubicBezTo>
                    <a:pt x="4050996" y="847140"/>
                    <a:pt x="4050996" y="861088"/>
                    <a:pt x="4050996" y="872711"/>
                  </a:cubicBezTo>
                  <a:cubicBezTo>
                    <a:pt x="4053287" y="872711"/>
                    <a:pt x="4055577" y="872711"/>
                    <a:pt x="4057867" y="872711"/>
                  </a:cubicBezTo>
                  <a:cubicBezTo>
                    <a:pt x="4057867" y="886659"/>
                    <a:pt x="4057867" y="900607"/>
                    <a:pt x="4057867" y="916879"/>
                  </a:cubicBezTo>
                  <a:cubicBezTo>
                    <a:pt x="4060159" y="916879"/>
                    <a:pt x="4062449" y="916879"/>
                    <a:pt x="4064740" y="916879"/>
                  </a:cubicBezTo>
                  <a:cubicBezTo>
                    <a:pt x="4064740" y="923853"/>
                    <a:pt x="4064740" y="930827"/>
                    <a:pt x="4064740" y="937801"/>
                  </a:cubicBezTo>
                  <a:cubicBezTo>
                    <a:pt x="4069321" y="937801"/>
                    <a:pt x="4073901" y="937801"/>
                    <a:pt x="4078483" y="937801"/>
                  </a:cubicBezTo>
                  <a:cubicBezTo>
                    <a:pt x="4078483" y="949425"/>
                    <a:pt x="4078483" y="958723"/>
                    <a:pt x="4078483" y="970346"/>
                  </a:cubicBezTo>
                  <a:cubicBezTo>
                    <a:pt x="4108260" y="968022"/>
                    <a:pt x="4135747" y="965697"/>
                    <a:pt x="4165523" y="963372"/>
                  </a:cubicBezTo>
                  <a:cubicBezTo>
                    <a:pt x="4165523" y="951749"/>
                    <a:pt x="4165523" y="942451"/>
                    <a:pt x="4165523" y="930827"/>
                  </a:cubicBezTo>
                  <a:cubicBezTo>
                    <a:pt x="4181557" y="930827"/>
                    <a:pt x="4197591" y="930827"/>
                    <a:pt x="4211335" y="930827"/>
                  </a:cubicBezTo>
                  <a:cubicBezTo>
                    <a:pt x="4211335" y="923853"/>
                    <a:pt x="4211335" y="919204"/>
                    <a:pt x="4211335" y="912230"/>
                  </a:cubicBezTo>
                  <a:cubicBezTo>
                    <a:pt x="4243403" y="912230"/>
                    <a:pt x="4275469" y="912230"/>
                    <a:pt x="4307538" y="912230"/>
                  </a:cubicBezTo>
                  <a:cubicBezTo>
                    <a:pt x="4307538" y="916879"/>
                    <a:pt x="4307538" y="919204"/>
                    <a:pt x="4307538" y="923853"/>
                  </a:cubicBezTo>
                  <a:cubicBezTo>
                    <a:pt x="4328153" y="923853"/>
                    <a:pt x="4348767" y="923853"/>
                    <a:pt x="4369382" y="923853"/>
                  </a:cubicBezTo>
                  <a:cubicBezTo>
                    <a:pt x="4369382" y="926178"/>
                    <a:pt x="4369382" y="928503"/>
                    <a:pt x="4369382" y="930827"/>
                  </a:cubicBezTo>
                  <a:cubicBezTo>
                    <a:pt x="4373963" y="930827"/>
                    <a:pt x="4380835" y="930827"/>
                    <a:pt x="4387707" y="930827"/>
                  </a:cubicBezTo>
                  <a:cubicBezTo>
                    <a:pt x="4387707" y="933152"/>
                    <a:pt x="4387707" y="935477"/>
                    <a:pt x="4387707" y="937801"/>
                  </a:cubicBezTo>
                  <a:cubicBezTo>
                    <a:pt x="4392287" y="937801"/>
                    <a:pt x="4399159" y="937801"/>
                    <a:pt x="4403740" y="937801"/>
                  </a:cubicBezTo>
                  <a:cubicBezTo>
                    <a:pt x="4403740" y="931132"/>
                    <a:pt x="4403740" y="924463"/>
                    <a:pt x="4403740" y="917794"/>
                  </a:cubicBezTo>
                  <a:lnTo>
                    <a:pt x="4475956" y="1039515"/>
                  </a:lnTo>
                  <a:lnTo>
                    <a:pt x="0" y="1039515"/>
                  </a:lnTo>
                  <a:lnTo>
                    <a:pt x="0" y="685283"/>
                  </a:lnTo>
                  <a:lnTo>
                    <a:pt x="9900" y="685283"/>
                  </a:lnTo>
                  <a:cubicBezTo>
                    <a:pt x="9900" y="685271"/>
                    <a:pt x="9900" y="684760"/>
                    <a:pt x="9900" y="661504"/>
                  </a:cubicBezTo>
                  <a:cubicBezTo>
                    <a:pt x="9907" y="661504"/>
                    <a:pt x="9987" y="661504"/>
                    <a:pt x="10941" y="661504"/>
                  </a:cubicBezTo>
                  <a:lnTo>
                    <a:pt x="18230" y="661504"/>
                  </a:lnTo>
                  <a:cubicBezTo>
                    <a:pt x="18230" y="661485"/>
                    <a:pt x="18230" y="660714"/>
                    <a:pt x="18230" y="629077"/>
                  </a:cubicBezTo>
                  <a:cubicBezTo>
                    <a:pt x="18238" y="629077"/>
                    <a:pt x="18317" y="629077"/>
                    <a:pt x="19272" y="629077"/>
                  </a:cubicBezTo>
                  <a:lnTo>
                    <a:pt x="26562" y="629077"/>
                  </a:lnTo>
                  <a:cubicBezTo>
                    <a:pt x="26562" y="629071"/>
                    <a:pt x="26562" y="628962"/>
                    <a:pt x="26562" y="627186"/>
                  </a:cubicBezTo>
                  <a:lnTo>
                    <a:pt x="26562" y="613945"/>
                  </a:lnTo>
                  <a:cubicBezTo>
                    <a:pt x="24478" y="613945"/>
                    <a:pt x="24478" y="613945"/>
                    <a:pt x="25259" y="612323"/>
                  </a:cubicBezTo>
                  <a:lnTo>
                    <a:pt x="30726" y="600974"/>
                  </a:lnTo>
                  <a:cubicBezTo>
                    <a:pt x="30732" y="600991"/>
                    <a:pt x="30932" y="601665"/>
                    <a:pt x="39057" y="629077"/>
                  </a:cubicBezTo>
                  <a:cubicBezTo>
                    <a:pt x="39066" y="629077"/>
                    <a:pt x="39140" y="629077"/>
                    <a:pt x="39838" y="629077"/>
                  </a:cubicBezTo>
                  <a:lnTo>
                    <a:pt x="45305" y="629077"/>
                  </a:lnTo>
                  <a:cubicBezTo>
                    <a:pt x="45305" y="629064"/>
                    <a:pt x="45305" y="627885"/>
                    <a:pt x="45305" y="523150"/>
                  </a:cubicBezTo>
                  <a:cubicBezTo>
                    <a:pt x="45315" y="523150"/>
                    <a:pt x="45433" y="523150"/>
                    <a:pt x="46867" y="523150"/>
                  </a:cubicBezTo>
                  <a:lnTo>
                    <a:pt x="57801" y="523150"/>
                  </a:lnTo>
                  <a:cubicBezTo>
                    <a:pt x="57801" y="523128"/>
                    <a:pt x="57801" y="522118"/>
                    <a:pt x="57801" y="475591"/>
                  </a:cubicBezTo>
                  <a:cubicBezTo>
                    <a:pt x="57818" y="475591"/>
                    <a:pt x="58461" y="475591"/>
                    <a:pt x="84875" y="475591"/>
                  </a:cubicBezTo>
                  <a:cubicBezTo>
                    <a:pt x="84875" y="475579"/>
                    <a:pt x="84875" y="475069"/>
                    <a:pt x="84875" y="453973"/>
                  </a:cubicBezTo>
                  <a:cubicBezTo>
                    <a:pt x="84895" y="453973"/>
                    <a:pt x="85705" y="453973"/>
                    <a:pt x="120280" y="453973"/>
                  </a:cubicBezTo>
                  <a:cubicBezTo>
                    <a:pt x="120280" y="453981"/>
                    <a:pt x="120280" y="454111"/>
                    <a:pt x="120280" y="456405"/>
                  </a:cubicBezTo>
                  <a:lnTo>
                    <a:pt x="120280" y="473429"/>
                  </a:lnTo>
                  <a:cubicBezTo>
                    <a:pt x="120290" y="473429"/>
                    <a:pt x="120424" y="473429"/>
                    <a:pt x="122623" y="473429"/>
                  </a:cubicBezTo>
                  <a:lnTo>
                    <a:pt x="139024" y="473429"/>
                  </a:lnTo>
                  <a:cubicBezTo>
                    <a:pt x="139024" y="473447"/>
                    <a:pt x="139024" y="474341"/>
                    <a:pt x="139024" y="520988"/>
                  </a:cubicBezTo>
                  <a:cubicBezTo>
                    <a:pt x="139030" y="520988"/>
                    <a:pt x="139108" y="520988"/>
                    <a:pt x="140065" y="520988"/>
                  </a:cubicBezTo>
                  <a:lnTo>
                    <a:pt x="147355" y="520988"/>
                  </a:lnTo>
                  <a:lnTo>
                    <a:pt x="161933" y="525312"/>
                  </a:lnTo>
                  <a:cubicBezTo>
                    <a:pt x="161933" y="525322"/>
                    <a:pt x="161933" y="525972"/>
                    <a:pt x="161933" y="564224"/>
                  </a:cubicBezTo>
                  <a:cubicBezTo>
                    <a:pt x="161939" y="564224"/>
                    <a:pt x="162017" y="564224"/>
                    <a:pt x="162975" y="564224"/>
                  </a:cubicBezTo>
                  <a:lnTo>
                    <a:pt x="170263" y="564224"/>
                  </a:lnTo>
                  <a:cubicBezTo>
                    <a:pt x="170263" y="564234"/>
                    <a:pt x="170263" y="564340"/>
                    <a:pt x="170263" y="565845"/>
                  </a:cubicBezTo>
                  <a:lnTo>
                    <a:pt x="170263" y="577194"/>
                  </a:lnTo>
                  <a:cubicBezTo>
                    <a:pt x="170271" y="577194"/>
                    <a:pt x="170399" y="577194"/>
                    <a:pt x="172346" y="577194"/>
                  </a:cubicBezTo>
                  <a:lnTo>
                    <a:pt x="186925" y="577194"/>
                  </a:lnTo>
                  <a:lnTo>
                    <a:pt x="193172" y="583680"/>
                  </a:lnTo>
                  <a:cubicBezTo>
                    <a:pt x="193172" y="583692"/>
                    <a:pt x="193172" y="584178"/>
                    <a:pt x="193172" y="605298"/>
                  </a:cubicBezTo>
                  <a:cubicBezTo>
                    <a:pt x="193182" y="605298"/>
                    <a:pt x="193316" y="605298"/>
                    <a:pt x="195515" y="605298"/>
                  </a:cubicBezTo>
                  <a:lnTo>
                    <a:pt x="211916" y="605298"/>
                  </a:lnTo>
                  <a:cubicBezTo>
                    <a:pt x="211916" y="605305"/>
                    <a:pt x="211916" y="605385"/>
                    <a:pt x="211916" y="606378"/>
                  </a:cubicBezTo>
                  <a:lnTo>
                    <a:pt x="211916" y="613945"/>
                  </a:lnTo>
                  <a:cubicBezTo>
                    <a:pt x="211926" y="613945"/>
                    <a:pt x="212027" y="613945"/>
                    <a:pt x="213218" y="613945"/>
                  </a:cubicBezTo>
                  <a:lnTo>
                    <a:pt x="222330" y="613945"/>
                  </a:lnTo>
                  <a:cubicBezTo>
                    <a:pt x="222330" y="613954"/>
                    <a:pt x="222330" y="614083"/>
                    <a:pt x="222330" y="616106"/>
                  </a:cubicBezTo>
                  <a:lnTo>
                    <a:pt x="222330" y="631239"/>
                  </a:lnTo>
                  <a:cubicBezTo>
                    <a:pt x="226495" y="631239"/>
                    <a:pt x="226495" y="631239"/>
                    <a:pt x="226495" y="629347"/>
                  </a:cubicBezTo>
                  <a:lnTo>
                    <a:pt x="226495" y="616106"/>
                  </a:lnTo>
                  <a:cubicBezTo>
                    <a:pt x="226501" y="616106"/>
                    <a:pt x="226581" y="616106"/>
                    <a:pt x="227536" y="616106"/>
                  </a:cubicBezTo>
                  <a:lnTo>
                    <a:pt x="234826" y="616106"/>
                  </a:lnTo>
                  <a:cubicBezTo>
                    <a:pt x="234826" y="616117"/>
                    <a:pt x="234826" y="616236"/>
                    <a:pt x="234826" y="617728"/>
                  </a:cubicBezTo>
                  <a:lnTo>
                    <a:pt x="234826" y="629077"/>
                  </a:lnTo>
                  <a:cubicBezTo>
                    <a:pt x="234835" y="629077"/>
                    <a:pt x="234910" y="629077"/>
                    <a:pt x="235607" y="629077"/>
                  </a:cubicBezTo>
                  <a:lnTo>
                    <a:pt x="241073" y="629077"/>
                  </a:lnTo>
                  <a:cubicBezTo>
                    <a:pt x="241073" y="624754"/>
                    <a:pt x="241073" y="624754"/>
                    <a:pt x="291056" y="624754"/>
                  </a:cubicBezTo>
                  <a:cubicBezTo>
                    <a:pt x="291056" y="624763"/>
                    <a:pt x="291056" y="624864"/>
                    <a:pt x="291056" y="626105"/>
                  </a:cubicBezTo>
                  <a:lnTo>
                    <a:pt x="291056" y="635562"/>
                  </a:lnTo>
                  <a:cubicBezTo>
                    <a:pt x="291065" y="635562"/>
                    <a:pt x="291142" y="635562"/>
                    <a:pt x="291837" y="635562"/>
                  </a:cubicBezTo>
                  <a:lnTo>
                    <a:pt x="297306" y="635562"/>
                  </a:lnTo>
                  <a:cubicBezTo>
                    <a:pt x="297306" y="635571"/>
                    <a:pt x="297306" y="635693"/>
                    <a:pt x="297306" y="637724"/>
                  </a:cubicBezTo>
                  <a:lnTo>
                    <a:pt x="297306" y="652857"/>
                  </a:lnTo>
                  <a:cubicBezTo>
                    <a:pt x="297314" y="652853"/>
                    <a:pt x="297433" y="652775"/>
                    <a:pt x="299387" y="651506"/>
                  </a:cubicBezTo>
                  <a:lnTo>
                    <a:pt x="313966" y="642048"/>
                  </a:lnTo>
                  <a:cubicBezTo>
                    <a:pt x="313968" y="642029"/>
                    <a:pt x="314103" y="641154"/>
                    <a:pt x="320214" y="600974"/>
                  </a:cubicBezTo>
                  <a:cubicBezTo>
                    <a:pt x="320223" y="600972"/>
                    <a:pt x="320294" y="600946"/>
                    <a:pt x="320995" y="600704"/>
                  </a:cubicBezTo>
                  <a:lnTo>
                    <a:pt x="326461" y="598812"/>
                  </a:lnTo>
                  <a:cubicBezTo>
                    <a:pt x="326461" y="598796"/>
                    <a:pt x="326496" y="597735"/>
                    <a:pt x="328545" y="529635"/>
                  </a:cubicBezTo>
                  <a:cubicBezTo>
                    <a:pt x="328545" y="529653"/>
                    <a:pt x="328578" y="530744"/>
                    <a:pt x="330627" y="598812"/>
                  </a:cubicBezTo>
                  <a:cubicBezTo>
                    <a:pt x="330637" y="598815"/>
                    <a:pt x="330710" y="598840"/>
                    <a:pt x="331408" y="599082"/>
                  </a:cubicBezTo>
                  <a:lnTo>
                    <a:pt x="336875" y="600974"/>
                  </a:lnTo>
                  <a:cubicBezTo>
                    <a:pt x="336875" y="600954"/>
                    <a:pt x="336875" y="599621"/>
                    <a:pt x="336875" y="514503"/>
                  </a:cubicBezTo>
                  <a:cubicBezTo>
                    <a:pt x="341041" y="514503"/>
                    <a:pt x="341041" y="514503"/>
                    <a:pt x="341041" y="482076"/>
                  </a:cubicBezTo>
                  <a:cubicBezTo>
                    <a:pt x="341053" y="482076"/>
                    <a:pt x="341758" y="482076"/>
                    <a:pt x="380610" y="482076"/>
                  </a:cubicBezTo>
                  <a:cubicBezTo>
                    <a:pt x="380610" y="482093"/>
                    <a:pt x="380610" y="482811"/>
                    <a:pt x="380610" y="514503"/>
                  </a:cubicBezTo>
                  <a:cubicBezTo>
                    <a:pt x="380620" y="514503"/>
                    <a:pt x="380694" y="514503"/>
                    <a:pt x="381391" y="514503"/>
                  </a:cubicBezTo>
                  <a:lnTo>
                    <a:pt x="386858" y="514503"/>
                  </a:lnTo>
                  <a:cubicBezTo>
                    <a:pt x="386858" y="514482"/>
                    <a:pt x="386858" y="513176"/>
                    <a:pt x="386858" y="432355"/>
                  </a:cubicBezTo>
                  <a:cubicBezTo>
                    <a:pt x="386864" y="432355"/>
                    <a:pt x="386966" y="432355"/>
                    <a:pt x="388681" y="432355"/>
                  </a:cubicBezTo>
                  <a:lnTo>
                    <a:pt x="401437" y="432355"/>
                  </a:lnTo>
                  <a:cubicBezTo>
                    <a:pt x="401437" y="432348"/>
                    <a:pt x="401437" y="432237"/>
                    <a:pt x="401437" y="430464"/>
                  </a:cubicBezTo>
                  <a:lnTo>
                    <a:pt x="401437" y="417223"/>
                  </a:lnTo>
                  <a:cubicBezTo>
                    <a:pt x="401448" y="417223"/>
                    <a:pt x="401960" y="417223"/>
                    <a:pt x="424347" y="417223"/>
                  </a:cubicBezTo>
                  <a:cubicBezTo>
                    <a:pt x="424347" y="417216"/>
                    <a:pt x="424347" y="417135"/>
                    <a:pt x="424347" y="416142"/>
                  </a:cubicBezTo>
                  <a:lnTo>
                    <a:pt x="424347" y="408576"/>
                  </a:lnTo>
                  <a:cubicBezTo>
                    <a:pt x="424354" y="408576"/>
                    <a:pt x="424467" y="408576"/>
                    <a:pt x="426168" y="408576"/>
                  </a:cubicBezTo>
                  <a:lnTo>
                    <a:pt x="438925" y="408576"/>
                  </a:lnTo>
                  <a:cubicBezTo>
                    <a:pt x="438925" y="408584"/>
                    <a:pt x="438925" y="408663"/>
                    <a:pt x="438925" y="409657"/>
                  </a:cubicBezTo>
                  <a:lnTo>
                    <a:pt x="438925" y="417223"/>
                  </a:lnTo>
                  <a:cubicBezTo>
                    <a:pt x="438935" y="417223"/>
                    <a:pt x="439009" y="417223"/>
                    <a:pt x="439706" y="417223"/>
                  </a:cubicBezTo>
                  <a:lnTo>
                    <a:pt x="445173" y="417223"/>
                  </a:lnTo>
                  <a:lnTo>
                    <a:pt x="455586" y="412899"/>
                  </a:lnTo>
                  <a:lnTo>
                    <a:pt x="459750" y="416142"/>
                  </a:lnTo>
                  <a:lnTo>
                    <a:pt x="459750" y="408576"/>
                  </a:lnTo>
                  <a:cubicBezTo>
                    <a:pt x="459760" y="408576"/>
                    <a:pt x="459901" y="408576"/>
                    <a:pt x="462093" y="408576"/>
                  </a:cubicBezTo>
                  <a:lnTo>
                    <a:pt x="478495" y="408576"/>
                  </a:lnTo>
                  <a:cubicBezTo>
                    <a:pt x="478495" y="408584"/>
                    <a:pt x="478495" y="408663"/>
                    <a:pt x="478495" y="409657"/>
                  </a:cubicBezTo>
                  <a:lnTo>
                    <a:pt x="478495" y="417223"/>
                  </a:lnTo>
                  <a:cubicBezTo>
                    <a:pt x="478515" y="417223"/>
                    <a:pt x="479271" y="417223"/>
                    <a:pt x="509735" y="417223"/>
                  </a:cubicBezTo>
                  <a:cubicBezTo>
                    <a:pt x="509735" y="417233"/>
                    <a:pt x="509735" y="417342"/>
                    <a:pt x="509735" y="418844"/>
                  </a:cubicBezTo>
                  <a:lnTo>
                    <a:pt x="509735" y="430194"/>
                  </a:lnTo>
                  <a:cubicBezTo>
                    <a:pt x="509752" y="430194"/>
                    <a:pt x="510409" y="430194"/>
                    <a:pt x="536809" y="430194"/>
                  </a:cubicBezTo>
                  <a:cubicBezTo>
                    <a:pt x="536809" y="430210"/>
                    <a:pt x="536809" y="430890"/>
                    <a:pt x="536809" y="460458"/>
                  </a:cubicBezTo>
                  <a:cubicBezTo>
                    <a:pt x="536818" y="460458"/>
                    <a:pt x="536893" y="460458"/>
                    <a:pt x="537589" y="460458"/>
                  </a:cubicBezTo>
                  <a:lnTo>
                    <a:pt x="543057" y="460458"/>
                  </a:lnTo>
                  <a:cubicBezTo>
                    <a:pt x="543057" y="460465"/>
                    <a:pt x="543057" y="460551"/>
                    <a:pt x="543057" y="461539"/>
                  </a:cubicBezTo>
                  <a:lnTo>
                    <a:pt x="543057" y="469106"/>
                  </a:lnTo>
                  <a:cubicBezTo>
                    <a:pt x="547222" y="469106"/>
                    <a:pt x="547222" y="469106"/>
                    <a:pt x="547222" y="499370"/>
                  </a:cubicBezTo>
                  <a:cubicBezTo>
                    <a:pt x="547232" y="499370"/>
                    <a:pt x="547308" y="499370"/>
                    <a:pt x="548003" y="499370"/>
                  </a:cubicBezTo>
                  <a:lnTo>
                    <a:pt x="553470" y="499370"/>
                  </a:lnTo>
                  <a:cubicBezTo>
                    <a:pt x="553470" y="499379"/>
                    <a:pt x="553470" y="499446"/>
                    <a:pt x="553470" y="500181"/>
                  </a:cubicBezTo>
                  <a:lnTo>
                    <a:pt x="553470" y="505856"/>
                  </a:lnTo>
                  <a:cubicBezTo>
                    <a:pt x="553477" y="505856"/>
                    <a:pt x="553557" y="505856"/>
                    <a:pt x="554511" y="505856"/>
                  </a:cubicBezTo>
                  <a:lnTo>
                    <a:pt x="561800" y="505856"/>
                  </a:lnTo>
                  <a:cubicBezTo>
                    <a:pt x="561800" y="505873"/>
                    <a:pt x="561800" y="506586"/>
                    <a:pt x="561800" y="536121"/>
                  </a:cubicBezTo>
                  <a:cubicBezTo>
                    <a:pt x="561808" y="536121"/>
                    <a:pt x="561931" y="536121"/>
                    <a:pt x="563883" y="536121"/>
                  </a:cubicBezTo>
                  <a:lnTo>
                    <a:pt x="578462" y="536121"/>
                  </a:lnTo>
                  <a:cubicBezTo>
                    <a:pt x="578462" y="536137"/>
                    <a:pt x="578462" y="536717"/>
                    <a:pt x="578462" y="559900"/>
                  </a:cubicBezTo>
                  <a:cubicBezTo>
                    <a:pt x="580545" y="559900"/>
                    <a:pt x="580545" y="559900"/>
                    <a:pt x="580545" y="561521"/>
                  </a:cubicBezTo>
                  <a:lnTo>
                    <a:pt x="580545" y="572871"/>
                  </a:lnTo>
                  <a:cubicBezTo>
                    <a:pt x="580554" y="572871"/>
                    <a:pt x="580626" y="572871"/>
                    <a:pt x="581326" y="572871"/>
                  </a:cubicBezTo>
                  <a:lnTo>
                    <a:pt x="586793" y="572871"/>
                  </a:lnTo>
                  <a:cubicBezTo>
                    <a:pt x="586793" y="572885"/>
                    <a:pt x="586793" y="573448"/>
                    <a:pt x="586793" y="596650"/>
                  </a:cubicBezTo>
                  <a:cubicBezTo>
                    <a:pt x="586801" y="596650"/>
                    <a:pt x="586903" y="596650"/>
                    <a:pt x="588094" y="596650"/>
                  </a:cubicBezTo>
                  <a:lnTo>
                    <a:pt x="597205" y="596650"/>
                  </a:lnTo>
                  <a:cubicBezTo>
                    <a:pt x="599289" y="598812"/>
                    <a:pt x="599289" y="598812"/>
                    <a:pt x="599289" y="600704"/>
                  </a:cubicBezTo>
                  <a:lnTo>
                    <a:pt x="599289" y="613945"/>
                  </a:lnTo>
                  <a:cubicBezTo>
                    <a:pt x="599293" y="613938"/>
                    <a:pt x="599383" y="613831"/>
                    <a:pt x="600851" y="612053"/>
                  </a:cubicBezTo>
                  <a:lnTo>
                    <a:pt x="611784" y="598812"/>
                  </a:lnTo>
                  <a:cubicBezTo>
                    <a:pt x="611799" y="598812"/>
                    <a:pt x="612456" y="598812"/>
                    <a:pt x="640941" y="598812"/>
                  </a:cubicBezTo>
                  <a:cubicBezTo>
                    <a:pt x="640941" y="598837"/>
                    <a:pt x="640941" y="600238"/>
                    <a:pt x="640941" y="685283"/>
                  </a:cubicBezTo>
                  <a:cubicBezTo>
                    <a:pt x="640950" y="685283"/>
                    <a:pt x="641028" y="685283"/>
                    <a:pt x="641723" y="685283"/>
                  </a:cubicBezTo>
                  <a:lnTo>
                    <a:pt x="647189" y="685283"/>
                  </a:lnTo>
                  <a:cubicBezTo>
                    <a:pt x="647193" y="685275"/>
                    <a:pt x="647254" y="685175"/>
                    <a:pt x="647971" y="683932"/>
                  </a:cubicBezTo>
                  <a:lnTo>
                    <a:pt x="653437" y="674474"/>
                  </a:lnTo>
                  <a:cubicBezTo>
                    <a:pt x="653437" y="674481"/>
                    <a:pt x="653437" y="674580"/>
                    <a:pt x="653437" y="676366"/>
                  </a:cubicBezTo>
                  <a:lnTo>
                    <a:pt x="653437" y="689607"/>
                  </a:lnTo>
                  <a:cubicBezTo>
                    <a:pt x="657602" y="689607"/>
                    <a:pt x="657602" y="689607"/>
                    <a:pt x="657602" y="644210"/>
                  </a:cubicBezTo>
                  <a:cubicBezTo>
                    <a:pt x="657611" y="644210"/>
                    <a:pt x="657683" y="644210"/>
                    <a:pt x="658383" y="644210"/>
                  </a:cubicBezTo>
                  <a:lnTo>
                    <a:pt x="663850" y="644210"/>
                  </a:lnTo>
                  <a:cubicBezTo>
                    <a:pt x="663850" y="644195"/>
                    <a:pt x="663850" y="643195"/>
                    <a:pt x="663850" y="579356"/>
                  </a:cubicBezTo>
                  <a:cubicBezTo>
                    <a:pt x="663857" y="579356"/>
                    <a:pt x="663940" y="579356"/>
                    <a:pt x="664892" y="579356"/>
                  </a:cubicBezTo>
                  <a:lnTo>
                    <a:pt x="672181" y="579356"/>
                  </a:lnTo>
                  <a:cubicBezTo>
                    <a:pt x="672187" y="579335"/>
                    <a:pt x="672458" y="578395"/>
                    <a:pt x="684677" y="536121"/>
                  </a:cubicBezTo>
                  <a:cubicBezTo>
                    <a:pt x="684685" y="536121"/>
                    <a:pt x="684785" y="536121"/>
                    <a:pt x="685978" y="536121"/>
                  </a:cubicBezTo>
                  <a:lnTo>
                    <a:pt x="695091" y="536121"/>
                  </a:lnTo>
                  <a:cubicBezTo>
                    <a:pt x="695095" y="536144"/>
                    <a:pt x="695327" y="537110"/>
                    <a:pt x="705503" y="579356"/>
                  </a:cubicBezTo>
                  <a:cubicBezTo>
                    <a:pt x="705509" y="579356"/>
                    <a:pt x="705585" y="579356"/>
                    <a:pt x="706544" y="579356"/>
                  </a:cubicBezTo>
                  <a:lnTo>
                    <a:pt x="713834" y="579356"/>
                  </a:lnTo>
                  <a:cubicBezTo>
                    <a:pt x="713834" y="579367"/>
                    <a:pt x="713834" y="580034"/>
                    <a:pt x="713834" y="618268"/>
                  </a:cubicBezTo>
                  <a:cubicBezTo>
                    <a:pt x="713841" y="618268"/>
                    <a:pt x="713943" y="618268"/>
                    <a:pt x="715655" y="618268"/>
                  </a:cubicBezTo>
                  <a:lnTo>
                    <a:pt x="728412" y="618268"/>
                  </a:lnTo>
                  <a:cubicBezTo>
                    <a:pt x="728412" y="618276"/>
                    <a:pt x="728412" y="618398"/>
                    <a:pt x="728412" y="620430"/>
                  </a:cubicBezTo>
                  <a:lnTo>
                    <a:pt x="728412" y="635562"/>
                  </a:lnTo>
                  <a:cubicBezTo>
                    <a:pt x="732577" y="635562"/>
                    <a:pt x="732577" y="635562"/>
                    <a:pt x="732577" y="633401"/>
                  </a:cubicBezTo>
                  <a:lnTo>
                    <a:pt x="732577" y="618268"/>
                  </a:lnTo>
                  <a:cubicBezTo>
                    <a:pt x="732588" y="618268"/>
                    <a:pt x="732703" y="618268"/>
                    <a:pt x="734139" y="618268"/>
                  </a:cubicBezTo>
                  <a:lnTo>
                    <a:pt x="745073" y="618268"/>
                  </a:lnTo>
                  <a:cubicBezTo>
                    <a:pt x="745073" y="618278"/>
                    <a:pt x="745073" y="618395"/>
                    <a:pt x="745073" y="619889"/>
                  </a:cubicBezTo>
                  <a:lnTo>
                    <a:pt x="745073" y="631239"/>
                  </a:lnTo>
                  <a:cubicBezTo>
                    <a:pt x="745090" y="631239"/>
                    <a:pt x="745818" y="631239"/>
                    <a:pt x="776313" y="631239"/>
                  </a:cubicBezTo>
                  <a:cubicBezTo>
                    <a:pt x="776313" y="631222"/>
                    <a:pt x="776313" y="630451"/>
                    <a:pt x="776313" y="594489"/>
                  </a:cubicBezTo>
                  <a:cubicBezTo>
                    <a:pt x="776321" y="594489"/>
                    <a:pt x="776417" y="594489"/>
                    <a:pt x="777614" y="594489"/>
                  </a:cubicBezTo>
                  <a:lnTo>
                    <a:pt x="786726" y="594489"/>
                  </a:lnTo>
                  <a:cubicBezTo>
                    <a:pt x="786726" y="594500"/>
                    <a:pt x="786726" y="594994"/>
                    <a:pt x="786726" y="616106"/>
                  </a:cubicBezTo>
                  <a:cubicBezTo>
                    <a:pt x="788809" y="616106"/>
                    <a:pt x="788809" y="616106"/>
                    <a:pt x="788809" y="583680"/>
                  </a:cubicBezTo>
                  <a:cubicBezTo>
                    <a:pt x="788823" y="583680"/>
                    <a:pt x="789379" y="583680"/>
                    <a:pt x="811718" y="583680"/>
                  </a:cubicBezTo>
                  <a:cubicBezTo>
                    <a:pt x="811718" y="583670"/>
                    <a:pt x="811718" y="583550"/>
                    <a:pt x="811718" y="582058"/>
                  </a:cubicBezTo>
                  <a:lnTo>
                    <a:pt x="811718" y="570709"/>
                  </a:lnTo>
                  <a:cubicBezTo>
                    <a:pt x="811726" y="570709"/>
                    <a:pt x="811803" y="570709"/>
                    <a:pt x="812499" y="570709"/>
                  </a:cubicBezTo>
                  <a:lnTo>
                    <a:pt x="817965" y="570709"/>
                  </a:lnTo>
                  <a:cubicBezTo>
                    <a:pt x="817965" y="570703"/>
                    <a:pt x="817965" y="570590"/>
                    <a:pt x="817965" y="568818"/>
                  </a:cubicBezTo>
                  <a:lnTo>
                    <a:pt x="817965" y="555577"/>
                  </a:lnTo>
                  <a:lnTo>
                    <a:pt x="822131" y="562062"/>
                  </a:lnTo>
                  <a:cubicBezTo>
                    <a:pt x="822140" y="562062"/>
                    <a:pt x="822272" y="562062"/>
                    <a:pt x="824475" y="562062"/>
                  </a:cubicBezTo>
                  <a:lnTo>
                    <a:pt x="840875" y="562062"/>
                  </a:lnTo>
                  <a:cubicBezTo>
                    <a:pt x="840875" y="562054"/>
                    <a:pt x="840875" y="561986"/>
                    <a:pt x="840875" y="561251"/>
                  </a:cubicBezTo>
                  <a:lnTo>
                    <a:pt x="840875" y="555577"/>
                  </a:lnTo>
                  <a:cubicBezTo>
                    <a:pt x="840884" y="555577"/>
                    <a:pt x="840960" y="555577"/>
                    <a:pt x="841656" y="555577"/>
                  </a:cubicBezTo>
                  <a:lnTo>
                    <a:pt x="847123" y="555577"/>
                  </a:lnTo>
                  <a:cubicBezTo>
                    <a:pt x="847123" y="555586"/>
                    <a:pt x="847123" y="555686"/>
                    <a:pt x="847123" y="556928"/>
                  </a:cubicBezTo>
                  <a:lnTo>
                    <a:pt x="847123" y="566386"/>
                  </a:lnTo>
                  <a:cubicBezTo>
                    <a:pt x="847138" y="566386"/>
                    <a:pt x="847891" y="566386"/>
                    <a:pt x="886693" y="566386"/>
                  </a:cubicBezTo>
                  <a:cubicBezTo>
                    <a:pt x="886693" y="566404"/>
                    <a:pt x="886693" y="567914"/>
                    <a:pt x="886693" y="704739"/>
                  </a:cubicBezTo>
                  <a:cubicBezTo>
                    <a:pt x="886703" y="704739"/>
                    <a:pt x="886821" y="704739"/>
                    <a:pt x="888255" y="704739"/>
                  </a:cubicBezTo>
                  <a:lnTo>
                    <a:pt x="899189" y="704739"/>
                  </a:lnTo>
                  <a:cubicBezTo>
                    <a:pt x="899189" y="700416"/>
                    <a:pt x="899189" y="696092"/>
                    <a:pt x="899189" y="691769"/>
                  </a:cubicBezTo>
                  <a:cubicBezTo>
                    <a:pt x="901272" y="691769"/>
                    <a:pt x="901272" y="691769"/>
                    <a:pt x="903354" y="691769"/>
                  </a:cubicBezTo>
                  <a:cubicBezTo>
                    <a:pt x="903354" y="696092"/>
                    <a:pt x="903354" y="700416"/>
                    <a:pt x="903354" y="704739"/>
                  </a:cubicBezTo>
                  <a:cubicBezTo>
                    <a:pt x="913767" y="704739"/>
                    <a:pt x="924181" y="704739"/>
                    <a:pt x="934594" y="704739"/>
                  </a:cubicBezTo>
                  <a:cubicBezTo>
                    <a:pt x="934594" y="693930"/>
                    <a:pt x="934594" y="685283"/>
                    <a:pt x="934594" y="674474"/>
                  </a:cubicBezTo>
                  <a:cubicBezTo>
                    <a:pt x="938759" y="674474"/>
                    <a:pt x="942925" y="674474"/>
                    <a:pt x="947089" y="674474"/>
                  </a:cubicBezTo>
                  <a:lnTo>
                    <a:pt x="959585" y="672313"/>
                  </a:lnTo>
                  <a:cubicBezTo>
                    <a:pt x="961669" y="672313"/>
                    <a:pt x="961669" y="674474"/>
                    <a:pt x="963751" y="674474"/>
                  </a:cubicBezTo>
                  <a:lnTo>
                    <a:pt x="974164" y="674474"/>
                  </a:lnTo>
                  <a:cubicBezTo>
                    <a:pt x="974164" y="685283"/>
                    <a:pt x="974164" y="696092"/>
                    <a:pt x="974164" y="704739"/>
                  </a:cubicBezTo>
                  <a:cubicBezTo>
                    <a:pt x="976247" y="704739"/>
                    <a:pt x="978330" y="704739"/>
                    <a:pt x="982495" y="704739"/>
                  </a:cubicBezTo>
                  <a:cubicBezTo>
                    <a:pt x="982495" y="711225"/>
                    <a:pt x="982495" y="717710"/>
                    <a:pt x="982495" y="722034"/>
                  </a:cubicBezTo>
                  <a:lnTo>
                    <a:pt x="992088" y="722939"/>
                  </a:lnTo>
                  <a:lnTo>
                    <a:pt x="1005404" y="722939"/>
                  </a:lnTo>
                  <a:cubicBezTo>
                    <a:pt x="1005404" y="717130"/>
                    <a:pt x="1005404" y="712958"/>
                    <a:pt x="1005404" y="706901"/>
                  </a:cubicBezTo>
                  <a:lnTo>
                    <a:pt x="1075236" y="706901"/>
                  </a:lnTo>
                  <a:lnTo>
                    <a:pt x="1075236" y="621648"/>
                  </a:lnTo>
                  <a:lnTo>
                    <a:pt x="1149232" y="621648"/>
                  </a:lnTo>
                  <a:lnTo>
                    <a:pt x="1149232" y="700416"/>
                  </a:lnTo>
                  <a:cubicBezTo>
                    <a:pt x="1149885" y="700416"/>
                    <a:pt x="1150537" y="700416"/>
                    <a:pt x="1151189" y="700416"/>
                  </a:cubicBezTo>
                  <a:lnTo>
                    <a:pt x="1152465" y="722939"/>
                  </a:lnTo>
                  <a:lnTo>
                    <a:pt x="1162408" y="722939"/>
                  </a:lnTo>
                  <a:cubicBezTo>
                    <a:pt x="1162959" y="715725"/>
                    <a:pt x="1163685" y="708071"/>
                    <a:pt x="1163685" y="700416"/>
                  </a:cubicBezTo>
                  <a:cubicBezTo>
                    <a:pt x="1165768" y="700416"/>
                    <a:pt x="1167851" y="700416"/>
                    <a:pt x="1169932" y="700416"/>
                  </a:cubicBezTo>
                  <a:lnTo>
                    <a:pt x="1171209" y="722939"/>
                  </a:lnTo>
                  <a:lnTo>
                    <a:pt x="1223228" y="722939"/>
                  </a:lnTo>
                  <a:lnTo>
                    <a:pt x="1223228" y="559911"/>
                  </a:lnTo>
                  <a:lnTo>
                    <a:pt x="1426003" y="559911"/>
                  </a:lnTo>
                  <a:lnTo>
                    <a:pt x="1426003" y="722939"/>
                  </a:lnTo>
                  <a:lnTo>
                    <a:pt x="1445216" y="722939"/>
                  </a:lnTo>
                  <a:lnTo>
                    <a:pt x="1445216" y="640246"/>
                  </a:lnTo>
                  <a:lnTo>
                    <a:pt x="1542962" y="640246"/>
                  </a:lnTo>
                  <a:cubicBezTo>
                    <a:pt x="1547149" y="534225"/>
                    <a:pt x="1550621" y="428751"/>
                    <a:pt x="1555222" y="322105"/>
                  </a:cubicBezTo>
                  <a:cubicBezTo>
                    <a:pt x="1544809" y="322105"/>
                    <a:pt x="1519818" y="309134"/>
                    <a:pt x="1542727" y="300487"/>
                  </a:cubicBezTo>
                  <a:cubicBezTo>
                    <a:pt x="1540643" y="298325"/>
                    <a:pt x="1538561" y="296163"/>
                    <a:pt x="1536479" y="296163"/>
                  </a:cubicBezTo>
                  <a:cubicBezTo>
                    <a:pt x="1536479" y="283193"/>
                    <a:pt x="1534395" y="281031"/>
                    <a:pt x="1544809" y="272384"/>
                  </a:cubicBezTo>
                  <a:cubicBezTo>
                    <a:pt x="1544809" y="268060"/>
                    <a:pt x="1544809" y="261575"/>
                    <a:pt x="1544809" y="255090"/>
                  </a:cubicBezTo>
                  <a:cubicBezTo>
                    <a:pt x="1548975" y="255090"/>
                    <a:pt x="1553140" y="255090"/>
                    <a:pt x="1559387" y="255090"/>
                  </a:cubicBezTo>
                  <a:cubicBezTo>
                    <a:pt x="1559387" y="246442"/>
                    <a:pt x="1559387" y="239957"/>
                    <a:pt x="1559387" y="233472"/>
                  </a:cubicBezTo>
                  <a:cubicBezTo>
                    <a:pt x="1559387" y="231310"/>
                    <a:pt x="1561470" y="231310"/>
                    <a:pt x="1561470" y="229148"/>
                  </a:cubicBezTo>
                  <a:cubicBezTo>
                    <a:pt x="1561470" y="203207"/>
                    <a:pt x="1561470" y="177266"/>
                    <a:pt x="1561470" y="151324"/>
                  </a:cubicBezTo>
                  <a:cubicBezTo>
                    <a:pt x="1561470" y="149162"/>
                    <a:pt x="1559387" y="147002"/>
                    <a:pt x="1559387" y="144840"/>
                  </a:cubicBezTo>
                  <a:cubicBezTo>
                    <a:pt x="1561470" y="142678"/>
                    <a:pt x="1563553" y="140516"/>
                    <a:pt x="1565635" y="138354"/>
                  </a:cubicBezTo>
                  <a:cubicBezTo>
                    <a:pt x="1565635" y="118898"/>
                    <a:pt x="1565635" y="99442"/>
                    <a:pt x="1565635" y="79986"/>
                  </a:cubicBezTo>
                  <a:cubicBezTo>
                    <a:pt x="1565635" y="77824"/>
                    <a:pt x="1565635" y="77824"/>
                    <a:pt x="1567718" y="75662"/>
                  </a:cubicBezTo>
                  <a:cubicBezTo>
                    <a:pt x="1567718" y="58368"/>
                    <a:pt x="1567718" y="38912"/>
                    <a:pt x="1567718" y="19456"/>
                  </a:cubicBezTo>
                  <a:cubicBezTo>
                    <a:pt x="1569801" y="10810"/>
                    <a:pt x="1569801" y="6486"/>
                    <a:pt x="1569801"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8" name="Freeform: Shape 17">
              <a:extLst>
                <a:ext uri="{FF2B5EF4-FFF2-40B4-BE49-F238E27FC236}">
                  <a16:creationId xmlns:a16="http://schemas.microsoft.com/office/drawing/2014/main" xmlns="" id="{F5B556F1-F1E4-4306-B192-7F6651E6FBCD}"/>
                </a:ext>
              </a:extLst>
            </p:cNvPr>
            <p:cNvSpPr>
              <a:spLocks/>
            </p:cNvSpPr>
            <p:nvPr userDrawn="1"/>
          </p:nvSpPr>
          <p:spPr bwMode="auto">
            <a:xfrm>
              <a:off x="6298465" y="6481019"/>
              <a:ext cx="1639605" cy="399269"/>
            </a:xfrm>
            <a:custGeom>
              <a:avLst/>
              <a:gdLst>
                <a:gd name="connsiteX0" fmla="*/ 838994 w 1639605"/>
                <a:gd name="connsiteY0" fmla="*/ 0 h 399269"/>
                <a:gd name="connsiteX1" fmla="*/ 877934 w 1639605"/>
                <a:gd name="connsiteY1" fmla="*/ 0 h 399269"/>
                <a:gd name="connsiteX2" fmla="*/ 877934 w 1639605"/>
                <a:gd name="connsiteY2" fmla="*/ 1744 h 399269"/>
                <a:gd name="connsiteX3" fmla="*/ 877934 w 1639605"/>
                <a:gd name="connsiteY3" fmla="*/ 13948 h 399269"/>
                <a:gd name="connsiteX4" fmla="*/ 916873 w 1639605"/>
                <a:gd name="connsiteY4" fmla="*/ 13948 h 399269"/>
                <a:gd name="connsiteX5" fmla="*/ 916873 w 1639605"/>
                <a:gd name="connsiteY5" fmla="*/ 104609 h 399269"/>
                <a:gd name="connsiteX6" fmla="*/ 918305 w 1639605"/>
                <a:gd name="connsiteY6" fmla="*/ 104609 h 399269"/>
                <a:gd name="connsiteX7" fmla="*/ 928326 w 1639605"/>
                <a:gd name="connsiteY7" fmla="*/ 104609 h 399269"/>
                <a:gd name="connsiteX8" fmla="*/ 928326 w 1639605"/>
                <a:gd name="connsiteY8" fmla="*/ 237114 h 399269"/>
                <a:gd name="connsiteX9" fmla="*/ 930616 w 1639605"/>
                <a:gd name="connsiteY9" fmla="*/ 237114 h 399269"/>
                <a:gd name="connsiteX10" fmla="*/ 946651 w 1639605"/>
                <a:gd name="connsiteY10" fmla="*/ 237114 h 399269"/>
                <a:gd name="connsiteX11" fmla="*/ 946651 w 1639605"/>
                <a:gd name="connsiteY11" fmla="*/ 151102 h 399269"/>
                <a:gd name="connsiteX12" fmla="*/ 947510 w 1639605"/>
                <a:gd name="connsiteY12" fmla="*/ 150521 h 399269"/>
                <a:gd name="connsiteX13" fmla="*/ 953522 w 1639605"/>
                <a:gd name="connsiteY13" fmla="*/ 146453 h 399269"/>
                <a:gd name="connsiteX14" fmla="*/ 958104 w 1639605"/>
                <a:gd name="connsiteY14" fmla="*/ 147615 h 399269"/>
                <a:gd name="connsiteX15" fmla="*/ 958104 w 1639605"/>
                <a:gd name="connsiteY15" fmla="*/ 155752 h 399269"/>
                <a:gd name="connsiteX16" fmla="*/ 960393 w 1639605"/>
                <a:gd name="connsiteY16" fmla="*/ 154589 h 399269"/>
                <a:gd name="connsiteX17" fmla="*/ 976428 w 1639605"/>
                <a:gd name="connsiteY17" fmla="*/ 146453 h 399269"/>
                <a:gd name="connsiteX18" fmla="*/ 978433 w 1639605"/>
                <a:gd name="connsiteY18" fmla="*/ 146453 h 399269"/>
                <a:gd name="connsiteX19" fmla="*/ 992461 w 1639605"/>
                <a:gd name="connsiteY19" fmla="*/ 146453 h 399269"/>
                <a:gd name="connsiteX20" fmla="*/ 992461 w 1639605"/>
                <a:gd name="connsiteY20" fmla="*/ 304529 h 399269"/>
                <a:gd name="connsiteX21" fmla="*/ 1024530 w 1639605"/>
                <a:gd name="connsiteY21" fmla="*/ 309179 h 399269"/>
                <a:gd name="connsiteX22" fmla="*/ 1024530 w 1639605"/>
                <a:gd name="connsiteY22" fmla="*/ 302205 h 399269"/>
                <a:gd name="connsiteX23" fmla="*/ 1058887 w 1639605"/>
                <a:gd name="connsiteY23" fmla="*/ 302205 h 399269"/>
                <a:gd name="connsiteX24" fmla="*/ 1058887 w 1639605"/>
                <a:gd name="connsiteY24" fmla="*/ 271984 h 399269"/>
                <a:gd name="connsiteX25" fmla="*/ 1068050 w 1639605"/>
                <a:gd name="connsiteY25" fmla="*/ 271984 h 399269"/>
                <a:gd name="connsiteX26" fmla="*/ 1068050 w 1639605"/>
                <a:gd name="connsiteY26" fmla="*/ 232465 h 399269"/>
                <a:gd name="connsiteX27" fmla="*/ 1074922 w 1639605"/>
                <a:gd name="connsiteY27" fmla="*/ 232465 h 399269"/>
                <a:gd name="connsiteX28" fmla="*/ 1074922 w 1639605"/>
                <a:gd name="connsiteY28" fmla="*/ 192946 h 399269"/>
                <a:gd name="connsiteX29" fmla="*/ 1090956 w 1639605"/>
                <a:gd name="connsiteY29" fmla="*/ 192946 h 399269"/>
                <a:gd name="connsiteX30" fmla="*/ 1141347 w 1639605"/>
                <a:gd name="connsiteY30" fmla="*/ 172024 h 399269"/>
                <a:gd name="connsiteX31" fmla="*/ 1143638 w 1639605"/>
                <a:gd name="connsiteY31" fmla="*/ 151102 h 399269"/>
                <a:gd name="connsiteX32" fmla="*/ 1148219 w 1639605"/>
                <a:gd name="connsiteY32" fmla="*/ 172024 h 399269"/>
                <a:gd name="connsiteX33" fmla="*/ 1200902 w 1639605"/>
                <a:gd name="connsiteY33" fmla="*/ 199920 h 399269"/>
                <a:gd name="connsiteX34" fmla="*/ 1200902 w 1639605"/>
                <a:gd name="connsiteY34" fmla="*/ 195271 h 399269"/>
                <a:gd name="connsiteX35" fmla="*/ 1214645 w 1639605"/>
                <a:gd name="connsiteY35" fmla="*/ 195271 h 399269"/>
                <a:gd name="connsiteX36" fmla="*/ 1214645 w 1639605"/>
                <a:gd name="connsiteY36" fmla="*/ 232465 h 399269"/>
                <a:gd name="connsiteX37" fmla="*/ 1221517 w 1639605"/>
                <a:gd name="connsiteY37" fmla="*/ 232465 h 399269"/>
                <a:gd name="connsiteX38" fmla="*/ 1221517 w 1639605"/>
                <a:gd name="connsiteY38" fmla="*/ 276633 h 399269"/>
                <a:gd name="connsiteX39" fmla="*/ 1228389 w 1639605"/>
                <a:gd name="connsiteY39" fmla="*/ 276633 h 399269"/>
                <a:gd name="connsiteX40" fmla="*/ 1228389 w 1639605"/>
                <a:gd name="connsiteY40" fmla="*/ 297555 h 399269"/>
                <a:gd name="connsiteX41" fmla="*/ 1242132 w 1639605"/>
                <a:gd name="connsiteY41" fmla="*/ 297555 h 399269"/>
                <a:gd name="connsiteX42" fmla="*/ 1242132 w 1639605"/>
                <a:gd name="connsiteY42" fmla="*/ 330100 h 399269"/>
                <a:gd name="connsiteX43" fmla="*/ 1329172 w 1639605"/>
                <a:gd name="connsiteY43" fmla="*/ 323126 h 399269"/>
                <a:gd name="connsiteX44" fmla="*/ 1329172 w 1639605"/>
                <a:gd name="connsiteY44" fmla="*/ 290581 h 399269"/>
                <a:gd name="connsiteX45" fmla="*/ 1374984 w 1639605"/>
                <a:gd name="connsiteY45" fmla="*/ 290581 h 399269"/>
                <a:gd name="connsiteX46" fmla="*/ 1374984 w 1639605"/>
                <a:gd name="connsiteY46" fmla="*/ 271984 h 399269"/>
                <a:gd name="connsiteX47" fmla="*/ 1471187 w 1639605"/>
                <a:gd name="connsiteY47" fmla="*/ 271984 h 399269"/>
                <a:gd name="connsiteX48" fmla="*/ 1471187 w 1639605"/>
                <a:gd name="connsiteY48" fmla="*/ 283607 h 399269"/>
                <a:gd name="connsiteX49" fmla="*/ 1533031 w 1639605"/>
                <a:gd name="connsiteY49" fmla="*/ 283607 h 399269"/>
                <a:gd name="connsiteX50" fmla="*/ 1533031 w 1639605"/>
                <a:gd name="connsiteY50" fmla="*/ 290581 h 399269"/>
                <a:gd name="connsiteX51" fmla="*/ 1551356 w 1639605"/>
                <a:gd name="connsiteY51" fmla="*/ 290581 h 399269"/>
                <a:gd name="connsiteX52" fmla="*/ 1551356 w 1639605"/>
                <a:gd name="connsiteY52" fmla="*/ 297555 h 399269"/>
                <a:gd name="connsiteX53" fmla="*/ 1567389 w 1639605"/>
                <a:gd name="connsiteY53" fmla="*/ 297555 h 399269"/>
                <a:gd name="connsiteX54" fmla="*/ 1567389 w 1639605"/>
                <a:gd name="connsiteY54" fmla="*/ 277548 h 399269"/>
                <a:gd name="connsiteX55" fmla="*/ 1639605 w 1639605"/>
                <a:gd name="connsiteY55" fmla="*/ 399269 h 399269"/>
                <a:gd name="connsiteX56" fmla="*/ 0 w 1639605"/>
                <a:gd name="connsiteY56" fmla="*/ 399269 h 399269"/>
                <a:gd name="connsiteX57" fmla="*/ 0 w 1639605"/>
                <a:gd name="connsiteY57" fmla="*/ 378836 h 399269"/>
                <a:gd name="connsiteX58" fmla="*/ 509 w 1639605"/>
                <a:gd name="connsiteY58" fmla="*/ 371254 h 399269"/>
                <a:gd name="connsiteX59" fmla="*/ 652 w 1639605"/>
                <a:gd name="connsiteY59" fmla="*/ 341724 h 399269"/>
                <a:gd name="connsiteX60" fmla="*/ 39592 w 1639605"/>
                <a:gd name="connsiteY60" fmla="*/ 341724 h 399269"/>
                <a:gd name="connsiteX61" fmla="*/ 39592 w 1639605"/>
                <a:gd name="connsiteY61" fmla="*/ 267335 h 399269"/>
                <a:gd name="connsiteX62" fmla="*/ 76241 w 1639605"/>
                <a:gd name="connsiteY62" fmla="*/ 267335 h 399269"/>
                <a:gd name="connsiteX63" fmla="*/ 76241 w 1639605"/>
                <a:gd name="connsiteY63" fmla="*/ 266463 h 399269"/>
                <a:gd name="connsiteX64" fmla="*/ 76241 w 1639605"/>
                <a:gd name="connsiteY64" fmla="*/ 260361 h 399269"/>
                <a:gd name="connsiteX65" fmla="*/ 99147 w 1639605"/>
                <a:gd name="connsiteY65" fmla="*/ 260361 h 399269"/>
                <a:gd name="connsiteX66" fmla="*/ 99147 w 1639605"/>
                <a:gd name="connsiteY66" fmla="*/ 220842 h 399269"/>
                <a:gd name="connsiteX67" fmla="*/ 94565 w 1639605"/>
                <a:gd name="connsiteY67" fmla="*/ 219098 h 399269"/>
                <a:gd name="connsiteX68" fmla="*/ 94565 w 1639605"/>
                <a:gd name="connsiteY68" fmla="*/ 206894 h 399269"/>
                <a:gd name="connsiteX69" fmla="*/ 99147 w 1639605"/>
                <a:gd name="connsiteY69" fmla="*/ 209219 h 399269"/>
                <a:gd name="connsiteX70" fmla="*/ 103728 w 1639605"/>
                <a:gd name="connsiteY70" fmla="*/ 185972 h 399269"/>
                <a:gd name="connsiteX71" fmla="*/ 108309 w 1639605"/>
                <a:gd name="connsiteY71" fmla="*/ 209219 h 399269"/>
                <a:gd name="connsiteX72" fmla="*/ 110886 w 1639605"/>
                <a:gd name="connsiteY72" fmla="*/ 206022 h 399269"/>
                <a:gd name="connsiteX73" fmla="*/ 112891 w 1639605"/>
                <a:gd name="connsiteY73" fmla="*/ 199920 h 399269"/>
                <a:gd name="connsiteX74" fmla="*/ 113462 w 1639605"/>
                <a:gd name="connsiteY74" fmla="*/ 198758 h 399269"/>
                <a:gd name="connsiteX75" fmla="*/ 117471 w 1639605"/>
                <a:gd name="connsiteY75" fmla="*/ 190621 h 399269"/>
                <a:gd name="connsiteX76" fmla="*/ 118044 w 1639605"/>
                <a:gd name="connsiteY76" fmla="*/ 189459 h 399269"/>
                <a:gd name="connsiteX77" fmla="*/ 122053 w 1639605"/>
                <a:gd name="connsiteY77" fmla="*/ 181323 h 399269"/>
                <a:gd name="connsiteX78" fmla="*/ 123483 w 1639605"/>
                <a:gd name="connsiteY78" fmla="*/ 180451 h 399269"/>
                <a:gd name="connsiteX79" fmla="*/ 133504 w 1639605"/>
                <a:gd name="connsiteY79" fmla="*/ 174349 h 399269"/>
                <a:gd name="connsiteX80" fmla="*/ 135223 w 1639605"/>
                <a:gd name="connsiteY80" fmla="*/ 173187 h 399269"/>
                <a:gd name="connsiteX81" fmla="*/ 147248 w 1639605"/>
                <a:gd name="connsiteY81" fmla="*/ 165050 h 399269"/>
                <a:gd name="connsiteX82" fmla="*/ 148107 w 1639605"/>
                <a:gd name="connsiteY82" fmla="*/ 163888 h 399269"/>
                <a:gd name="connsiteX83" fmla="*/ 154120 w 1639605"/>
                <a:gd name="connsiteY83" fmla="*/ 155752 h 399269"/>
                <a:gd name="connsiteX84" fmla="*/ 154692 w 1639605"/>
                <a:gd name="connsiteY84" fmla="*/ 153718 h 399269"/>
                <a:gd name="connsiteX85" fmla="*/ 158701 w 1639605"/>
                <a:gd name="connsiteY85" fmla="*/ 139479 h 399269"/>
                <a:gd name="connsiteX86" fmla="*/ 159274 w 1639605"/>
                <a:gd name="connsiteY86" fmla="*/ 141513 h 399269"/>
                <a:gd name="connsiteX87" fmla="*/ 163282 w 1639605"/>
                <a:gd name="connsiteY87" fmla="*/ 155752 h 399269"/>
                <a:gd name="connsiteX88" fmla="*/ 163854 w 1639605"/>
                <a:gd name="connsiteY88" fmla="*/ 156623 h 399269"/>
                <a:gd name="connsiteX89" fmla="*/ 167863 w 1639605"/>
                <a:gd name="connsiteY89" fmla="*/ 162726 h 399269"/>
                <a:gd name="connsiteX90" fmla="*/ 169295 w 1639605"/>
                <a:gd name="connsiteY90" fmla="*/ 163888 h 399269"/>
                <a:gd name="connsiteX91" fmla="*/ 179317 w 1639605"/>
                <a:gd name="connsiteY91" fmla="*/ 172024 h 399269"/>
                <a:gd name="connsiteX92" fmla="*/ 180462 w 1639605"/>
                <a:gd name="connsiteY92" fmla="*/ 173187 h 399269"/>
                <a:gd name="connsiteX93" fmla="*/ 188477 w 1639605"/>
                <a:gd name="connsiteY93" fmla="*/ 181323 h 399269"/>
                <a:gd name="connsiteX94" fmla="*/ 189624 w 1639605"/>
                <a:gd name="connsiteY94" fmla="*/ 182485 h 399269"/>
                <a:gd name="connsiteX95" fmla="*/ 197641 w 1639605"/>
                <a:gd name="connsiteY95" fmla="*/ 190621 h 399269"/>
                <a:gd name="connsiteX96" fmla="*/ 197927 w 1639605"/>
                <a:gd name="connsiteY96" fmla="*/ 191784 h 399269"/>
                <a:gd name="connsiteX97" fmla="*/ 199930 w 1639605"/>
                <a:gd name="connsiteY97" fmla="*/ 199920 h 399269"/>
                <a:gd name="connsiteX98" fmla="*/ 200217 w 1639605"/>
                <a:gd name="connsiteY98" fmla="*/ 201082 h 399269"/>
                <a:gd name="connsiteX99" fmla="*/ 202221 w 1639605"/>
                <a:gd name="connsiteY99" fmla="*/ 209219 h 399269"/>
                <a:gd name="connsiteX100" fmla="*/ 209093 w 1639605"/>
                <a:gd name="connsiteY100" fmla="*/ 185972 h 399269"/>
                <a:gd name="connsiteX101" fmla="*/ 213674 w 1639605"/>
                <a:gd name="connsiteY101" fmla="*/ 209219 h 399269"/>
                <a:gd name="connsiteX102" fmla="*/ 218255 w 1639605"/>
                <a:gd name="connsiteY102" fmla="*/ 210962 h 399269"/>
                <a:gd name="connsiteX103" fmla="*/ 218255 w 1639605"/>
                <a:gd name="connsiteY103" fmla="*/ 223167 h 399269"/>
                <a:gd name="connsiteX104" fmla="*/ 213674 w 1639605"/>
                <a:gd name="connsiteY104" fmla="*/ 255712 h 399269"/>
                <a:gd name="connsiteX105" fmla="*/ 214820 w 1639605"/>
                <a:gd name="connsiteY105" fmla="*/ 255712 h 399269"/>
                <a:gd name="connsiteX106" fmla="*/ 222836 w 1639605"/>
                <a:gd name="connsiteY106" fmla="*/ 255712 h 399269"/>
                <a:gd name="connsiteX107" fmla="*/ 223696 w 1639605"/>
                <a:gd name="connsiteY107" fmla="*/ 260361 h 399269"/>
                <a:gd name="connsiteX108" fmla="*/ 229708 w 1639605"/>
                <a:gd name="connsiteY108" fmla="*/ 260361 h 399269"/>
                <a:gd name="connsiteX109" fmla="*/ 229708 w 1639605"/>
                <a:gd name="connsiteY109" fmla="*/ 259199 h 399269"/>
                <a:gd name="connsiteX110" fmla="*/ 229708 w 1639605"/>
                <a:gd name="connsiteY110" fmla="*/ 251062 h 399269"/>
                <a:gd name="connsiteX111" fmla="*/ 231999 w 1639605"/>
                <a:gd name="connsiteY111" fmla="*/ 251062 h 399269"/>
                <a:gd name="connsiteX112" fmla="*/ 248032 w 1639605"/>
                <a:gd name="connsiteY112" fmla="*/ 251062 h 399269"/>
                <a:gd name="connsiteX113" fmla="*/ 248032 w 1639605"/>
                <a:gd name="connsiteY113" fmla="*/ 249028 h 399269"/>
                <a:gd name="connsiteX114" fmla="*/ 248032 w 1639605"/>
                <a:gd name="connsiteY114" fmla="*/ 234790 h 399269"/>
                <a:gd name="connsiteX115" fmla="*/ 286972 w 1639605"/>
                <a:gd name="connsiteY115" fmla="*/ 234790 h 399269"/>
                <a:gd name="connsiteX116" fmla="*/ 286972 w 1639605"/>
                <a:gd name="connsiteY116" fmla="*/ 236243 h 399269"/>
                <a:gd name="connsiteX117" fmla="*/ 286972 w 1639605"/>
                <a:gd name="connsiteY117" fmla="*/ 246413 h 399269"/>
                <a:gd name="connsiteX118" fmla="*/ 307587 w 1639605"/>
                <a:gd name="connsiteY118" fmla="*/ 246413 h 399269"/>
                <a:gd name="connsiteX119" fmla="*/ 307587 w 1639605"/>
                <a:gd name="connsiteY119" fmla="*/ 248738 h 399269"/>
                <a:gd name="connsiteX120" fmla="*/ 307587 w 1639605"/>
                <a:gd name="connsiteY120" fmla="*/ 265010 h 399269"/>
                <a:gd name="connsiteX121" fmla="*/ 303006 w 1639605"/>
                <a:gd name="connsiteY121" fmla="*/ 265882 h 399269"/>
                <a:gd name="connsiteX122" fmla="*/ 303006 w 1639605"/>
                <a:gd name="connsiteY122" fmla="*/ 271984 h 399269"/>
                <a:gd name="connsiteX123" fmla="*/ 307587 w 1639605"/>
                <a:gd name="connsiteY123" fmla="*/ 273728 h 399269"/>
                <a:gd name="connsiteX124" fmla="*/ 307587 w 1639605"/>
                <a:gd name="connsiteY124" fmla="*/ 285932 h 399269"/>
                <a:gd name="connsiteX125" fmla="*/ 303006 w 1639605"/>
                <a:gd name="connsiteY125" fmla="*/ 290581 h 399269"/>
                <a:gd name="connsiteX126" fmla="*/ 303006 w 1639605"/>
                <a:gd name="connsiteY126" fmla="*/ 346373 h 399269"/>
                <a:gd name="connsiteX127" fmla="*/ 305009 w 1639605"/>
                <a:gd name="connsiteY127" fmla="*/ 346373 h 399269"/>
                <a:gd name="connsiteX128" fmla="*/ 319040 w 1639605"/>
                <a:gd name="connsiteY128" fmla="*/ 346373 h 399269"/>
                <a:gd name="connsiteX129" fmla="*/ 320757 w 1639605"/>
                <a:gd name="connsiteY129" fmla="*/ 351022 h 399269"/>
                <a:gd name="connsiteX130" fmla="*/ 332784 w 1639605"/>
                <a:gd name="connsiteY130" fmla="*/ 351022 h 399269"/>
                <a:gd name="connsiteX131" fmla="*/ 332784 w 1639605"/>
                <a:gd name="connsiteY131" fmla="*/ 353056 h 399269"/>
                <a:gd name="connsiteX132" fmla="*/ 332784 w 1639605"/>
                <a:gd name="connsiteY132" fmla="*/ 367295 h 399269"/>
                <a:gd name="connsiteX133" fmla="*/ 334502 w 1639605"/>
                <a:gd name="connsiteY133" fmla="*/ 367295 h 399269"/>
                <a:gd name="connsiteX134" fmla="*/ 346526 w 1639605"/>
                <a:gd name="connsiteY134" fmla="*/ 367295 h 399269"/>
                <a:gd name="connsiteX135" fmla="*/ 346526 w 1639605"/>
                <a:gd name="connsiteY135" fmla="*/ 365261 h 399269"/>
                <a:gd name="connsiteX136" fmla="*/ 346526 w 1639605"/>
                <a:gd name="connsiteY136" fmla="*/ 351022 h 399269"/>
                <a:gd name="connsiteX137" fmla="*/ 348529 w 1639605"/>
                <a:gd name="connsiteY137" fmla="*/ 349860 h 399269"/>
                <a:gd name="connsiteX138" fmla="*/ 362560 w 1639605"/>
                <a:gd name="connsiteY138" fmla="*/ 341724 h 399269"/>
                <a:gd name="connsiteX139" fmla="*/ 362560 w 1639605"/>
                <a:gd name="connsiteY139" fmla="*/ 320802 h 399269"/>
                <a:gd name="connsiteX140" fmla="*/ 357979 w 1639605"/>
                <a:gd name="connsiteY140" fmla="*/ 297555 h 399269"/>
                <a:gd name="connsiteX141" fmla="*/ 359123 w 1639605"/>
                <a:gd name="connsiteY141" fmla="*/ 297555 h 399269"/>
                <a:gd name="connsiteX142" fmla="*/ 367141 w 1639605"/>
                <a:gd name="connsiteY142" fmla="*/ 297555 h 399269"/>
                <a:gd name="connsiteX143" fmla="*/ 387757 w 1639605"/>
                <a:gd name="connsiteY143" fmla="*/ 295231 h 399269"/>
                <a:gd name="connsiteX144" fmla="*/ 387757 w 1639605"/>
                <a:gd name="connsiteY144" fmla="*/ 294068 h 399269"/>
                <a:gd name="connsiteX145" fmla="*/ 387757 w 1639605"/>
                <a:gd name="connsiteY145" fmla="*/ 285932 h 399269"/>
                <a:gd name="connsiteX146" fmla="*/ 389475 w 1639605"/>
                <a:gd name="connsiteY146" fmla="*/ 285932 h 399269"/>
                <a:gd name="connsiteX147" fmla="*/ 401499 w 1639605"/>
                <a:gd name="connsiteY147" fmla="*/ 285932 h 399269"/>
                <a:gd name="connsiteX148" fmla="*/ 401499 w 1639605"/>
                <a:gd name="connsiteY148" fmla="*/ 169700 h 399269"/>
                <a:gd name="connsiteX149" fmla="*/ 402645 w 1639605"/>
                <a:gd name="connsiteY149" fmla="*/ 169700 h 399269"/>
                <a:gd name="connsiteX150" fmla="*/ 410661 w 1639605"/>
                <a:gd name="connsiteY150" fmla="*/ 169700 h 399269"/>
                <a:gd name="connsiteX151" fmla="*/ 410661 w 1639605"/>
                <a:gd name="connsiteY151" fmla="*/ 167375 h 399269"/>
                <a:gd name="connsiteX152" fmla="*/ 410661 w 1639605"/>
                <a:gd name="connsiteY152" fmla="*/ 151102 h 399269"/>
                <a:gd name="connsiteX153" fmla="*/ 412952 w 1639605"/>
                <a:gd name="connsiteY153" fmla="*/ 104609 h 399269"/>
                <a:gd name="connsiteX154" fmla="*/ 414098 w 1639605"/>
                <a:gd name="connsiteY154" fmla="*/ 104609 h 399269"/>
                <a:gd name="connsiteX155" fmla="*/ 422114 w 1639605"/>
                <a:gd name="connsiteY155" fmla="*/ 104609 h 399269"/>
                <a:gd name="connsiteX156" fmla="*/ 422114 w 1639605"/>
                <a:gd name="connsiteY156" fmla="*/ 105772 h 399269"/>
                <a:gd name="connsiteX157" fmla="*/ 422114 w 1639605"/>
                <a:gd name="connsiteY157" fmla="*/ 113908 h 399269"/>
                <a:gd name="connsiteX158" fmla="*/ 426695 w 1639605"/>
                <a:gd name="connsiteY158" fmla="*/ 111583 h 399269"/>
                <a:gd name="connsiteX159" fmla="*/ 426695 w 1639605"/>
                <a:gd name="connsiteY159" fmla="*/ 95311 h 399269"/>
                <a:gd name="connsiteX160" fmla="*/ 428126 w 1639605"/>
                <a:gd name="connsiteY160" fmla="*/ 94730 h 399269"/>
                <a:gd name="connsiteX161" fmla="*/ 438148 w 1639605"/>
                <a:gd name="connsiteY161" fmla="*/ 90662 h 399269"/>
                <a:gd name="connsiteX162" fmla="*/ 439293 w 1639605"/>
                <a:gd name="connsiteY162" fmla="*/ 91243 h 399269"/>
                <a:gd name="connsiteX163" fmla="*/ 447310 w 1639605"/>
                <a:gd name="connsiteY163" fmla="*/ 95311 h 399269"/>
                <a:gd name="connsiteX164" fmla="*/ 449028 w 1639605"/>
                <a:gd name="connsiteY164" fmla="*/ 95311 h 399269"/>
                <a:gd name="connsiteX165" fmla="*/ 461054 w 1639605"/>
                <a:gd name="connsiteY165" fmla="*/ 95311 h 399269"/>
                <a:gd name="connsiteX166" fmla="*/ 461054 w 1639605"/>
                <a:gd name="connsiteY166" fmla="*/ 65090 h 399269"/>
                <a:gd name="connsiteX167" fmla="*/ 462199 w 1639605"/>
                <a:gd name="connsiteY167" fmla="*/ 65090 h 399269"/>
                <a:gd name="connsiteX168" fmla="*/ 470215 w 1639605"/>
                <a:gd name="connsiteY168" fmla="*/ 65090 h 399269"/>
                <a:gd name="connsiteX169" fmla="*/ 471646 w 1639605"/>
                <a:gd name="connsiteY169" fmla="*/ 69740 h 399269"/>
                <a:gd name="connsiteX170" fmla="*/ 481669 w 1639605"/>
                <a:gd name="connsiteY170" fmla="*/ 69740 h 399269"/>
                <a:gd name="connsiteX171" fmla="*/ 482814 w 1639605"/>
                <a:gd name="connsiteY171" fmla="*/ 65090 h 399269"/>
                <a:gd name="connsiteX172" fmla="*/ 490831 w 1639605"/>
                <a:gd name="connsiteY172" fmla="*/ 65090 h 399269"/>
                <a:gd name="connsiteX173" fmla="*/ 490831 w 1639605"/>
                <a:gd name="connsiteY173" fmla="*/ 99960 h 399269"/>
                <a:gd name="connsiteX174" fmla="*/ 492263 w 1639605"/>
                <a:gd name="connsiteY174" fmla="*/ 101122 h 399269"/>
                <a:gd name="connsiteX175" fmla="*/ 502284 w 1639605"/>
                <a:gd name="connsiteY175" fmla="*/ 109259 h 399269"/>
                <a:gd name="connsiteX176" fmla="*/ 525189 w 1639605"/>
                <a:gd name="connsiteY176" fmla="*/ 116233 h 399269"/>
                <a:gd name="connsiteX177" fmla="*/ 525189 w 1639605"/>
                <a:gd name="connsiteY177" fmla="*/ 114780 h 399269"/>
                <a:gd name="connsiteX178" fmla="*/ 525189 w 1639605"/>
                <a:gd name="connsiteY178" fmla="*/ 104609 h 399269"/>
                <a:gd name="connsiteX179" fmla="*/ 554966 w 1639605"/>
                <a:gd name="connsiteY179" fmla="*/ 95311 h 399269"/>
                <a:gd name="connsiteX180" fmla="*/ 554966 w 1639605"/>
                <a:gd name="connsiteY180" fmla="*/ 94149 h 399269"/>
                <a:gd name="connsiteX181" fmla="*/ 554966 w 1639605"/>
                <a:gd name="connsiteY181" fmla="*/ 86012 h 399269"/>
                <a:gd name="connsiteX182" fmla="*/ 555825 w 1639605"/>
                <a:gd name="connsiteY182" fmla="*/ 86012 h 399269"/>
                <a:gd name="connsiteX183" fmla="*/ 561838 w 1639605"/>
                <a:gd name="connsiteY183" fmla="*/ 86012 h 399269"/>
                <a:gd name="connsiteX184" fmla="*/ 561838 w 1639605"/>
                <a:gd name="connsiteY184" fmla="*/ 85141 h 399269"/>
                <a:gd name="connsiteX185" fmla="*/ 561838 w 1639605"/>
                <a:gd name="connsiteY185" fmla="*/ 79038 h 399269"/>
                <a:gd name="connsiteX186" fmla="*/ 564128 w 1639605"/>
                <a:gd name="connsiteY186" fmla="*/ 79038 h 399269"/>
                <a:gd name="connsiteX187" fmla="*/ 580162 w 1639605"/>
                <a:gd name="connsiteY187" fmla="*/ 79038 h 399269"/>
                <a:gd name="connsiteX188" fmla="*/ 580162 w 1639605"/>
                <a:gd name="connsiteY188" fmla="*/ 79910 h 399269"/>
                <a:gd name="connsiteX189" fmla="*/ 580162 w 1639605"/>
                <a:gd name="connsiteY189" fmla="*/ 86012 h 399269"/>
                <a:gd name="connsiteX190" fmla="*/ 581880 w 1639605"/>
                <a:gd name="connsiteY190" fmla="*/ 86012 h 399269"/>
                <a:gd name="connsiteX191" fmla="*/ 593906 w 1639605"/>
                <a:gd name="connsiteY191" fmla="*/ 86012 h 399269"/>
                <a:gd name="connsiteX192" fmla="*/ 593906 w 1639605"/>
                <a:gd name="connsiteY192" fmla="*/ 87756 h 399269"/>
                <a:gd name="connsiteX193" fmla="*/ 593906 w 1639605"/>
                <a:gd name="connsiteY193" fmla="*/ 99960 h 399269"/>
                <a:gd name="connsiteX194" fmla="*/ 619101 w 1639605"/>
                <a:gd name="connsiteY194" fmla="*/ 99960 h 399269"/>
                <a:gd name="connsiteX195" fmla="*/ 619101 w 1639605"/>
                <a:gd name="connsiteY195" fmla="*/ 98798 h 399269"/>
                <a:gd name="connsiteX196" fmla="*/ 619101 w 1639605"/>
                <a:gd name="connsiteY196" fmla="*/ 90662 h 399269"/>
                <a:gd name="connsiteX197" fmla="*/ 620533 w 1639605"/>
                <a:gd name="connsiteY197" fmla="*/ 90662 h 399269"/>
                <a:gd name="connsiteX198" fmla="*/ 630554 w 1639605"/>
                <a:gd name="connsiteY198" fmla="*/ 90662 h 399269"/>
                <a:gd name="connsiteX199" fmla="*/ 630554 w 1639605"/>
                <a:gd name="connsiteY199" fmla="*/ 89499 h 399269"/>
                <a:gd name="connsiteX200" fmla="*/ 630554 w 1639605"/>
                <a:gd name="connsiteY200" fmla="*/ 81363 h 399269"/>
                <a:gd name="connsiteX201" fmla="*/ 632273 w 1639605"/>
                <a:gd name="connsiteY201" fmla="*/ 81363 h 399269"/>
                <a:gd name="connsiteX202" fmla="*/ 644297 w 1639605"/>
                <a:gd name="connsiteY202" fmla="*/ 81363 h 399269"/>
                <a:gd name="connsiteX203" fmla="*/ 644297 w 1639605"/>
                <a:gd name="connsiteY203" fmla="*/ 82525 h 399269"/>
                <a:gd name="connsiteX204" fmla="*/ 644297 w 1639605"/>
                <a:gd name="connsiteY204" fmla="*/ 90662 h 399269"/>
                <a:gd name="connsiteX205" fmla="*/ 648879 w 1639605"/>
                <a:gd name="connsiteY205" fmla="*/ 34870 h 399269"/>
                <a:gd name="connsiteX206" fmla="*/ 751953 w 1639605"/>
                <a:gd name="connsiteY206" fmla="*/ 34870 h 399269"/>
                <a:gd name="connsiteX207" fmla="*/ 751953 w 1639605"/>
                <a:gd name="connsiteY207" fmla="*/ 109259 h 399269"/>
                <a:gd name="connsiteX208" fmla="*/ 754244 w 1639605"/>
                <a:gd name="connsiteY208" fmla="*/ 109259 h 399269"/>
                <a:gd name="connsiteX209" fmla="*/ 770278 w 1639605"/>
                <a:gd name="connsiteY209" fmla="*/ 109259 h 399269"/>
                <a:gd name="connsiteX210" fmla="*/ 770278 w 1639605"/>
                <a:gd name="connsiteY210" fmla="*/ 25571 h 399269"/>
                <a:gd name="connsiteX211" fmla="*/ 793184 w 1639605"/>
                <a:gd name="connsiteY211" fmla="*/ 13948 h 399269"/>
                <a:gd name="connsiteX212" fmla="*/ 822961 w 1639605"/>
                <a:gd name="connsiteY212" fmla="*/ 13948 h 399269"/>
                <a:gd name="connsiteX213" fmla="*/ 824965 w 1639605"/>
                <a:gd name="connsiteY213" fmla="*/ 12205 h 39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1639605" h="399269">
                  <a:moveTo>
                    <a:pt x="838994" y="0"/>
                  </a:moveTo>
                  <a:cubicBezTo>
                    <a:pt x="838994" y="0"/>
                    <a:pt x="838994" y="0"/>
                    <a:pt x="877934" y="0"/>
                  </a:cubicBezTo>
                  <a:cubicBezTo>
                    <a:pt x="877934" y="0"/>
                    <a:pt x="877934" y="0"/>
                    <a:pt x="877934" y="1744"/>
                  </a:cubicBezTo>
                  <a:lnTo>
                    <a:pt x="877934" y="13948"/>
                  </a:lnTo>
                  <a:cubicBezTo>
                    <a:pt x="877934" y="13948"/>
                    <a:pt x="877934" y="13948"/>
                    <a:pt x="916873" y="13948"/>
                  </a:cubicBezTo>
                  <a:cubicBezTo>
                    <a:pt x="916873" y="13948"/>
                    <a:pt x="916873" y="13948"/>
                    <a:pt x="916873" y="104609"/>
                  </a:cubicBezTo>
                  <a:cubicBezTo>
                    <a:pt x="916873" y="104609"/>
                    <a:pt x="916873" y="104609"/>
                    <a:pt x="918305" y="104609"/>
                  </a:cubicBezTo>
                  <a:lnTo>
                    <a:pt x="928326" y="104609"/>
                  </a:lnTo>
                  <a:cubicBezTo>
                    <a:pt x="928326" y="104609"/>
                    <a:pt x="928326" y="104609"/>
                    <a:pt x="928326" y="237114"/>
                  </a:cubicBezTo>
                  <a:cubicBezTo>
                    <a:pt x="928326" y="237114"/>
                    <a:pt x="928326" y="237114"/>
                    <a:pt x="930616" y="237114"/>
                  </a:cubicBezTo>
                  <a:lnTo>
                    <a:pt x="946651" y="237114"/>
                  </a:lnTo>
                  <a:cubicBezTo>
                    <a:pt x="946651" y="237114"/>
                    <a:pt x="946651" y="237114"/>
                    <a:pt x="946651" y="151102"/>
                  </a:cubicBezTo>
                  <a:cubicBezTo>
                    <a:pt x="946651" y="151102"/>
                    <a:pt x="946651" y="151102"/>
                    <a:pt x="947510" y="150521"/>
                  </a:cubicBezTo>
                  <a:lnTo>
                    <a:pt x="953522" y="146453"/>
                  </a:lnTo>
                  <a:cubicBezTo>
                    <a:pt x="958104" y="146453"/>
                    <a:pt x="958104" y="146453"/>
                    <a:pt x="958104" y="147615"/>
                  </a:cubicBezTo>
                  <a:lnTo>
                    <a:pt x="958104" y="155752"/>
                  </a:lnTo>
                  <a:cubicBezTo>
                    <a:pt x="958104" y="155752"/>
                    <a:pt x="958104" y="155752"/>
                    <a:pt x="960393" y="154589"/>
                  </a:cubicBezTo>
                  <a:lnTo>
                    <a:pt x="976428" y="146453"/>
                  </a:lnTo>
                  <a:cubicBezTo>
                    <a:pt x="976428" y="146453"/>
                    <a:pt x="976428" y="146453"/>
                    <a:pt x="978433" y="146453"/>
                  </a:cubicBezTo>
                  <a:lnTo>
                    <a:pt x="992461" y="146453"/>
                  </a:lnTo>
                  <a:cubicBezTo>
                    <a:pt x="992461" y="146453"/>
                    <a:pt x="992461" y="146453"/>
                    <a:pt x="992461" y="304529"/>
                  </a:cubicBezTo>
                  <a:cubicBezTo>
                    <a:pt x="992461" y="304529"/>
                    <a:pt x="992461" y="304529"/>
                    <a:pt x="1024530" y="309179"/>
                  </a:cubicBezTo>
                  <a:cubicBezTo>
                    <a:pt x="1024530" y="306854"/>
                    <a:pt x="1024530" y="304529"/>
                    <a:pt x="1024530" y="302205"/>
                  </a:cubicBezTo>
                  <a:cubicBezTo>
                    <a:pt x="1035983" y="302205"/>
                    <a:pt x="1047434" y="302205"/>
                    <a:pt x="1058887" y="302205"/>
                  </a:cubicBezTo>
                  <a:cubicBezTo>
                    <a:pt x="1058887" y="290581"/>
                    <a:pt x="1058887" y="281283"/>
                    <a:pt x="1058887" y="271984"/>
                  </a:cubicBezTo>
                  <a:lnTo>
                    <a:pt x="1068050" y="271984"/>
                  </a:lnTo>
                  <a:cubicBezTo>
                    <a:pt x="1068050" y="258036"/>
                    <a:pt x="1068050" y="246413"/>
                    <a:pt x="1068050" y="232465"/>
                  </a:cubicBezTo>
                  <a:cubicBezTo>
                    <a:pt x="1070340" y="232465"/>
                    <a:pt x="1072631" y="232465"/>
                    <a:pt x="1074922" y="232465"/>
                  </a:cubicBezTo>
                  <a:cubicBezTo>
                    <a:pt x="1074922" y="218517"/>
                    <a:pt x="1074922" y="206894"/>
                    <a:pt x="1074922" y="192946"/>
                  </a:cubicBezTo>
                  <a:cubicBezTo>
                    <a:pt x="1079503" y="192946"/>
                    <a:pt x="1084083" y="192946"/>
                    <a:pt x="1090956" y="192946"/>
                  </a:cubicBezTo>
                  <a:cubicBezTo>
                    <a:pt x="1106989" y="188297"/>
                    <a:pt x="1125313" y="178998"/>
                    <a:pt x="1141347" y="172024"/>
                  </a:cubicBezTo>
                  <a:cubicBezTo>
                    <a:pt x="1143638" y="165050"/>
                    <a:pt x="1143638" y="158076"/>
                    <a:pt x="1143638" y="151102"/>
                  </a:cubicBezTo>
                  <a:cubicBezTo>
                    <a:pt x="1145929" y="158076"/>
                    <a:pt x="1145929" y="165050"/>
                    <a:pt x="1148219" y="172024"/>
                  </a:cubicBezTo>
                  <a:cubicBezTo>
                    <a:pt x="1166544" y="181323"/>
                    <a:pt x="1182577" y="190621"/>
                    <a:pt x="1200902" y="199920"/>
                  </a:cubicBezTo>
                  <a:cubicBezTo>
                    <a:pt x="1200902" y="197601"/>
                    <a:pt x="1200902" y="195283"/>
                    <a:pt x="1200902" y="195271"/>
                  </a:cubicBezTo>
                  <a:cubicBezTo>
                    <a:pt x="1205482" y="195271"/>
                    <a:pt x="1210065" y="195271"/>
                    <a:pt x="1214645" y="195271"/>
                  </a:cubicBezTo>
                  <a:cubicBezTo>
                    <a:pt x="1214645" y="206894"/>
                    <a:pt x="1214645" y="220842"/>
                    <a:pt x="1214645" y="232465"/>
                  </a:cubicBezTo>
                  <a:cubicBezTo>
                    <a:pt x="1216936" y="232465"/>
                    <a:pt x="1219226" y="232465"/>
                    <a:pt x="1221517" y="232465"/>
                  </a:cubicBezTo>
                  <a:cubicBezTo>
                    <a:pt x="1221517" y="246413"/>
                    <a:pt x="1221517" y="260361"/>
                    <a:pt x="1221517" y="276633"/>
                  </a:cubicBezTo>
                  <a:cubicBezTo>
                    <a:pt x="1223808" y="276633"/>
                    <a:pt x="1226098" y="276633"/>
                    <a:pt x="1228389" y="276633"/>
                  </a:cubicBezTo>
                  <a:cubicBezTo>
                    <a:pt x="1228389" y="283607"/>
                    <a:pt x="1228389" y="290581"/>
                    <a:pt x="1228389" y="297555"/>
                  </a:cubicBezTo>
                  <a:cubicBezTo>
                    <a:pt x="1232970" y="297555"/>
                    <a:pt x="1237550" y="297555"/>
                    <a:pt x="1242132" y="297555"/>
                  </a:cubicBezTo>
                  <a:cubicBezTo>
                    <a:pt x="1242132" y="309179"/>
                    <a:pt x="1242132" y="318477"/>
                    <a:pt x="1242132" y="330100"/>
                  </a:cubicBezTo>
                  <a:cubicBezTo>
                    <a:pt x="1271909" y="327776"/>
                    <a:pt x="1299396" y="325451"/>
                    <a:pt x="1329172" y="323126"/>
                  </a:cubicBezTo>
                  <a:cubicBezTo>
                    <a:pt x="1329172" y="311503"/>
                    <a:pt x="1329172" y="302205"/>
                    <a:pt x="1329172" y="290581"/>
                  </a:cubicBezTo>
                  <a:cubicBezTo>
                    <a:pt x="1345206" y="290581"/>
                    <a:pt x="1361240" y="290581"/>
                    <a:pt x="1374984" y="290581"/>
                  </a:cubicBezTo>
                  <a:cubicBezTo>
                    <a:pt x="1374984" y="283607"/>
                    <a:pt x="1374984" y="278958"/>
                    <a:pt x="1374984" y="271984"/>
                  </a:cubicBezTo>
                  <a:cubicBezTo>
                    <a:pt x="1407052" y="271984"/>
                    <a:pt x="1439119" y="271984"/>
                    <a:pt x="1471187" y="271984"/>
                  </a:cubicBezTo>
                  <a:cubicBezTo>
                    <a:pt x="1471187" y="276633"/>
                    <a:pt x="1471187" y="278958"/>
                    <a:pt x="1471187" y="283607"/>
                  </a:cubicBezTo>
                  <a:cubicBezTo>
                    <a:pt x="1491802" y="283607"/>
                    <a:pt x="1512416" y="283607"/>
                    <a:pt x="1533031" y="283607"/>
                  </a:cubicBezTo>
                  <a:cubicBezTo>
                    <a:pt x="1533031" y="285932"/>
                    <a:pt x="1533031" y="288257"/>
                    <a:pt x="1533031" y="290581"/>
                  </a:cubicBezTo>
                  <a:cubicBezTo>
                    <a:pt x="1537612" y="290581"/>
                    <a:pt x="1544484" y="290581"/>
                    <a:pt x="1551356" y="290581"/>
                  </a:cubicBezTo>
                  <a:cubicBezTo>
                    <a:pt x="1551356" y="292906"/>
                    <a:pt x="1551356" y="295231"/>
                    <a:pt x="1551356" y="297555"/>
                  </a:cubicBezTo>
                  <a:cubicBezTo>
                    <a:pt x="1555936" y="297555"/>
                    <a:pt x="1562809" y="297555"/>
                    <a:pt x="1567389" y="297555"/>
                  </a:cubicBezTo>
                  <a:cubicBezTo>
                    <a:pt x="1567389" y="290886"/>
                    <a:pt x="1567389" y="284217"/>
                    <a:pt x="1567389" y="277548"/>
                  </a:cubicBezTo>
                  <a:lnTo>
                    <a:pt x="1639605" y="399269"/>
                  </a:lnTo>
                  <a:lnTo>
                    <a:pt x="0" y="399269"/>
                  </a:lnTo>
                  <a:lnTo>
                    <a:pt x="0" y="378836"/>
                  </a:lnTo>
                  <a:lnTo>
                    <a:pt x="509" y="371254"/>
                  </a:lnTo>
                  <a:cubicBezTo>
                    <a:pt x="652" y="364099"/>
                    <a:pt x="652" y="354510"/>
                    <a:pt x="652" y="341724"/>
                  </a:cubicBezTo>
                  <a:cubicBezTo>
                    <a:pt x="652" y="341724"/>
                    <a:pt x="652" y="341724"/>
                    <a:pt x="39592" y="341724"/>
                  </a:cubicBezTo>
                  <a:cubicBezTo>
                    <a:pt x="39592" y="341724"/>
                    <a:pt x="39592" y="341724"/>
                    <a:pt x="39592" y="267335"/>
                  </a:cubicBezTo>
                  <a:cubicBezTo>
                    <a:pt x="39592" y="267335"/>
                    <a:pt x="39592" y="267335"/>
                    <a:pt x="76241" y="267335"/>
                  </a:cubicBezTo>
                  <a:cubicBezTo>
                    <a:pt x="76241" y="267335"/>
                    <a:pt x="76241" y="267335"/>
                    <a:pt x="76241" y="266463"/>
                  </a:cubicBezTo>
                  <a:lnTo>
                    <a:pt x="76241" y="260361"/>
                  </a:lnTo>
                  <a:cubicBezTo>
                    <a:pt x="76241" y="260361"/>
                    <a:pt x="76241" y="260361"/>
                    <a:pt x="99147" y="260361"/>
                  </a:cubicBezTo>
                  <a:cubicBezTo>
                    <a:pt x="99147" y="260361"/>
                    <a:pt x="99147" y="260361"/>
                    <a:pt x="99147" y="220842"/>
                  </a:cubicBezTo>
                  <a:cubicBezTo>
                    <a:pt x="94565" y="220842"/>
                    <a:pt x="94565" y="220842"/>
                    <a:pt x="94565" y="219098"/>
                  </a:cubicBezTo>
                  <a:lnTo>
                    <a:pt x="94565" y="206894"/>
                  </a:lnTo>
                  <a:lnTo>
                    <a:pt x="99147" y="209219"/>
                  </a:lnTo>
                  <a:cubicBezTo>
                    <a:pt x="99147" y="209219"/>
                    <a:pt x="99147" y="209219"/>
                    <a:pt x="103728" y="185972"/>
                  </a:cubicBezTo>
                  <a:cubicBezTo>
                    <a:pt x="103728" y="185972"/>
                    <a:pt x="103728" y="185972"/>
                    <a:pt x="108309" y="209219"/>
                  </a:cubicBezTo>
                  <a:cubicBezTo>
                    <a:pt x="110600" y="206894"/>
                    <a:pt x="110600" y="206894"/>
                    <a:pt x="110886" y="206022"/>
                  </a:cubicBezTo>
                  <a:lnTo>
                    <a:pt x="112891" y="199920"/>
                  </a:lnTo>
                  <a:cubicBezTo>
                    <a:pt x="112891" y="199920"/>
                    <a:pt x="112891" y="199920"/>
                    <a:pt x="113462" y="198758"/>
                  </a:cubicBezTo>
                  <a:lnTo>
                    <a:pt x="117471" y="190621"/>
                  </a:lnTo>
                  <a:cubicBezTo>
                    <a:pt x="117471" y="190621"/>
                    <a:pt x="117471" y="190621"/>
                    <a:pt x="118044" y="189459"/>
                  </a:cubicBezTo>
                  <a:lnTo>
                    <a:pt x="122053" y="181323"/>
                  </a:lnTo>
                  <a:cubicBezTo>
                    <a:pt x="122053" y="181323"/>
                    <a:pt x="122053" y="181323"/>
                    <a:pt x="123483" y="180451"/>
                  </a:cubicBezTo>
                  <a:lnTo>
                    <a:pt x="133504" y="174349"/>
                  </a:lnTo>
                  <a:cubicBezTo>
                    <a:pt x="133504" y="174349"/>
                    <a:pt x="133504" y="174349"/>
                    <a:pt x="135223" y="173187"/>
                  </a:cubicBezTo>
                  <a:lnTo>
                    <a:pt x="147248" y="165050"/>
                  </a:lnTo>
                  <a:cubicBezTo>
                    <a:pt x="147248" y="165050"/>
                    <a:pt x="147248" y="165050"/>
                    <a:pt x="148107" y="163888"/>
                  </a:cubicBezTo>
                  <a:lnTo>
                    <a:pt x="154120" y="155752"/>
                  </a:lnTo>
                  <a:cubicBezTo>
                    <a:pt x="154120" y="155752"/>
                    <a:pt x="154120" y="155752"/>
                    <a:pt x="154692" y="153718"/>
                  </a:cubicBezTo>
                  <a:lnTo>
                    <a:pt x="158701" y="139479"/>
                  </a:lnTo>
                  <a:cubicBezTo>
                    <a:pt x="158701" y="139479"/>
                    <a:pt x="158701" y="139479"/>
                    <a:pt x="159274" y="141513"/>
                  </a:cubicBezTo>
                  <a:lnTo>
                    <a:pt x="163282" y="155752"/>
                  </a:lnTo>
                  <a:cubicBezTo>
                    <a:pt x="163282" y="155752"/>
                    <a:pt x="163282" y="155752"/>
                    <a:pt x="163854" y="156623"/>
                  </a:cubicBezTo>
                  <a:lnTo>
                    <a:pt x="167863" y="162726"/>
                  </a:lnTo>
                  <a:cubicBezTo>
                    <a:pt x="167863" y="162726"/>
                    <a:pt x="167863" y="162726"/>
                    <a:pt x="169295" y="163888"/>
                  </a:cubicBezTo>
                  <a:lnTo>
                    <a:pt x="179317" y="172024"/>
                  </a:lnTo>
                  <a:cubicBezTo>
                    <a:pt x="179317" y="172024"/>
                    <a:pt x="179317" y="172024"/>
                    <a:pt x="180462" y="173187"/>
                  </a:cubicBezTo>
                  <a:lnTo>
                    <a:pt x="188477" y="181323"/>
                  </a:lnTo>
                  <a:cubicBezTo>
                    <a:pt x="188477" y="181323"/>
                    <a:pt x="188477" y="181323"/>
                    <a:pt x="189624" y="182485"/>
                  </a:cubicBezTo>
                  <a:lnTo>
                    <a:pt x="197641" y="190621"/>
                  </a:lnTo>
                  <a:cubicBezTo>
                    <a:pt x="197641" y="190621"/>
                    <a:pt x="197641" y="190621"/>
                    <a:pt x="197927" y="191784"/>
                  </a:cubicBezTo>
                  <a:lnTo>
                    <a:pt x="199930" y="199920"/>
                  </a:lnTo>
                  <a:cubicBezTo>
                    <a:pt x="199930" y="199920"/>
                    <a:pt x="199930" y="199920"/>
                    <a:pt x="200217" y="201082"/>
                  </a:cubicBezTo>
                  <a:lnTo>
                    <a:pt x="202221" y="209219"/>
                  </a:lnTo>
                  <a:cubicBezTo>
                    <a:pt x="206802" y="209219"/>
                    <a:pt x="206802" y="209219"/>
                    <a:pt x="209093" y="185972"/>
                  </a:cubicBezTo>
                  <a:cubicBezTo>
                    <a:pt x="209093" y="185972"/>
                    <a:pt x="209093" y="185972"/>
                    <a:pt x="213674" y="209219"/>
                  </a:cubicBezTo>
                  <a:cubicBezTo>
                    <a:pt x="218255" y="209219"/>
                    <a:pt x="218255" y="209219"/>
                    <a:pt x="218255" y="210962"/>
                  </a:cubicBezTo>
                  <a:lnTo>
                    <a:pt x="218255" y="223167"/>
                  </a:lnTo>
                  <a:cubicBezTo>
                    <a:pt x="213674" y="223167"/>
                    <a:pt x="213674" y="223167"/>
                    <a:pt x="213674" y="255712"/>
                  </a:cubicBezTo>
                  <a:cubicBezTo>
                    <a:pt x="213674" y="255712"/>
                    <a:pt x="213674" y="255712"/>
                    <a:pt x="214820" y="255712"/>
                  </a:cubicBezTo>
                  <a:lnTo>
                    <a:pt x="222836" y="255712"/>
                  </a:lnTo>
                  <a:cubicBezTo>
                    <a:pt x="222836" y="260361"/>
                    <a:pt x="222836" y="260361"/>
                    <a:pt x="223696" y="260361"/>
                  </a:cubicBezTo>
                  <a:lnTo>
                    <a:pt x="229708" y="260361"/>
                  </a:lnTo>
                  <a:cubicBezTo>
                    <a:pt x="229708" y="260361"/>
                    <a:pt x="229708" y="260361"/>
                    <a:pt x="229708" y="259199"/>
                  </a:cubicBezTo>
                  <a:lnTo>
                    <a:pt x="229708" y="251062"/>
                  </a:lnTo>
                  <a:cubicBezTo>
                    <a:pt x="229708" y="251062"/>
                    <a:pt x="229708" y="251062"/>
                    <a:pt x="231999" y="251062"/>
                  </a:cubicBezTo>
                  <a:lnTo>
                    <a:pt x="248032" y="251062"/>
                  </a:lnTo>
                  <a:cubicBezTo>
                    <a:pt x="248032" y="251062"/>
                    <a:pt x="248032" y="251062"/>
                    <a:pt x="248032" y="249028"/>
                  </a:cubicBezTo>
                  <a:lnTo>
                    <a:pt x="248032" y="234790"/>
                  </a:lnTo>
                  <a:cubicBezTo>
                    <a:pt x="248032" y="234790"/>
                    <a:pt x="248032" y="234790"/>
                    <a:pt x="286972" y="234790"/>
                  </a:cubicBezTo>
                  <a:cubicBezTo>
                    <a:pt x="286972" y="234790"/>
                    <a:pt x="286972" y="234790"/>
                    <a:pt x="286972" y="236243"/>
                  </a:cubicBezTo>
                  <a:lnTo>
                    <a:pt x="286972" y="246413"/>
                  </a:lnTo>
                  <a:cubicBezTo>
                    <a:pt x="286972" y="246413"/>
                    <a:pt x="286972" y="246413"/>
                    <a:pt x="307587" y="246413"/>
                  </a:cubicBezTo>
                  <a:cubicBezTo>
                    <a:pt x="307587" y="246413"/>
                    <a:pt x="307587" y="246413"/>
                    <a:pt x="307587" y="248738"/>
                  </a:cubicBezTo>
                  <a:lnTo>
                    <a:pt x="307587" y="265010"/>
                  </a:lnTo>
                  <a:cubicBezTo>
                    <a:pt x="303006" y="265010"/>
                    <a:pt x="303006" y="265010"/>
                    <a:pt x="303006" y="265882"/>
                  </a:cubicBezTo>
                  <a:lnTo>
                    <a:pt x="303006" y="271984"/>
                  </a:lnTo>
                  <a:cubicBezTo>
                    <a:pt x="307587" y="271984"/>
                    <a:pt x="307587" y="271984"/>
                    <a:pt x="307587" y="273728"/>
                  </a:cubicBezTo>
                  <a:lnTo>
                    <a:pt x="307587" y="285932"/>
                  </a:lnTo>
                  <a:lnTo>
                    <a:pt x="303006" y="290581"/>
                  </a:lnTo>
                  <a:cubicBezTo>
                    <a:pt x="303006" y="290581"/>
                    <a:pt x="303006" y="290581"/>
                    <a:pt x="303006" y="346373"/>
                  </a:cubicBezTo>
                  <a:cubicBezTo>
                    <a:pt x="303006" y="346373"/>
                    <a:pt x="303006" y="346373"/>
                    <a:pt x="305009" y="346373"/>
                  </a:cubicBezTo>
                  <a:lnTo>
                    <a:pt x="319040" y="346373"/>
                  </a:lnTo>
                  <a:cubicBezTo>
                    <a:pt x="319040" y="351022"/>
                    <a:pt x="319040" y="351022"/>
                    <a:pt x="320757" y="351022"/>
                  </a:cubicBezTo>
                  <a:lnTo>
                    <a:pt x="332784" y="351022"/>
                  </a:lnTo>
                  <a:cubicBezTo>
                    <a:pt x="332784" y="351022"/>
                    <a:pt x="332784" y="351022"/>
                    <a:pt x="332784" y="353056"/>
                  </a:cubicBezTo>
                  <a:lnTo>
                    <a:pt x="332784" y="367295"/>
                  </a:lnTo>
                  <a:cubicBezTo>
                    <a:pt x="332784" y="367295"/>
                    <a:pt x="332784" y="367295"/>
                    <a:pt x="334502" y="367295"/>
                  </a:cubicBezTo>
                  <a:lnTo>
                    <a:pt x="346526" y="367295"/>
                  </a:lnTo>
                  <a:cubicBezTo>
                    <a:pt x="346526" y="367295"/>
                    <a:pt x="346526" y="367295"/>
                    <a:pt x="346526" y="365261"/>
                  </a:cubicBezTo>
                  <a:lnTo>
                    <a:pt x="346526" y="351022"/>
                  </a:lnTo>
                  <a:cubicBezTo>
                    <a:pt x="346526" y="351022"/>
                    <a:pt x="346526" y="351022"/>
                    <a:pt x="348529" y="349860"/>
                  </a:cubicBezTo>
                  <a:lnTo>
                    <a:pt x="362560" y="341724"/>
                  </a:lnTo>
                  <a:cubicBezTo>
                    <a:pt x="362560" y="341724"/>
                    <a:pt x="362560" y="341724"/>
                    <a:pt x="362560" y="320802"/>
                  </a:cubicBezTo>
                  <a:cubicBezTo>
                    <a:pt x="357979" y="320802"/>
                    <a:pt x="357979" y="320802"/>
                    <a:pt x="357979" y="297555"/>
                  </a:cubicBezTo>
                  <a:cubicBezTo>
                    <a:pt x="357979" y="297555"/>
                    <a:pt x="357979" y="297555"/>
                    <a:pt x="359123" y="297555"/>
                  </a:cubicBezTo>
                  <a:lnTo>
                    <a:pt x="367141" y="297555"/>
                  </a:lnTo>
                  <a:cubicBezTo>
                    <a:pt x="367141" y="295231"/>
                    <a:pt x="367141" y="295231"/>
                    <a:pt x="387757" y="295231"/>
                  </a:cubicBezTo>
                  <a:cubicBezTo>
                    <a:pt x="387757" y="295231"/>
                    <a:pt x="387757" y="295231"/>
                    <a:pt x="387757" y="294068"/>
                  </a:cubicBezTo>
                  <a:lnTo>
                    <a:pt x="387757" y="285932"/>
                  </a:lnTo>
                  <a:cubicBezTo>
                    <a:pt x="387757" y="285932"/>
                    <a:pt x="387757" y="285932"/>
                    <a:pt x="389475" y="285932"/>
                  </a:cubicBezTo>
                  <a:lnTo>
                    <a:pt x="401499" y="285932"/>
                  </a:lnTo>
                  <a:cubicBezTo>
                    <a:pt x="401499" y="285932"/>
                    <a:pt x="401499" y="285932"/>
                    <a:pt x="401499" y="169700"/>
                  </a:cubicBezTo>
                  <a:cubicBezTo>
                    <a:pt x="401499" y="169700"/>
                    <a:pt x="401499" y="169700"/>
                    <a:pt x="402645" y="169700"/>
                  </a:cubicBezTo>
                  <a:lnTo>
                    <a:pt x="410661" y="169700"/>
                  </a:lnTo>
                  <a:cubicBezTo>
                    <a:pt x="410661" y="169700"/>
                    <a:pt x="410661" y="169700"/>
                    <a:pt x="410661" y="167375"/>
                  </a:cubicBezTo>
                  <a:lnTo>
                    <a:pt x="410661" y="151102"/>
                  </a:lnTo>
                  <a:cubicBezTo>
                    <a:pt x="412952" y="151102"/>
                    <a:pt x="412952" y="151102"/>
                    <a:pt x="412952" y="104609"/>
                  </a:cubicBezTo>
                  <a:cubicBezTo>
                    <a:pt x="412952" y="104609"/>
                    <a:pt x="412952" y="104609"/>
                    <a:pt x="414098" y="104609"/>
                  </a:cubicBezTo>
                  <a:lnTo>
                    <a:pt x="422114" y="104609"/>
                  </a:lnTo>
                  <a:cubicBezTo>
                    <a:pt x="422114" y="104609"/>
                    <a:pt x="422114" y="104609"/>
                    <a:pt x="422114" y="105772"/>
                  </a:cubicBezTo>
                  <a:lnTo>
                    <a:pt x="422114" y="113908"/>
                  </a:lnTo>
                  <a:cubicBezTo>
                    <a:pt x="426695" y="113908"/>
                    <a:pt x="426695" y="113908"/>
                    <a:pt x="426695" y="111583"/>
                  </a:cubicBezTo>
                  <a:lnTo>
                    <a:pt x="426695" y="95311"/>
                  </a:lnTo>
                  <a:cubicBezTo>
                    <a:pt x="426695" y="95311"/>
                    <a:pt x="426695" y="95311"/>
                    <a:pt x="428126" y="94730"/>
                  </a:cubicBezTo>
                  <a:lnTo>
                    <a:pt x="438148" y="90662"/>
                  </a:lnTo>
                  <a:cubicBezTo>
                    <a:pt x="438148" y="90662"/>
                    <a:pt x="438148" y="90662"/>
                    <a:pt x="439293" y="91243"/>
                  </a:cubicBezTo>
                  <a:lnTo>
                    <a:pt x="447310" y="95311"/>
                  </a:lnTo>
                  <a:cubicBezTo>
                    <a:pt x="447310" y="95311"/>
                    <a:pt x="447310" y="95311"/>
                    <a:pt x="449028" y="95311"/>
                  </a:cubicBezTo>
                  <a:lnTo>
                    <a:pt x="461054" y="95311"/>
                  </a:lnTo>
                  <a:cubicBezTo>
                    <a:pt x="461054" y="95311"/>
                    <a:pt x="461054" y="95311"/>
                    <a:pt x="461054" y="65090"/>
                  </a:cubicBezTo>
                  <a:cubicBezTo>
                    <a:pt x="461054" y="65090"/>
                    <a:pt x="461054" y="65090"/>
                    <a:pt x="462199" y="65090"/>
                  </a:cubicBezTo>
                  <a:lnTo>
                    <a:pt x="470215" y="65090"/>
                  </a:lnTo>
                  <a:cubicBezTo>
                    <a:pt x="470215" y="69740"/>
                    <a:pt x="470215" y="69740"/>
                    <a:pt x="471646" y="69740"/>
                  </a:cubicBezTo>
                  <a:lnTo>
                    <a:pt x="481669" y="69740"/>
                  </a:lnTo>
                  <a:cubicBezTo>
                    <a:pt x="481669" y="65090"/>
                    <a:pt x="481669" y="65090"/>
                    <a:pt x="482814" y="65090"/>
                  </a:cubicBezTo>
                  <a:lnTo>
                    <a:pt x="490831" y="65090"/>
                  </a:lnTo>
                  <a:cubicBezTo>
                    <a:pt x="490831" y="65090"/>
                    <a:pt x="490831" y="65090"/>
                    <a:pt x="490831" y="99960"/>
                  </a:cubicBezTo>
                  <a:cubicBezTo>
                    <a:pt x="490831" y="99960"/>
                    <a:pt x="490831" y="99960"/>
                    <a:pt x="492263" y="101122"/>
                  </a:cubicBezTo>
                  <a:lnTo>
                    <a:pt x="502284" y="109259"/>
                  </a:lnTo>
                  <a:cubicBezTo>
                    <a:pt x="499993" y="116233"/>
                    <a:pt x="499993" y="116233"/>
                    <a:pt x="525189" y="116233"/>
                  </a:cubicBezTo>
                  <a:cubicBezTo>
                    <a:pt x="525189" y="116233"/>
                    <a:pt x="525189" y="116233"/>
                    <a:pt x="525189" y="114780"/>
                  </a:cubicBezTo>
                  <a:lnTo>
                    <a:pt x="525189" y="104609"/>
                  </a:lnTo>
                  <a:cubicBezTo>
                    <a:pt x="525189" y="104609"/>
                    <a:pt x="525189" y="104609"/>
                    <a:pt x="554966" y="95311"/>
                  </a:cubicBezTo>
                  <a:cubicBezTo>
                    <a:pt x="554966" y="95311"/>
                    <a:pt x="554966" y="95311"/>
                    <a:pt x="554966" y="94149"/>
                  </a:cubicBezTo>
                  <a:lnTo>
                    <a:pt x="554966" y="86012"/>
                  </a:lnTo>
                  <a:cubicBezTo>
                    <a:pt x="554966" y="86012"/>
                    <a:pt x="554966" y="86012"/>
                    <a:pt x="555825" y="86012"/>
                  </a:cubicBezTo>
                  <a:lnTo>
                    <a:pt x="561838" y="86012"/>
                  </a:lnTo>
                  <a:cubicBezTo>
                    <a:pt x="561838" y="86012"/>
                    <a:pt x="561838" y="86012"/>
                    <a:pt x="561838" y="85141"/>
                  </a:cubicBezTo>
                  <a:lnTo>
                    <a:pt x="561838" y="79038"/>
                  </a:lnTo>
                  <a:cubicBezTo>
                    <a:pt x="561838" y="79038"/>
                    <a:pt x="561838" y="79038"/>
                    <a:pt x="564128" y="79038"/>
                  </a:cubicBezTo>
                  <a:lnTo>
                    <a:pt x="580162" y="79038"/>
                  </a:lnTo>
                  <a:cubicBezTo>
                    <a:pt x="580162" y="79038"/>
                    <a:pt x="580162" y="79038"/>
                    <a:pt x="580162" y="79910"/>
                  </a:cubicBezTo>
                  <a:lnTo>
                    <a:pt x="580162" y="86012"/>
                  </a:lnTo>
                  <a:cubicBezTo>
                    <a:pt x="580162" y="86012"/>
                    <a:pt x="580162" y="86012"/>
                    <a:pt x="581880" y="86012"/>
                  </a:cubicBezTo>
                  <a:lnTo>
                    <a:pt x="593906" y="86012"/>
                  </a:lnTo>
                  <a:cubicBezTo>
                    <a:pt x="593906" y="86012"/>
                    <a:pt x="593906" y="86012"/>
                    <a:pt x="593906" y="87756"/>
                  </a:cubicBezTo>
                  <a:lnTo>
                    <a:pt x="593906" y="99960"/>
                  </a:lnTo>
                  <a:cubicBezTo>
                    <a:pt x="593906" y="99960"/>
                    <a:pt x="593906" y="99960"/>
                    <a:pt x="619101" y="99960"/>
                  </a:cubicBezTo>
                  <a:cubicBezTo>
                    <a:pt x="619101" y="99960"/>
                    <a:pt x="619101" y="99960"/>
                    <a:pt x="619101" y="98798"/>
                  </a:cubicBezTo>
                  <a:lnTo>
                    <a:pt x="619101" y="90662"/>
                  </a:lnTo>
                  <a:cubicBezTo>
                    <a:pt x="619101" y="90662"/>
                    <a:pt x="619101" y="90662"/>
                    <a:pt x="620533" y="90662"/>
                  </a:cubicBezTo>
                  <a:lnTo>
                    <a:pt x="630554" y="90662"/>
                  </a:lnTo>
                  <a:cubicBezTo>
                    <a:pt x="630554" y="90662"/>
                    <a:pt x="630554" y="90662"/>
                    <a:pt x="630554" y="89499"/>
                  </a:cubicBezTo>
                  <a:lnTo>
                    <a:pt x="630554" y="81363"/>
                  </a:lnTo>
                  <a:cubicBezTo>
                    <a:pt x="630554" y="81363"/>
                    <a:pt x="630554" y="81363"/>
                    <a:pt x="632273" y="81363"/>
                  </a:cubicBezTo>
                  <a:lnTo>
                    <a:pt x="644297" y="81363"/>
                  </a:lnTo>
                  <a:cubicBezTo>
                    <a:pt x="644297" y="81363"/>
                    <a:pt x="644297" y="81363"/>
                    <a:pt x="644297" y="82525"/>
                  </a:cubicBezTo>
                  <a:lnTo>
                    <a:pt x="644297" y="90662"/>
                  </a:lnTo>
                  <a:cubicBezTo>
                    <a:pt x="648879" y="90662"/>
                    <a:pt x="648879" y="90662"/>
                    <a:pt x="648879" y="34870"/>
                  </a:cubicBezTo>
                  <a:cubicBezTo>
                    <a:pt x="648879" y="34870"/>
                    <a:pt x="648879" y="34870"/>
                    <a:pt x="751953" y="34870"/>
                  </a:cubicBezTo>
                  <a:cubicBezTo>
                    <a:pt x="751953" y="34870"/>
                    <a:pt x="751953" y="34870"/>
                    <a:pt x="751953" y="109259"/>
                  </a:cubicBezTo>
                  <a:cubicBezTo>
                    <a:pt x="751953" y="109259"/>
                    <a:pt x="751953" y="109259"/>
                    <a:pt x="754244" y="109259"/>
                  </a:cubicBezTo>
                  <a:lnTo>
                    <a:pt x="770278" y="109259"/>
                  </a:lnTo>
                  <a:cubicBezTo>
                    <a:pt x="770278" y="109259"/>
                    <a:pt x="770278" y="109259"/>
                    <a:pt x="770278" y="25571"/>
                  </a:cubicBezTo>
                  <a:cubicBezTo>
                    <a:pt x="770278" y="25571"/>
                    <a:pt x="770278" y="25571"/>
                    <a:pt x="793184" y="13948"/>
                  </a:cubicBezTo>
                  <a:cubicBezTo>
                    <a:pt x="793184" y="13948"/>
                    <a:pt x="793184" y="13948"/>
                    <a:pt x="822961" y="13948"/>
                  </a:cubicBezTo>
                  <a:cubicBezTo>
                    <a:pt x="822961" y="13948"/>
                    <a:pt x="822961" y="13948"/>
                    <a:pt x="824965" y="122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Tree>
    <p:extLst>
      <p:ext uri="{BB962C8B-B14F-4D97-AF65-F5344CB8AC3E}">
        <p14:creationId xmlns:p14="http://schemas.microsoft.com/office/powerpoint/2010/main" xmlns=""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15311501"/>
      </p:ext>
    </p:extLst>
  </p:cSld>
  <p:clrMap bg1="lt1" tx1="dk1" bg2="lt2" tx2="dk2" accent1="accent1" accent2="accent2" accent3="accent3" accent4="accent4" accent5="accent5" accent6="accent6" hlink="hlink" folHlink="folHlink"/>
  <p:sldLayoutIdLst>
    <p:sldLayoutId id="2147483652" r:id="rId1"/>
    <p:sldLayoutId id="2147483691" r:id="rId2"/>
    <p:sldLayoutId id="2147483654" r:id="rId3"/>
    <p:sldLayoutId id="2147483675" r:id="rId4"/>
    <p:sldLayoutId id="2147483676" r:id="rId5"/>
    <p:sldLayoutId id="2147483678" r:id="rId6"/>
    <p:sldLayoutId id="2147483680" r:id="rId7"/>
    <p:sldLayoutId id="2147483682" r:id="rId8"/>
    <p:sldLayoutId id="2147483684" r:id="rId9"/>
    <p:sldLayoutId id="2147483685" r:id="rId10"/>
    <p:sldLayoutId id="2147483695" r:id="rId11"/>
    <p:sldLayoutId id="2147483689" r:id="rId12"/>
    <p:sldLayoutId id="2147483687" r:id="rId13"/>
    <p:sldLayoutId id="2147483688" r:id="rId14"/>
    <p:sldLayoutId id="2147483671" r:id="rId15"/>
    <p:sldLayoutId id="2147483672"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03B4C724-0776-4328-8F0A-B72DA1579537}"/>
              </a:ext>
            </a:extLst>
          </p:cNvPr>
          <p:cNvSpPr txBox="1"/>
          <p:nvPr/>
        </p:nvSpPr>
        <p:spPr>
          <a:xfrm>
            <a:off x="0" y="3932099"/>
            <a:ext cx="12192000" cy="1754326"/>
          </a:xfrm>
          <a:prstGeom prst="rect">
            <a:avLst/>
          </a:prstGeom>
          <a:noFill/>
        </p:spPr>
        <p:txBody>
          <a:bodyPr wrap="square" rtlCol="0" anchor="ctr">
            <a:spAutoFit/>
          </a:bodyPr>
          <a:lstStyle/>
          <a:p>
            <a:pPr algn="ctr"/>
            <a:r>
              <a:rPr lang="en-US" sz="5400" b="1" dirty="0" err="1" smtClean="0">
                <a:solidFill>
                  <a:schemeClr val="bg1"/>
                </a:solidFill>
                <a:latin typeface="Arial" pitchFamily="34" charset="0"/>
                <a:cs typeface="Arial" pitchFamily="34" charset="0"/>
              </a:rPr>
              <a:t>PoEWAL</a:t>
            </a:r>
            <a:r>
              <a:rPr lang="en-US" sz="5400" b="1" dirty="0" smtClean="0">
                <a:solidFill>
                  <a:schemeClr val="bg1"/>
                </a:solidFill>
                <a:latin typeface="Arial" pitchFamily="34" charset="0"/>
                <a:cs typeface="Arial" pitchFamily="34" charset="0"/>
              </a:rPr>
              <a:t> : A light weight consensus mechanism for </a:t>
            </a:r>
            <a:r>
              <a:rPr lang="en-US" sz="5400" b="1" dirty="0" err="1" smtClean="0">
                <a:solidFill>
                  <a:schemeClr val="bg1"/>
                </a:solidFill>
                <a:latin typeface="Arial" pitchFamily="34" charset="0"/>
                <a:cs typeface="Arial" pitchFamily="34" charset="0"/>
              </a:rPr>
              <a:t>Blockchain</a:t>
            </a:r>
            <a:r>
              <a:rPr lang="en-US" sz="5400" b="1" dirty="0" smtClean="0">
                <a:solidFill>
                  <a:schemeClr val="bg1"/>
                </a:solidFill>
                <a:latin typeface="Arial" pitchFamily="34" charset="0"/>
                <a:cs typeface="Arial" pitchFamily="34" charset="0"/>
              </a:rPr>
              <a:t> in </a:t>
            </a:r>
            <a:r>
              <a:rPr lang="en-US" sz="5400" b="1" dirty="0" err="1" smtClean="0">
                <a:solidFill>
                  <a:schemeClr val="bg1"/>
                </a:solidFill>
                <a:latin typeface="Arial" pitchFamily="34" charset="0"/>
                <a:cs typeface="Arial" pitchFamily="34" charset="0"/>
              </a:rPr>
              <a:t>IoT</a:t>
            </a:r>
            <a:endParaRPr lang="ko-KR" altLang="en-US" sz="5400" b="1" dirty="0">
              <a:solidFill>
                <a:schemeClr val="bg1"/>
              </a:solidFill>
              <a:latin typeface="Arial" pitchFamily="34" charset="0"/>
              <a:cs typeface="Arial" pitchFamily="34" charset="0"/>
            </a:endParaRPr>
          </a:p>
        </p:txBody>
      </p:sp>
      <p:sp>
        <p:nvSpPr>
          <p:cNvPr id="3" name="TextBox 2"/>
          <p:cNvSpPr txBox="1"/>
          <p:nvPr/>
        </p:nvSpPr>
        <p:spPr>
          <a:xfrm>
            <a:off x="8429625" y="5657671"/>
            <a:ext cx="3535648" cy="1200329"/>
          </a:xfrm>
          <a:prstGeom prst="rect">
            <a:avLst/>
          </a:prstGeom>
          <a:noFill/>
        </p:spPr>
        <p:txBody>
          <a:bodyPr wrap="none" rtlCol="0">
            <a:spAutoFit/>
          </a:bodyPr>
          <a:lstStyle/>
          <a:p>
            <a:r>
              <a:rPr lang="en-US" sz="3600" b="1" dirty="0" err="1" smtClean="0">
                <a:solidFill>
                  <a:schemeClr val="bg1"/>
                </a:solidFill>
              </a:rPr>
              <a:t>Shubham</a:t>
            </a:r>
            <a:r>
              <a:rPr lang="en-US" sz="3600" b="1" dirty="0" smtClean="0">
                <a:solidFill>
                  <a:schemeClr val="bg1"/>
                </a:solidFill>
              </a:rPr>
              <a:t> Kumar</a:t>
            </a:r>
          </a:p>
          <a:p>
            <a:r>
              <a:rPr lang="en-US" sz="3600" b="1" dirty="0" err="1" smtClean="0">
                <a:solidFill>
                  <a:schemeClr val="bg1"/>
                </a:solidFill>
              </a:rPr>
              <a:t>M.Tech</a:t>
            </a:r>
            <a:r>
              <a:rPr lang="en-US" sz="3600" b="1" dirty="0" smtClean="0">
                <a:solidFill>
                  <a:schemeClr val="bg1"/>
                </a:solidFill>
              </a:rPr>
              <a:t> 2020IS-09</a:t>
            </a:r>
            <a:endParaRPr lang="en-US" sz="3600" b="1" dirty="0">
              <a:solidFill>
                <a:schemeClr val="bg1"/>
              </a:solidFill>
            </a:endParaRPr>
          </a:p>
        </p:txBody>
      </p:sp>
    </p:spTree>
    <p:extLst>
      <p:ext uri="{BB962C8B-B14F-4D97-AF65-F5344CB8AC3E}">
        <p14:creationId xmlns:p14="http://schemas.microsoft.com/office/powerpoint/2010/main" xmlns="" val="3057340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91C430F3-DBFE-4A56-98B3-667C30C0BB16}"/>
              </a:ext>
            </a:extLst>
          </p:cNvPr>
          <p:cNvSpPr/>
          <p:nvPr/>
        </p:nvSpPr>
        <p:spPr>
          <a:xfrm>
            <a:off x="0" y="0"/>
            <a:ext cx="34666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xmlns="" id="{236F66F2-BC4D-4941-B44D-B95954E6879A}"/>
              </a:ext>
            </a:extLst>
          </p:cNvPr>
          <p:cNvCxnSpPr>
            <a:cxnSpLocks/>
          </p:cNvCxnSpPr>
          <p:nvPr/>
        </p:nvCxnSpPr>
        <p:spPr>
          <a:xfrm>
            <a:off x="5537539" y="8530"/>
            <a:ext cx="0" cy="684947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xmlns="" id="{C16B4364-E3E2-4DA8-BE3C-A614875982EB}"/>
              </a:ext>
            </a:extLst>
          </p:cNvPr>
          <p:cNvSpPr/>
          <p:nvPr/>
        </p:nvSpPr>
        <p:spPr>
          <a:xfrm>
            <a:off x="5465531" y="5046212"/>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2" name="Pentagon 17">
            <a:extLst>
              <a:ext uri="{FF2B5EF4-FFF2-40B4-BE49-F238E27FC236}">
                <a16:creationId xmlns:a16="http://schemas.microsoft.com/office/drawing/2014/main" xmlns="" id="{1F9FD3C3-B616-4E18-A59E-B5399108B081}"/>
              </a:ext>
            </a:extLst>
          </p:cNvPr>
          <p:cNvSpPr/>
          <p:nvPr/>
        </p:nvSpPr>
        <p:spPr>
          <a:xfrm>
            <a:off x="3953363" y="4875904"/>
            <a:ext cx="1410456" cy="484632"/>
          </a:xfrm>
          <a:prstGeom prst="homePlat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3" name="TextBox 32">
            <a:extLst>
              <a:ext uri="{FF2B5EF4-FFF2-40B4-BE49-F238E27FC236}">
                <a16:creationId xmlns:a16="http://schemas.microsoft.com/office/drawing/2014/main" xmlns="" id="{3992A87F-5BC4-4746-B515-04224FA1238A}"/>
              </a:ext>
            </a:extLst>
          </p:cNvPr>
          <p:cNvSpPr txBox="1"/>
          <p:nvPr/>
        </p:nvSpPr>
        <p:spPr>
          <a:xfrm>
            <a:off x="3868778" y="4908640"/>
            <a:ext cx="1427121" cy="400110"/>
          </a:xfrm>
          <a:prstGeom prst="rect">
            <a:avLst/>
          </a:prstGeom>
          <a:noFill/>
        </p:spPr>
        <p:txBody>
          <a:bodyPr wrap="square" rtlCol="0">
            <a:spAutoFit/>
          </a:bodyPr>
          <a:lstStyle/>
          <a:p>
            <a:pPr algn="ctr"/>
            <a:r>
              <a:rPr lang="en-US" altLang="ko-KR" sz="2000" b="1" dirty="0" err="1" smtClean="0">
                <a:solidFill>
                  <a:schemeClr val="accent6"/>
                </a:solidFill>
                <a:cs typeface="Arial" pitchFamily="34" charset="0"/>
              </a:rPr>
              <a:t>PoBT</a:t>
            </a:r>
            <a:endParaRPr lang="ko-KR" altLang="en-US" sz="2000" b="1" dirty="0">
              <a:solidFill>
                <a:schemeClr val="accent6"/>
              </a:solidFill>
              <a:cs typeface="Arial" pitchFamily="34" charset="0"/>
            </a:endParaRPr>
          </a:p>
        </p:txBody>
      </p:sp>
      <p:sp>
        <p:nvSpPr>
          <p:cNvPr id="49" name="Title 3">
            <a:extLst>
              <a:ext uri="{FF2B5EF4-FFF2-40B4-BE49-F238E27FC236}">
                <a16:creationId xmlns:a16="http://schemas.microsoft.com/office/drawing/2014/main" xmlns="" id="{D99876DD-A312-4C15-992F-217B3CD465DC}"/>
              </a:ext>
            </a:extLst>
          </p:cNvPr>
          <p:cNvSpPr txBox="1">
            <a:spLocks/>
          </p:cNvSpPr>
          <p:nvPr/>
        </p:nvSpPr>
        <p:spPr>
          <a:xfrm>
            <a:off x="230083" y="4549843"/>
            <a:ext cx="3059113" cy="1790700"/>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800" dirty="0" smtClean="0">
                <a:solidFill>
                  <a:schemeClr val="bg1"/>
                </a:solidFill>
                <a:latin typeface="Arial Black" pitchFamily="34" charset="0"/>
              </a:rPr>
              <a:t>Related Work</a:t>
            </a:r>
            <a:endParaRPr lang="ko-KR" altLang="en-US" dirty="0">
              <a:solidFill>
                <a:schemeClr val="bg1"/>
              </a:solidFill>
              <a:latin typeface="Arial Black" pitchFamily="34" charset="0"/>
            </a:endParaRPr>
          </a:p>
        </p:txBody>
      </p:sp>
      <p:sp>
        <p:nvSpPr>
          <p:cNvPr id="57" name="Oval 56">
            <a:extLst>
              <a:ext uri="{FF2B5EF4-FFF2-40B4-BE49-F238E27FC236}">
                <a16:creationId xmlns:a16="http://schemas.microsoft.com/office/drawing/2014/main" xmlns="" id="{C16B4364-E3E2-4DA8-BE3C-A614875982EB}"/>
              </a:ext>
            </a:extLst>
          </p:cNvPr>
          <p:cNvSpPr/>
          <p:nvPr/>
        </p:nvSpPr>
        <p:spPr>
          <a:xfrm>
            <a:off x="5465531" y="4007987"/>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8" name="Pentagon 17">
            <a:extLst>
              <a:ext uri="{FF2B5EF4-FFF2-40B4-BE49-F238E27FC236}">
                <a16:creationId xmlns:a16="http://schemas.microsoft.com/office/drawing/2014/main" xmlns="" id="{1F9FD3C3-B616-4E18-A59E-B5399108B081}"/>
              </a:ext>
            </a:extLst>
          </p:cNvPr>
          <p:cNvSpPr/>
          <p:nvPr/>
        </p:nvSpPr>
        <p:spPr>
          <a:xfrm>
            <a:off x="3953363" y="3837679"/>
            <a:ext cx="1410456" cy="484632"/>
          </a:xfrm>
          <a:prstGeom prst="homePlat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9" name="TextBox 58">
            <a:extLst>
              <a:ext uri="{FF2B5EF4-FFF2-40B4-BE49-F238E27FC236}">
                <a16:creationId xmlns:a16="http://schemas.microsoft.com/office/drawing/2014/main" xmlns="" id="{3992A87F-5BC4-4746-B515-04224FA1238A}"/>
              </a:ext>
            </a:extLst>
          </p:cNvPr>
          <p:cNvSpPr txBox="1"/>
          <p:nvPr/>
        </p:nvSpPr>
        <p:spPr>
          <a:xfrm>
            <a:off x="3878304" y="3870415"/>
            <a:ext cx="1398546" cy="400110"/>
          </a:xfrm>
          <a:prstGeom prst="rect">
            <a:avLst/>
          </a:prstGeom>
          <a:noFill/>
        </p:spPr>
        <p:txBody>
          <a:bodyPr wrap="square" rtlCol="0">
            <a:spAutoFit/>
          </a:bodyPr>
          <a:lstStyle/>
          <a:p>
            <a:pPr algn="ctr"/>
            <a:r>
              <a:rPr lang="en-US" altLang="ko-KR" sz="2000" b="1" dirty="0" err="1" smtClean="0">
                <a:solidFill>
                  <a:schemeClr val="accent6"/>
                </a:solidFill>
                <a:cs typeface="Arial" pitchFamily="34" charset="0"/>
              </a:rPr>
              <a:t>PoXr</a:t>
            </a:r>
            <a:endParaRPr lang="ko-KR" altLang="en-US" sz="2000" b="1" dirty="0">
              <a:solidFill>
                <a:schemeClr val="accent6"/>
              </a:solidFill>
              <a:cs typeface="Arial" pitchFamily="34" charset="0"/>
            </a:endParaRPr>
          </a:p>
        </p:txBody>
      </p:sp>
      <p:sp>
        <p:nvSpPr>
          <p:cNvPr id="60" name="Oval 59">
            <a:extLst>
              <a:ext uri="{FF2B5EF4-FFF2-40B4-BE49-F238E27FC236}">
                <a16:creationId xmlns:a16="http://schemas.microsoft.com/office/drawing/2014/main" xmlns="" id="{C16B4364-E3E2-4DA8-BE3C-A614875982EB}"/>
              </a:ext>
            </a:extLst>
          </p:cNvPr>
          <p:cNvSpPr/>
          <p:nvPr/>
        </p:nvSpPr>
        <p:spPr>
          <a:xfrm>
            <a:off x="5465531" y="6189212"/>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1" name="Pentagon 17">
            <a:extLst>
              <a:ext uri="{FF2B5EF4-FFF2-40B4-BE49-F238E27FC236}">
                <a16:creationId xmlns:a16="http://schemas.microsoft.com/office/drawing/2014/main" xmlns="" id="{1F9FD3C3-B616-4E18-A59E-B5399108B081}"/>
              </a:ext>
            </a:extLst>
          </p:cNvPr>
          <p:cNvSpPr/>
          <p:nvPr/>
        </p:nvSpPr>
        <p:spPr>
          <a:xfrm>
            <a:off x="3953363" y="6018904"/>
            <a:ext cx="1410456" cy="484632"/>
          </a:xfrm>
          <a:prstGeom prst="homePlat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2" name="TextBox 61">
            <a:extLst>
              <a:ext uri="{FF2B5EF4-FFF2-40B4-BE49-F238E27FC236}">
                <a16:creationId xmlns:a16="http://schemas.microsoft.com/office/drawing/2014/main" xmlns="" id="{3992A87F-5BC4-4746-B515-04224FA1238A}"/>
              </a:ext>
            </a:extLst>
          </p:cNvPr>
          <p:cNvSpPr txBox="1"/>
          <p:nvPr/>
        </p:nvSpPr>
        <p:spPr>
          <a:xfrm>
            <a:off x="4097379" y="6061165"/>
            <a:ext cx="853040" cy="400110"/>
          </a:xfrm>
          <a:prstGeom prst="rect">
            <a:avLst/>
          </a:prstGeom>
          <a:noFill/>
        </p:spPr>
        <p:txBody>
          <a:bodyPr wrap="square" rtlCol="0">
            <a:spAutoFit/>
          </a:bodyPr>
          <a:lstStyle/>
          <a:p>
            <a:pPr algn="ctr"/>
            <a:r>
              <a:rPr lang="en-US" altLang="ko-KR" sz="2000" b="1" dirty="0" err="1" smtClean="0">
                <a:solidFill>
                  <a:schemeClr val="accent6"/>
                </a:solidFill>
                <a:cs typeface="Arial" pitchFamily="34" charset="0"/>
              </a:rPr>
              <a:t>PoAu</a:t>
            </a:r>
            <a:endParaRPr lang="ko-KR" altLang="en-US" sz="2000" b="1" dirty="0">
              <a:solidFill>
                <a:schemeClr val="accent6"/>
              </a:solidFill>
              <a:cs typeface="Arial" pitchFamily="34" charset="0"/>
            </a:endParaRPr>
          </a:p>
        </p:txBody>
      </p:sp>
      <p:sp>
        <p:nvSpPr>
          <p:cNvPr id="53" name="Oval 52">
            <a:extLst>
              <a:ext uri="{FF2B5EF4-FFF2-40B4-BE49-F238E27FC236}">
                <a16:creationId xmlns:a16="http://schemas.microsoft.com/office/drawing/2014/main" xmlns="" id="{C16B4364-E3E2-4DA8-BE3C-A614875982EB}"/>
              </a:ext>
            </a:extLst>
          </p:cNvPr>
          <p:cNvSpPr/>
          <p:nvPr/>
        </p:nvSpPr>
        <p:spPr>
          <a:xfrm>
            <a:off x="5456006" y="1760087"/>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3" name="Pentagon 17">
            <a:extLst>
              <a:ext uri="{FF2B5EF4-FFF2-40B4-BE49-F238E27FC236}">
                <a16:creationId xmlns:a16="http://schemas.microsoft.com/office/drawing/2014/main" xmlns="" id="{1F9FD3C3-B616-4E18-A59E-B5399108B081}"/>
              </a:ext>
            </a:extLst>
          </p:cNvPr>
          <p:cNvSpPr/>
          <p:nvPr/>
        </p:nvSpPr>
        <p:spPr>
          <a:xfrm>
            <a:off x="3943838" y="1589779"/>
            <a:ext cx="1410456" cy="484632"/>
          </a:xfrm>
          <a:prstGeom prst="homePlat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4" name="TextBox 63">
            <a:extLst>
              <a:ext uri="{FF2B5EF4-FFF2-40B4-BE49-F238E27FC236}">
                <a16:creationId xmlns:a16="http://schemas.microsoft.com/office/drawing/2014/main" xmlns="" id="{3992A87F-5BC4-4746-B515-04224FA1238A}"/>
              </a:ext>
            </a:extLst>
          </p:cNvPr>
          <p:cNvSpPr txBox="1"/>
          <p:nvPr/>
        </p:nvSpPr>
        <p:spPr>
          <a:xfrm>
            <a:off x="3859253" y="1622515"/>
            <a:ext cx="1427121" cy="400110"/>
          </a:xfrm>
          <a:prstGeom prst="rect">
            <a:avLst/>
          </a:prstGeom>
          <a:noFill/>
        </p:spPr>
        <p:txBody>
          <a:bodyPr wrap="square" rtlCol="0">
            <a:spAutoFit/>
          </a:bodyPr>
          <a:lstStyle/>
          <a:p>
            <a:pPr algn="ctr"/>
            <a:r>
              <a:rPr lang="en-US" altLang="ko-KR" sz="2000" b="1" dirty="0" smtClean="0">
                <a:solidFill>
                  <a:schemeClr val="accent6"/>
                </a:solidFill>
                <a:cs typeface="Arial" pitchFamily="34" charset="0"/>
              </a:rPr>
              <a:t>Stellar</a:t>
            </a:r>
            <a:endParaRPr lang="ko-KR" altLang="en-US" sz="2000" b="1" dirty="0">
              <a:solidFill>
                <a:schemeClr val="accent6"/>
              </a:solidFill>
              <a:cs typeface="Arial" pitchFamily="34" charset="0"/>
            </a:endParaRPr>
          </a:p>
        </p:txBody>
      </p:sp>
      <p:sp>
        <p:nvSpPr>
          <p:cNvPr id="65" name="Oval 64">
            <a:extLst>
              <a:ext uri="{FF2B5EF4-FFF2-40B4-BE49-F238E27FC236}">
                <a16:creationId xmlns:a16="http://schemas.microsoft.com/office/drawing/2014/main" xmlns="" id="{C16B4364-E3E2-4DA8-BE3C-A614875982EB}"/>
              </a:ext>
            </a:extLst>
          </p:cNvPr>
          <p:cNvSpPr/>
          <p:nvPr/>
        </p:nvSpPr>
        <p:spPr>
          <a:xfrm>
            <a:off x="5456006" y="645662"/>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6" name="Pentagon 17">
            <a:extLst>
              <a:ext uri="{FF2B5EF4-FFF2-40B4-BE49-F238E27FC236}">
                <a16:creationId xmlns:a16="http://schemas.microsoft.com/office/drawing/2014/main" xmlns="" id="{1F9FD3C3-B616-4E18-A59E-B5399108B081}"/>
              </a:ext>
            </a:extLst>
          </p:cNvPr>
          <p:cNvSpPr/>
          <p:nvPr/>
        </p:nvSpPr>
        <p:spPr>
          <a:xfrm>
            <a:off x="3943838" y="475354"/>
            <a:ext cx="1410456" cy="484632"/>
          </a:xfrm>
          <a:prstGeom prst="homePlat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7" name="TextBox 66">
            <a:extLst>
              <a:ext uri="{FF2B5EF4-FFF2-40B4-BE49-F238E27FC236}">
                <a16:creationId xmlns:a16="http://schemas.microsoft.com/office/drawing/2014/main" xmlns="" id="{3992A87F-5BC4-4746-B515-04224FA1238A}"/>
              </a:ext>
            </a:extLst>
          </p:cNvPr>
          <p:cNvSpPr txBox="1"/>
          <p:nvPr/>
        </p:nvSpPr>
        <p:spPr>
          <a:xfrm>
            <a:off x="3868779" y="508090"/>
            <a:ext cx="1398546" cy="400110"/>
          </a:xfrm>
          <a:prstGeom prst="rect">
            <a:avLst/>
          </a:prstGeom>
          <a:noFill/>
        </p:spPr>
        <p:txBody>
          <a:bodyPr wrap="square" rtlCol="0">
            <a:spAutoFit/>
          </a:bodyPr>
          <a:lstStyle/>
          <a:p>
            <a:pPr algn="ctr"/>
            <a:r>
              <a:rPr lang="en-US" altLang="ko-KR" sz="2000" b="1" dirty="0" err="1" smtClean="0">
                <a:solidFill>
                  <a:schemeClr val="accent6"/>
                </a:solidFill>
                <a:cs typeface="Arial" pitchFamily="34" charset="0"/>
              </a:rPr>
              <a:t>Algorand</a:t>
            </a:r>
            <a:endParaRPr lang="ko-KR" altLang="en-US" sz="2000" b="1" dirty="0">
              <a:solidFill>
                <a:schemeClr val="accent6"/>
              </a:solidFill>
              <a:cs typeface="Arial" pitchFamily="34" charset="0"/>
            </a:endParaRPr>
          </a:p>
        </p:txBody>
      </p:sp>
      <p:sp>
        <p:nvSpPr>
          <p:cNvPr id="68" name="Oval 67">
            <a:extLst>
              <a:ext uri="{FF2B5EF4-FFF2-40B4-BE49-F238E27FC236}">
                <a16:creationId xmlns:a16="http://schemas.microsoft.com/office/drawing/2014/main" xmlns="" id="{C16B4364-E3E2-4DA8-BE3C-A614875982EB}"/>
              </a:ext>
            </a:extLst>
          </p:cNvPr>
          <p:cNvSpPr/>
          <p:nvPr/>
        </p:nvSpPr>
        <p:spPr>
          <a:xfrm>
            <a:off x="5456006" y="2931662"/>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9" name="Pentagon 17">
            <a:extLst>
              <a:ext uri="{FF2B5EF4-FFF2-40B4-BE49-F238E27FC236}">
                <a16:creationId xmlns:a16="http://schemas.microsoft.com/office/drawing/2014/main" xmlns="" id="{1F9FD3C3-B616-4E18-A59E-B5399108B081}"/>
              </a:ext>
            </a:extLst>
          </p:cNvPr>
          <p:cNvSpPr/>
          <p:nvPr/>
        </p:nvSpPr>
        <p:spPr>
          <a:xfrm>
            <a:off x="3943838" y="2761354"/>
            <a:ext cx="1410456" cy="484632"/>
          </a:xfrm>
          <a:prstGeom prst="homePlat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0" name="TextBox 69">
            <a:extLst>
              <a:ext uri="{FF2B5EF4-FFF2-40B4-BE49-F238E27FC236}">
                <a16:creationId xmlns:a16="http://schemas.microsoft.com/office/drawing/2014/main" xmlns="" id="{3992A87F-5BC4-4746-B515-04224FA1238A}"/>
              </a:ext>
            </a:extLst>
          </p:cNvPr>
          <p:cNvSpPr txBox="1"/>
          <p:nvPr/>
        </p:nvSpPr>
        <p:spPr>
          <a:xfrm>
            <a:off x="4087854" y="2803615"/>
            <a:ext cx="853040" cy="400110"/>
          </a:xfrm>
          <a:prstGeom prst="rect">
            <a:avLst/>
          </a:prstGeom>
          <a:noFill/>
        </p:spPr>
        <p:txBody>
          <a:bodyPr wrap="square" rtlCol="0">
            <a:spAutoFit/>
          </a:bodyPr>
          <a:lstStyle/>
          <a:p>
            <a:pPr algn="ctr"/>
            <a:r>
              <a:rPr lang="en-US" altLang="ko-KR" sz="2000" b="1" dirty="0" err="1" smtClean="0">
                <a:solidFill>
                  <a:schemeClr val="accent6"/>
                </a:solidFill>
                <a:cs typeface="Arial" pitchFamily="34" charset="0"/>
              </a:rPr>
              <a:t>PoET</a:t>
            </a:r>
            <a:endParaRPr lang="ko-KR" altLang="en-US" sz="2000" b="1" dirty="0">
              <a:solidFill>
                <a:schemeClr val="accent6"/>
              </a:solidFill>
              <a:cs typeface="Arial" pitchFamily="34" charset="0"/>
            </a:endParaRPr>
          </a:p>
        </p:txBody>
      </p:sp>
      <p:sp>
        <p:nvSpPr>
          <p:cNvPr id="43" name="TextBox 42">
            <a:extLst>
              <a:ext uri="{FF2B5EF4-FFF2-40B4-BE49-F238E27FC236}">
                <a16:creationId xmlns:a16="http://schemas.microsoft.com/office/drawing/2014/main" xmlns="" id="{4A297662-52A4-4DA7-BC65-40154A5C7DB8}"/>
              </a:ext>
            </a:extLst>
          </p:cNvPr>
          <p:cNvSpPr txBox="1"/>
          <p:nvPr/>
        </p:nvSpPr>
        <p:spPr>
          <a:xfrm>
            <a:off x="5768949" y="552421"/>
            <a:ext cx="5779742" cy="307777"/>
          </a:xfrm>
          <a:prstGeom prst="rect">
            <a:avLst/>
          </a:prstGeom>
          <a:noFill/>
        </p:spPr>
        <p:txBody>
          <a:bodyPr wrap="square" rtlCol="0">
            <a:spAutoFit/>
          </a:bodyPr>
          <a:lstStyle/>
          <a:p>
            <a:r>
              <a:rPr lang="en-US" altLang="ko-KR" sz="1400" dirty="0" smtClean="0">
                <a:cs typeface="Arial" pitchFamily="34" charset="0"/>
              </a:rPr>
              <a:t>The users mine the new block using byzantine agreement.</a:t>
            </a:r>
            <a:endParaRPr lang="en-US" altLang="ko-KR" sz="1400" dirty="0">
              <a:cs typeface="Arial" pitchFamily="34" charset="0"/>
            </a:endParaRPr>
          </a:p>
        </p:txBody>
      </p:sp>
      <p:sp>
        <p:nvSpPr>
          <p:cNvPr id="24" name="TextBox 23">
            <a:extLst>
              <a:ext uri="{FF2B5EF4-FFF2-40B4-BE49-F238E27FC236}">
                <a16:creationId xmlns:a16="http://schemas.microsoft.com/office/drawing/2014/main" xmlns="" id="{4A297662-52A4-4DA7-BC65-40154A5C7DB8}"/>
              </a:ext>
            </a:extLst>
          </p:cNvPr>
          <p:cNvSpPr txBox="1"/>
          <p:nvPr/>
        </p:nvSpPr>
        <p:spPr>
          <a:xfrm>
            <a:off x="5740374" y="1457296"/>
            <a:ext cx="5779742" cy="738664"/>
          </a:xfrm>
          <a:prstGeom prst="rect">
            <a:avLst/>
          </a:prstGeom>
          <a:noFill/>
        </p:spPr>
        <p:txBody>
          <a:bodyPr wrap="square" rtlCol="0">
            <a:spAutoFit/>
          </a:bodyPr>
          <a:lstStyle/>
          <a:p>
            <a:r>
              <a:rPr lang="en-US" sz="1400" dirty="0" smtClean="0"/>
              <a:t>Stellar, or Stellar Lumens, is an open source, decentralized protocol for digital currency to fiat money transfers which allows cross-border transactions between any pair of currencies.</a:t>
            </a:r>
            <a:endParaRPr lang="en-US" altLang="ko-KR" sz="1400"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xmlns="" id="{4A297662-52A4-4DA7-BC65-40154A5C7DB8}"/>
              </a:ext>
            </a:extLst>
          </p:cNvPr>
          <p:cNvSpPr txBox="1"/>
          <p:nvPr/>
        </p:nvSpPr>
        <p:spPr>
          <a:xfrm>
            <a:off x="5740374" y="2638396"/>
            <a:ext cx="5779742" cy="738664"/>
          </a:xfrm>
          <a:prstGeom prst="rect">
            <a:avLst/>
          </a:prstGeom>
          <a:noFill/>
        </p:spPr>
        <p:txBody>
          <a:bodyPr wrap="square" rtlCol="0">
            <a:spAutoFit/>
          </a:bodyPr>
          <a:lstStyle/>
          <a:p>
            <a:r>
              <a:rPr lang="en-US" sz="1400" dirty="0" smtClean="0"/>
              <a:t>Every node in the network generates random time. And after this every nodes goes to sleep for that random time. Whoever wakes first can mine the block.</a:t>
            </a:r>
            <a:endParaRPr lang="en-US" altLang="ko-KR" sz="1400"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xmlns="" id="{4A297662-52A4-4DA7-BC65-40154A5C7DB8}"/>
              </a:ext>
            </a:extLst>
          </p:cNvPr>
          <p:cNvSpPr txBox="1"/>
          <p:nvPr/>
        </p:nvSpPr>
        <p:spPr>
          <a:xfrm>
            <a:off x="5740374" y="3724246"/>
            <a:ext cx="5779742" cy="523220"/>
          </a:xfrm>
          <a:prstGeom prst="rect">
            <a:avLst/>
          </a:prstGeom>
          <a:noFill/>
        </p:spPr>
        <p:txBody>
          <a:bodyPr wrap="square" rtlCol="0">
            <a:spAutoFit/>
          </a:bodyPr>
          <a:lstStyle/>
          <a:p>
            <a:r>
              <a:rPr lang="en-US" altLang="ko-KR" sz="1400" dirty="0" smtClean="0">
                <a:cs typeface="Arial" pitchFamily="34" charset="0"/>
              </a:rPr>
              <a:t>It uses trust in consensus method over </a:t>
            </a:r>
            <a:r>
              <a:rPr lang="en-US" altLang="ko-KR" sz="1400" dirty="0" err="1" smtClean="0">
                <a:cs typeface="Arial" pitchFamily="34" charset="0"/>
              </a:rPr>
              <a:t>IoT</a:t>
            </a:r>
            <a:r>
              <a:rPr lang="en-US" altLang="ko-KR" sz="1400" dirty="0" smtClean="0">
                <a:cs typeface="Arial" pitchFamily="34" charset="0"/>
              </a:rPr>
              <a:t> </a:t>
            </a:r>
            <a:r>
              <a:rPr lang="en-US" altLang="ko-KR" sz="1400" dirty="0" err="1" smtClean="0">
                <a:cs typeface="Arial" pitchFamily="34" charset="0"/>
              </a:rPr>
              <a:t>blockchain</a:t>
            </a:r>
            <a:r>
              <a:rPr lang="en-US" altLang="ko-KR" sz="1400" dirty="0" smtClean="0">
                <a:cs typeface="Arial" pitchFamily="34" charset="0"/>
              </a:rPr>
              <a:t>, here nodes mines the blocks accordingly with their </a:t>
            </a:r>
            <a:r>
              <a:rPr lang="en-US" altLang="ko-KR" sz="1400" dirty="0" err="1" smtClean="0">
                <a:cs typeface="Arial" pitchFamily="34" charset="0"/>
              </a:rPr>
              <a:t>behaviour</a:t>
            </a:r>
            <a:r>
              <a:rPr lang="en-US" altLang="ko-KR" sz="1400" dirty="0" smtClean="0">
                <a:cs typeface="Arial" pitchFamily="34" charset="0"/>
              </a:rPr>
              <a:t>.</a:t>
            </a:r>
            <a:endParaRPr lang="en-US" altLang="ko-KR" sz="1400" dirty="0">
              <a:cs typeface="Arial" pitchFamily="34" charset="0"/>
            </a:endParaRPr>
          </a:p>
        </p:txBody>
      </p:sp>
      <p:sp>
        <p:nvSpPr>
          <p:cNvPr id="27" name="TextBox 26">
            <a:extLst>
              <a:ext uri="{FF2B5EF4-FFF2-40B4-BE49-F238E27FC236}">
                <a16:creationId xmlns:a16="http://schemas.microsoft.com/office/drawing/2014/main" xmlns="" id="{4A297662-52A4-4DA7-BC65-40154A5C7DB8}"/>
              </a:ext>
            </a:extLst>
          </p:cNvPr>
          <p:cNvSpPr txBox="1"/>
          <p:nvPr/>
        </p:nvSpPr>
        <p:spPr>
          <a:xfrm>
            <a:off x="5740374" y="4762471"/>
            <a:ext cx="5779742" cy="738664"/>
          </a:xfrm>
          <a:prstGeom prst="rect">
            <a:avLst/>
          </a:prstGeom>
          <a:noFill/>
        </p:spPr>
        <p:txBody>
          <a:bodyPr wrap="square" rtlCol="0">
            <a:spAutoFit/>
          </a:bodyPr>
          <a:lstStyle/>
          <a:p>
            <a:r>
              <a:rPr lang="en-US" altLang="ko-KR" sz="1400" dirty="0" smtClean="0">
                <a:cs typeface="Arial" pitchFamily="34" charset="0"/>
              </a:rPr>
              <a:t>It is used in trust based environment. It provides scalable </a:t>
            </a:r>
            <a:r>
              <a:rPr lang="en-US" altLang="ko-KR" sz="1400" dirty="0" err="1" smtClean="0">
                <a:cs typeface="Arial" pitchFamily="34" charset="0"/>
              </a:rPr>
              <a:t>IoT</a:t>
            </a:r>
            <a:r>
              <a:rPr lang="en-US" altLang="ko-KR" sz="1400" dirty="0" smtClean="0">
                <a:cs typeface="Arial" pitchFamily="34" charset="0"/>
              </a:rPr>
              <a:t> business </a:t>
            </a:r>
            <a:r>
              <a:rPr lang="en-US" altLang="ko-KR" sz="1400" dirty="0" err="1" smtClean="0">
                <a:cs typeface="Arial" pitchFamily="34" charset="0"/>
              </a:rPr>
              <a:t>blockchain</a:t>
            </a:r>
            <a:r>
              <a:rPr lang="en-US" altLang="ko-KR" sz="1400" dirty="0" smtClean="0">
                <a:cs typeface="Arial" pitchFamily="34" charset="0"/>
              </a:rPr>
              <a:t> which validates trade and block with reduced computation time.</a:t>
            </a:r>
            <a:endParaRPr lang="en-US" altLang="ko-KR" sz="1400" dirty="0">
              <a:cs typeface="Arial" pitchFamily="34" charset="0"/>
            </a:endParaRPr>
          </a:p>
        </p:txBody>
      </p:sp>
      <p:sp>
        <p:nvSpPr>
          <p:cNvPr id="28" name="TextBox 27">
            <a:extLst>
              <a:ext uri="{FF2B5EF4-FFF2-40B4-BE49-F238E27FC236}">
                <a16:creationId xmlns:a16="http://schemas.microsoft.com/office/drawing/2014/main" xmlns="" id="{4A297662-52A4-4DA7-BC65-40154A5C7DB8}"/>
              </a:ext>
            </a:extLst>
          </p:cNvPr>
          <p:cNvSpPr txBox="1"/>
          <p:nvPr/>
        </p:nvSpPr>
        <p:spPr>
          <a:xfrm>
            <a:off x="5740374" y="5905471"/>
            <a:ext cx="5779742" cy="523220"/>
          </a:xfrm>
          <a:prstGeom prst="rect">
            <a:avLst/>
          </a:prstGeom>
          <a:noFill/>
        </p:spPr>
        <p:txBody>
          <a:bodyPr wrap="square" rtlCol="0">
            <a:spAutoFit/>
          </a:bodyPr>
          <a:lstStyle/>
          <a:p>
            <a:r>
              <a:rPr lang="en-US" sz="1400" dirty="0" smtClean="0"/>
              <a:t>It is designed for cooperative </a:t>
            </a:r>
            <a:r>
              <a:rPr lang="en-US" sz="1400" dirty="0" err="1" smtClean="0"/>
              <a:t>blockchain</a:t>
            </a:r>
            <a:r>
              <a:rPr lang="en-US" sz="1400" dirty="0" smtClean="0"/>
              <a:t> in which the miner node has to reveal its identity to mine a block. The identity is used as a stake.</a:t>
            </a:r>
            <a:endParaRPr lang="en-US" altLang="ko-KR" sz="1400" dirty="0">
              <a:cs typeface="Arial" pitchFamily="34" charset="0"/>
            </a:endParaRPr>
          </a:p>
        </p:txBody>
      </p:sp>
    </p:spTree>
    <p:extLst>
      <p:ext uri="{BB962C8B-B14F-4D97-AF65-F5344CB8AC3E}">
        <p14:creationId xmlns:p14="http://schemas.microsoft.com/office/powerpoint/2010/main" xmlns="" val="3979649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5457" y="419100"/>
            <a:ext cx="7468711"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Problem Descriptions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Box 4">
            <a:extLst>
              <a:ext uri="{FF2B5EF4-FFF2-40B4-BE49-F238E27FC236}">
                <a16:creationId xmlns:a16="http://schemas.microsoft.com/office/drawing/2014/main" xmlns="" id="{7E3887E1-7233-4173-A355-30C764DE2657}"/>
              </a:ext>
            </a:extLst>
          </p:cNvPr>
          <p:cNvSpPr txBox="1"/>
          <p:nvPr/>
        </p:nvSpPr>
        <p:spPr>
          <a:xfrm>
            <a:off x="1480499" y="1682197"/>
            <a:ext cx="9968551" cy="1323439"/>
          </a:xfrm>
          <a:prstGeom prst="rect">
            <a:avLst/>
          </a:prstGeom>
          <a:noFill/>
        </p:spPr>
        <p:txBody>
          <a:bodyPr wrap="square" rtlCol="0">
            <a:spAutoFit/>
          </a:bodyPr>
          <a:lstStyle/>
          <a:p>
            <a:r>
              <a:rPr lang="en-US" sz="2000" dirty="0" err="1" smtClean="0"/>
              <a:t>IoT</a:t>
            </a:r>
            <a:r>
              <a:rPr lang="en-US" sz="2000" dirty="0" smtClean="0"/>
              <a:t> is a non-cooperative distributed environment in which devices may not trust one another. </a:t>
            </a:r>
            <a:r>
              <a:rPr lang="en-US" sz="2000" dirty="0" err="1" smtClean="0"/>
              <a:t>Blockchain</a:t>
            </a:r>
            <a:r>
              <a:rPr lang="en-US" sz="2000" dirty="0" smtClean="0"/>
              <a:t> network in </a:t>
            </a:r>
            <a:r>
              <a:rPr lang="en-US" sz="2000" dirty="0" err="1" smtClean="0"/>
              <a:t>IoT</a:t>
            </a:r>
            <a:r>
              <a:rPr lang="en-US" sz="2000" dirty="0" smtClean="0"/>
              <a:t> requires an </a:t>
            </a:r>
            <a:r>
              <a:rPr lang="en-US" sz="2000" dirty="0" err="1" smtClean="0"/>
              <a:t>IoT</a:t>
            </a:r>
            <a:r>
              <a:rPr lang="en-US" sz="2000" dirty="0" smtClean="0"/>
              <a:t> device compatible consensus method, which needs low energy and computation power to mine a block so that every device in the network can participate.</a:t>
            </a:r>
          </a:p>
        </p:txBody>
      </p:sp>
      <p:sp>
        <p:nvSpPr>
          <p:cNvPr id="6" name="Parallelogram 15">
            <a:extLst>
              <a:ext uri="{FF2B5EF4-FFF2-40B4-BE49-F238E27FC236}">
                <a16:creationId xmlns:a16="http://schemas.microsoft.com/office/drawing/2014/main" xmlns="" id="{24ABDD0B-564D-4579-ACF2-A3B23447A0E6}"/>
              </a:ext>
            </a:extLst>
          </p:cNvPr>
          <p:cNvSpPr/>
          <p:nvPr/>
        </p:nvSpPr>
        <p:spPr>
          <a:xfrm rot="16200000">
            <a:off x="821613" y="1697282"/>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TextBox 6">
            <a:extLst>
              <a:ext uri="{FF2B5EF4-FFF2-40B4-BE49-F238E27FC236}">
                <a16:creationId xmlns:a16="http://schemas.microsoft.com/office/drawing/2014/main" xmlns="" id="{7E3887E1-7233-4173-A355-30C764DE2657}"/>
              </a:ext>
            </a:extLst>
          </p:cNvPr>
          <p:cNvSpPr txBox="1"/>
          <p:nvPr/>
        </p:nvSpPr>
        <p:spPr>
          <a:xfrm>
            <a:off x="1556699" y="3272872"/>
            <a:ext cx="9968551" cy="2554545"/>
          </a:xfrm>
          <a:prstGeom prst="rect">
            <a:avLst/>
          </a:prstGeom>
          <a:noFill/>
        </p:spPr>
        <p:txBody>
          <a:bodyPr wrap="square" rtlCol="0">
            <a:spAutoFit/>
          </a:bodyPr>
          <a:lstStyle/>
          <a:p>
            <a:r>
              <a:rPr lang="en-US" sz="2000" dirty="0" smtClean="0"/>
              <a:t>Due to the large number of messages exchanged in any </a:t>
            </a:r>
            <a:r>
              <a:rPr lang="en-US" sz="2000" dirty="0" err="1" smtClean="0"/>
              <a:t>IoT</a:t>
            </a:r>
            <a:r>
              <a:rPr lang="en-US" sz="2000" dirty="0" smtClean="0"/>
              <a:t> network, the consensus method should provide high scalability, high throughput as the number of transactions is high. The latency must be low so that a proposed transaction can be updated quickly. The network needs to have a large life time and must be able to perform its designated work for a long period without human intervention. Thus, the maintenance of the </a:t>
            </a:r>
            <a:r>
              <a:rPr lang="en-US" sz="2000" dirty="0" err="1" smtClean="0"/>
              <a:t>blockchain</a:t>
            </a:r>
            <a:r>
              <a:rPr lang="en-US" sz="2000" dirty="0" smtClean="0"/>
              <a:t> network must be resource-efficient so that the energy of </a:t>
            </a:r>
            <a:r>
              <a:rPr lang="en-US" sz="2000" dirty="0" err="1" smtClean="0"/>
              <a:t>IoT</a:t>
            </a:r>
            <a:r>
              <a:rPr lang="en-US" sz="2000" dirty="0" smtClean="0"/>
              <a:t> devices are not drained quickly. This entails that consensus must be reached quickly with minimal energy consumption at the </a:t>
            </a:r>
            <a:r>
              <a:rPr lang="en-US" sz="2000" dirty="0" err="1" smtClean="0"/>
              <a:t>IoT</a:t>
            </a:r>
            <a:r>
              <a:rPr lang="en-US" sz="2000" dirty="0" smtClean="0"/>
              <a:t> devices.</a:t>
            </a:r>
            <a:endParaRPr lang="en-US" sz="2000" dirty="0"/>
          </a:p>
        </p:txBody>
      </p:sp>
      <p:sp>
        <p:nvSpPr>
          <p:cNvPr id="8" name="Parallelogram 15">
            <a:extLst>
              <a:ext uri="{FF2B5EF4-FFF2-40B4-BE49-F238E27FC236}">
                <a16:creationId xmlns:a16="http://schemas.microsoft.com/office/drawing/2014/main" xmlns="" id="{24ABDD0B-564D-4579-ACF2-A3B23447A0E6}"/>
              </a:ext>
            </a:extLst>
          </p:cNvPr>
          <p:cNvSpPr/>
          <p:nvPr/>
        </p:nvSpPr>
        <p:spPr>
          <a:xfrm rot="16200000">
            <a:off x="916864" y="3287957"/>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p:nvPr/>
        </p:nvGrpSpPr>
        <p:grpSpPr>
          <a:xfrm>
            <a:off x="2722813" y="584036"/>
            <a:ext cx="6183062" cy="5835814"/>
            <a:chOff x="3592654" y="1960064"/>
            <a:chExt cx="1295380" cy="1295380"/>
          </a:xfrm>
        </p:grpSpPr>
        <p:sp>
          <p:nvSpPr>
            <p:cNvPr id="25" name="Oval 24"/>
            <p:cNvSpPr/>
            <p:nvPr/>
          </p:nvSpPr>
          <p:spPr>
            <a:xfrm>
              <a:off x="3592654" y="1960064"/>
              <a:ext cx="1295380" cy="1295380"/>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10" name="Oval 9"/>
            <p:cNvSpPr/>
            <p:nvPr/>
          </p:nvSpPr>
          <p:spPr>
            <a:xfrm>
              <a:off x="3700284" y="2067694"/>
              <a:ext cx="1080120" cy="1080120"/>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solidFill>
              </a:endParaRPr>
            </a:p>
          </p:txBody>
        </p:sp>
      </p:grpSp>
      <p:sp>
        <p:nvSpPr>
          <p:cNvPr id="12" name="Rectangle 11"/>
          <p:cNvSpPr/>
          <p:nvPr/>
        </p:nvSpPr>
        <p:spPr>
          <a:xfrm>
            <a:off x="3861282" y="1990725"/>
            <a:ext cx="3974165" cy="2585323"/>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PoEWAL</a:t>
            </a:r>
            <a:endPar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Consensus</a:t>
            </a:r>
          </a:p>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Mechanism</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xmlns="" val="26452696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3115" y="419100"/>
            <a:ext cx="701339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System Architecture</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026" name="Picture 2"/>
          <p:cNvPicPr>
            <a:picLocks noChangeAspect="1" noChangeArrowheads="1"/>
          </p:cNvPicPr>
          <p:nvPr/>
        </p:nvPicPr>
        <p:blipFill>
          <a:blip r:embed="rId2" cstate="print"/>
          <a:srcRect/>
          <a:stretch>
            <a:fillRect/>
          </a:stretch>
        </p:blipFill>
        <p:spPr bwMode="auto">
          <a:xfrm>
            <a:off x="2065972" y="1695450"/>
            <a:ext cx="6820853" cy="40544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82576" y="419100"/>
            <a:ext cx="767447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PoEWAL</a:t>
            </a: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Methodology</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026" name="Picture 2"/>
          <p:cNvPicPr>
            <a:picLocks noChangeAspect="1" noChangeArrowheads="1"/>
          </p:cNvPicPr>
          <p:nvPr/>
        </p:nvPicPr>
        <p:blipFill>
          <a:blip r:embed="rId2" cstate="print"/>
          <a:srcRect/>
          <a:stretch>
            <a:fillRect/>
          </a:stretch>
        </p:blipFill>
        <p:spPr bwMode="auto">
          <a:xfrm>
            <a:off x="622300" y="1776413"/>
            <a:ext cx="9326563" cy="9239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cstate="print"/>
          <a:srcRect/>
          <a:stretch>
            <a:fillRect/>
          </a:stretch>
        </p:blipFill>
        <p:spPr bwMode="auto">
          <a:xfrm>
            <a:off x="612775" y="2595563"/>
            <a:ext cx="9402763" cy="2066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82576" y="419100"/>
            <a:ext cx="767447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PoEWAL</a:t>
            </a: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Methodology</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2050" name="Picture 2"/>
          <p:cNvPicPr>
            <a:picLocks noChangeAspect="1" noChangeArrowheads="1"/>
          </p:cNvPicPr>
          <p:nvPr/>
        </p:nvPicPr>
        <p:blipFill>
          <a:blip r:embed="rId2" cstate="print"/>
          <a:srcRect/>
          <a:stretch>
            <a:fillRect/>
          </a:stretch>
        </p:blipFill>
        <p:spPr bwMode="auto">
          <a:xfrm>
            <a:off x="750888" y="1724025"/>
            <a:ext cx="9374187" cy="20002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779463" y="3609975"/>
            <a:ext cx="9355137" cy="2076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74002" y="419100"/>
            <a:ext cx="689163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Incentive for mining</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Box 4">
            <a:extLst>
              <a:ext uri="{FF2B5EF4-FFF2-40B4-BE49-F238E27FC236}">
                <a16:creationId xmlns:a16="http://schemas.microsoft.com/office/drawing/2014/main" xmlns="" id="{7E3887E1-7233-4173-A355-30C764DE2657}"/>
              </a:ext>
            </a:extLst>
          </p:cNvPr>
          <p:cNvSpPr txBox="1"/>
          <p:nvPr/>
        </p:nvSpPr>
        <p:spPr>
          <a:xfrm>
            <a:off x="1480499" y="1682197"/>
            <a:ext cx="9968551" cy="1015663"/>
          </a:xfrm>
          <a:prstGeom prst="rect">
            <a:avLst/>
          </a:prstGeom>
          <a:noFill/>
        </p:spPr>
        <p:txBody>
          <a:bodyPr wrap="square" rtlCol="0">
            <a:spAutoFit/>
          </a:bodyPr>
          <a:lstStyle/>
          <a:p>
            <a:r>
              <a:rPr lang="en-US" sz="2000" dirty="0" smtClean="0"/>
              <a:t>In an energy strapped environment, energy saving is a significant incentive and can be used to motivate the </a:t>
            </a:r>
            <a:r>
              <a:rPr lang="en-US" sz="2000" dirty="0" err="1" smtClean="0"/>
              <a:t>IoT</a:t>
            </a:r>
            <a:r>
              <a:rPr lang="en-US" sz="2000" dirty="0" smtClean="0"/>
              <a:t> devices for mining. A successful miner can be given two energy-saving incentives. </a:t>
            </a:r>
          </a:p>
        </p:txBody>
      </p:sp>
      <p:sp>
        <p:nvSpPr>
          <p:cNvPr id="6" name="Parallelogram 15">
            <a:extLst>
              <a:ext uri="{FF2B5EF4-FFF2-40B4-BE49-F238E27FC236}">
                <a16:creationId xmlns:a16="http://schemas.microsoft.com/office/drawing/2014/main" xmlns="" id="{24ABDD0B-564D-4579-ACF2-A3B23447A0E6}"/>
              </a:ext>
            </a:extLst>
          </p:cNvPr>
          <p:cNvSpPr/>
          <p:nvPr/>
        </p:nvSpPr>
        <p:spPr>
          <a:xfrm rot="16200000">
            <a:off x="821613" y="1697282"/>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TextBox 6">
            <a:extLst>
              <a:ext uri="{FF2B5EF4-FFF2-40B4-BE49-F238E27FC236}">
                <a16:creationId xmlns:a16="http://schemas.microsoft.com/office/drawing/2014/main" xmlns="" id="{7E3887E1-7233-4173-A355-30C764DE2657}"/>
              </a:ext>
            </a:extLst>
          </p:cNvPr>
          <p:cNvSpPr txBox="1"/>
          <p:nvPr/>
        </p:nvSpPr>
        <p:spPr>
          <a:xfrm>
            <a:off x="2042474" y="2834722"/>
            <a:ext cx="9225601" cy="707886"/>
          </a:xfrm>
          <a:prstGeom prst="rect">
            <a:avLst/>
          </a:prstGeom>
          <a:noFill/>
        </p:spPr>
        <p:txBody>
          <a:bodyPr wrap="square" rtlCol="0">
            <a:spAutoFit/>
          </a:bodyPr>
          <a:lstStyle/>
          <a:p>
            <a:r>
              <a:rPr lang="en-US" sz="2000" dirty="0" smtClean="0"/>
              <a:t>First, it may be given priority in transmission, thereby, reducing the probability of collision in contention-based communication. </a:t>
            </a:r>
          </a:p>
        </p:txBody>
      </p:sp>
      <p:sp>
        <p:nvSpPr>
          <p:cNvPr id="8" name="Parallelogram 15">
            <a:extLst>
              <a:ext uri="{FF2B5EF4-FFF2-40B4-BE49-F238E27FC236}">
                <a16:creationId xmlns:a16="http://schemas.microsoft.com/office/drawing/2014/main" xmlns="" id="{24ABDD0B-564D-4579-ACF2-A3B23447A0E6}"/>
              </a:ext>
            </a:extLst>
          </p:cNvPr>
          <p:cNvSpPr/>
          <p:nvPr/>
        </p:nvSpPr>
        <p:spPr>
          <a:xfrm rot="16200000">
            <a:off x="1645211" y="2845361"/>
            <a:ext cx="354479" cy="412750"/>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TextBox 9">
            <a:extLst>
              <a:ext uri="{FF2B5EF4-FFF2-40B4-BE49-F238E27FC236}">
                <a16:creationId xmlns:a16="http://schemas.microsoft.com/office/drawing/2014/main" xmlns="" id="{7E3887E1-7233-4173-A355-30C764DE2657}"/>
              </a:ext>
            </a:extLst>
          </p:cNvPr>
          <p:cNvSpPr txBox="1"/>
          <p:nvPr/>
        </p:nvSpPr>
        <p:spPr>
          <a:xfrm>
            <a:off x="2042474" y="3672922"/>
            <a:ext cx="9968551" cy="1015663"/>
          </a:xfrm>
          <a:prstGeom prst="rect">
            <a:avLst/>
          </a:prstGeom>
          <a:noFill/>
        </p:spPr>
        <p:txBody>
          <a:bodyPr wrap="square" rtlCol="0">
            <a:spAutoFit/>
          </a:bodyPr>
          <a:lstStyle/>
          <a:p>
            <a:r>
              <a:rPr lang="en-US" sz="2000" dirty="0" smtClean="0"/>
              <a:t>Second, the </a:t>
            </a:r>
            <a:r>
              <a:rPr lang="en-US" sz="2000" dirty="0" err="1" smtClean="0"/>
              <a:t>IoT</a:t>
            </a:r>
            <a:r>
              <a:rPr lang="en-US" sz="2000" dirty="0" smtClean="0"/>
              <a:t> device may be exempted from being a part of routing nodes. This reduces energy dissipation drastically as communication is an energy-intensive process. These incentives may be given for a fixed time period.</a:t>
            </a:r>
          </a:p>
        </p:txBody>
      </p:sp>
      <p:sp>
        <p:nvSpPr>
          <p:cNvPr id="14" name="Parallelogram 15">
            <a:extLst>
              <a:ext uri="{FF2B5EF4-FFF2-40B4-BE49-F238E27FC236}">
                <a16:creationId xmlns:a16="http://schemas.microsoft.com/office/drawing/2014/main" xmlns="" id="{24ABDD0B-564D-4579-ACF2-A3B23447A0E6}"/>
              </a:ext>
            </a:extLst>
          </p:cNvPr>
          <p:cNvSpPr/>
          <p:nvPr/>
        </p:nvSpPr>
        <p:spPr>
          <a:xfrm rot="16200000">
            <a:off x="1654736" y="3712136"/>
            <a:ext cx="354479" cy="412750"/>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2588" y="419100"/>
            <a:ext cx="883447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Analysis </a:t>
            </a: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a:t>
            </a: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nd Comparison</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2050" name="Picture 2"/>
          <p:cNvPicPr>
            <a:picLocks noChangeAspect="1" noChangeArrowheads="1"/>
          </p:cNvPicPr>
          <p:nvPr/>
        </p:nvPicPr>
        <p:blipFill>
          <a:blip r:embed="rId2" cstate="print"/>
          <a:srcRect/>
          <a:stretch>
            <a:fillRect/>
          </a:stretch>
        </p:blipFill>
        <p:spPr bwMode="auto">
          <a:xfrm>
            <a:off x="1684338" y="1943100"/>
            <a:ext cx="8497887" cy="3009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p:nvPr/>
        </p:nvGrpSpPr>
        <p:grpSpPr>
          <a:xfrm>
            <a:off x="2722813" y="584036"/>
            <a:ext cx="6183062" cy="5835814"/>
            <a:chOff x="3592654" y="1960064"/>
            <a:chExt cx="1295380" cy="1295380"/>
          </a:xfrm>
        </p:grpSpPr>
        <p:sp>
          <p:nvSpPr>
            <p:cNvPr id="25" name="Oval 24"/>
            <p:cNvSpPr/>
            <p:nvPr/>
          </p:nvSpPr>
          <p:spPr>
            <a:xfrm>
              <a:off x="3592654" y="1960064"/>
              <a:ext cx="1295380" cy="1295380"/>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10" name="Oval 9"/>
            <p:cNvSpPr/>
            <p:nvPr/>
          </p:nvSpPr>
          <p:spPr>
            <a:xfrm>
              <a:off x="3700284" y="2067694"/>
              <a:ext cx="1080120" cy="1080120"/>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solidFill>
              </a:endParaRPr>
            </a:p>
          </p:txBody>
        </p:sp>
      </p:grpSp>
      <p:sp>
        <p:nvSpPr>
          <p:cNvPr id="12" name="Rectangle 11"/>
          <p:cNvSpPr/>
          <p:nvPr/>
        </p:nvSpPr>
        <p:spPr>
          <a:xfrm>
            <a:off x="3604803" y="2552700"/>
            <a:ext cx="4487126" cy="175432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Performance</a:t>
            </a:r>
          </a:p>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Evaluation</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xmlns="" val="26452696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38123" y="419100"/>
            <a:ext cx="6763391"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Experimental Setup</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Rectangle 3"/>
          <p:cNvSpPr>
            <a:spLocks noGrp="1" noChangeArrowheads="1"/>
          </p:cNvSpPr>
          <p:nvPr>
            <p:ph type="body" idx="4294967295"/>
          </p:nvPr>
        </p:nvSpPr>
        <p:spPr>
          <a:xfrm>
            <a:off x="485774" y="1571624"/>
            <a:ext cx="11306175" cy="4219575"/>
          </a:xfrm>
          <a:prstGeom prst="rect">
            <a:avLst/>
          </a:prstGeom>
        </p:spPr>
        <p:txBody>
          <a:bodyPr/>
          <a:lstStyle/>
          <a:p>
            <a:pPr>
              <a:spcAft>
                <a:spcPts val="600"/>
              </a:spcAft>
            </a:pPr>
            <a:r>
              <a:rPr lang="en-US" sz="1600" dirty="0" smtClean="0"/>
              <a:t>The experiments were conducted with the help of the </a:t>
            </a:r>
            <a:r>
              <a:rPr lang="en-US" sz="1600" dirty="0" err="1" smtClean="0"/>
              <a:t>Contiki</a:t>
            </a:r>
            <a:r>
              <a:rPr lang="en-US" sz="1600" dirty="0" smtClean="0"/>
              <a:t>-COOJA simulator.</a:t>
            </a:r>
          </a:p>
          <a:p>
            <a:pPr>
              <a:spcAft>
                <a:spcPts val="600"/>
              </a:spcAft>
            </a:pPr>
            <a:r>
              <a:rPr lang="en-US" sz="1600" dirty="0" err="1" smtClean="0"/>
              <a:t>Tmote</a:t>
            </a:r>
            <a:r>
              <a:rPr lang="en-US" sz="1600" dirty="0" smtClean="0"/>
              <a:t> Sky sensor mote were taken because of limited storage and processing capability. </a:t>
            </a:r>
          </a:p>
          <a:p>
            <a:pPr>
              <a:spcAft>
                <a:spcPts val="600"/>
              </a:spcAft>
            </a:pPr>
            <a:r>
              <a:rPr lang="en-US" sz="1600" dirty="0" smtClean="0"/>
              <a:t>The setup details of a node include a). 250kbps 2.4GHz IEEE 802.15.4 </a:t>
            </a:r>
            <a:r>
              <a:rPr lang="en-US" sz="1600" dirty="0" err="1" smtClean="0"/>
              <a:t>Chipcon</a:t>
            </a:r>
            <a:r>
              <a:rPr lang="en-US" sz="1600" dirty="0" smtClean="0"/>
              <a:t> Wireless Tran receiver b). 8MHz Texas Instruments MSP430 microcontroller (10k RAM, 48k Flash) c). Integrated ADC, DAC, Supply Voltage Supervisor, and DMA Controller d).Integrated onboard antenna with 50m range indoors / 125m range outdoors e). Each node contains a </a:t>
            </a:r>
            <a:r>
              <a:rPr lang="en-US" sz="1600" dirty="0" err="1" smtClean="0"/>
              <a:t>TinyOS</a:t>
            </a:r>
            <a:r>
              <a:rPr lang="en-US" sz="1600" dirty="0" smtClean="0"/>
              <a:t> that supports mesh networking and communication implementation. Each experiment was conducted 100 times.</a:t>
            </a:r>
          </a:p>
          <a:p>
            <a:pPr>
              <a:spcAft>
                <a:spcPts val="600"/>
              </a:spcAft>
            </a:pPr>
            <a:r>
              <a:rPr lang="en-US" sz="1600" dirty="0" smtClean="0"/>
              <a:t>The experiments were partitioned into four phases. </a:t>
            </a:r>
          </a:p>
          <a:p>
            <a:pPr lvl="1">
              <a:spcAft>
                <a:spcPts val="600"/>
              </a:spcAft>
            </a:pPr>
            <a:r>
              <a:rPr lang="en-US" sz="1400" dirty="0" smtClean="0"/>
              <a:t>The first phase is solely related to </a:t>
            </a:r>
            <a:r>
              <a:rPr lang="en-US" sz="1400" dirty="0" err="1" smtClean="0"/>
              <a:t>PoEWAL</a:t>
            </a:r>
            <a:r>
              <a:rPr lang="en-US" sz="1400" dirty="0" smtClean="0"/>
              <a:t>. </a:t>
            </a:r>
          </a:p>
          <a:p>
            <a:pPr lvl="1">
              <a:spcAft>
                <a:spcPts val="600"/>
              </a:spcAft>
            </a:pPr>
            <a:r>
              <a:rPr lang="en-US" sz="1400" dirty="0" smtClean="0"/>
              <a:t>In the second phase, initially, each consensus algorithm is simulated in the </a:t>
            </a:r>
            <a:r>
              <a:rPr lang="en-US" sz="1400" dirty="0" err="1" smtClean="0"/>
              <a:t>Contiki</a:t>
            </a:r>
            <a:r>
              <a:rPr lang="en-US" sz="1400" dirty="0" smtClean="0"/>
              <a:t>-COOJA simulator. The consensus time is calculated using different algorithms with a single instance of an algorithm running at a time. </a:t>
            </a:r>
          </a:p>
          <a:p>
            <a:pPr lvl="1">
              <a:spcAft>
                <a:spcPts val="600"/>
              </a:spcAft>
            </a:pPr>
            <a:r>
              <a:rPr lang="en-US" sz="1400" dirty="0" smtClean="0"/>
              <a:t>The third phase evaluates the variation in energy consumption with the transactions mined.</a:t>
            </a:r>
          </a:p>
          <a:p>
            <a:pPr lvl="1">
              <a:spcAft>
                <a:spcPts val="600"/>
              </a:spcAft>
            </a:pPr>
            <a:r>
              <a:rPr lang="en-US" sz="1400" dirty="0" smtClean="0"/>
              <a:t>In the fourth phase, each consensus algorithm was simulated successively.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18813" y="428625"/>
            <a:ext cx="8763938"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About the research Paper</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3"/>
          <p:cNvSpPr/>
          <p:nvPr/>
        </p:nvSpPr>
        <p:spPr>
          <a:xfrm>
            <a:off x="600075" y="2986385"/>
            <a:ext cx="4791075" cy="1200329"/>
          </a:xfrm>
          <a:prstGeom prst="rect">
            <a:avLst/>
          </a:prstGeom>
        </p:spPr>
        <p:txBody>
          <a:bodyPr wrap="square">
            <a:spAutoFit/>
          </a:bodyPr>
          <a:lstStyle/>
          <a:p>
            <a:r>
              <a:rPr lang="en-US" dirty="0" smtClean="0"/>
              <a:t>Received 31</a:t>
            </a:r>
            <a:r>
              <a:rPr lang="en-US" baseline="30000" dirty="0" smtClean="0"/>
              <a:t>st</a:t>
            </a:r>
            <a:r>
              <a:rPr lang="en-US" dirty="0" smtClean="0"/>
              <a:t> January 2020</a:t>
            </a:r>
          </a:p>
          <a:p>
            <a:r>
              <a:rPr lang="en-US" dirty="0" smtClean="0"/>
              <a:t>Received in revised form 1</a:t>
            </a:r>
            <a:r>
              <a:rPr lang="en-US" baseline="30000" dirty="0" smtClean="0"/>
              <a:t>st</a:t>
            </a:r>
            <a:r>
              <a:rPr lang="en-US" dirty="0" smtClean="0"/>
              <a:t> November 2020</a:t>
            </a:r>
          </a:p>
          <a:p>
            <a:r>
              <a:rPr lang="en-US" dirty="0" smtClean="0"/>
              <a:t>Accepted 5</a:t>
            </a:r>
            <a:r>
              <a:rPr lang="en-US" baseline="30000" dirty="0" smtClean="0"/>
              <a:t>th</a:t>
            </a:r>
            <a:r>
              <a:rPr lang="en-US" dirty="0" smtClean="0"/>
              <a:t> November 2020</a:t>
            </a:r>
          </a:p>
          <a:p>
            <a:r>
              <a:rPr lang="en-US" dirty="0" smtClean="0"/>
              <a:t>Available online 7</a:t>
            </a:r>
            <a:r>
              <a:rPr lang="en-US" baseline="30000" dirty="0" smtClean="0"/>
              <a:t>th</a:t>
            </a:r>
            <a:r>
              <a:rPr lang="en-US" dirty="0" smtClean="0"/>
              <a:t> November 2020</a:t>
            </a:r>
            <a:endParaRPr lang="en-US" dirty="0"/>
          </a:p>
        </p:txBody>
      </p:sp>
      <p:sp>
        <p:nvSpPr>
          <p:cNvPr id="5" name="Rectangle 4"/>
          <p:cNvSpPr/>
          <p:nvPr/>
        </p:nvSpPr>
        <p:spPr>
          <a:xfrm>
            <a:off x="8806522" y="3000375"/>
            <a:ext cx="2307683" cy="1938992"/>
          </a:xfrm>
          <a:prstGeom prst="rect">
            <a:avLst/>
          </a:prstGeom>
        </p:spPr>
        <p:txBody>
          <a:bodyPr wrap="none">
            <a:spAutoFit/>
          </a:bodyPr>
          <a:lstStyle/>
          <a:p>
            <a:r>
              <a:rPr lang="en-US" sz="2400" dirty="0" smtClean="0"/>
              <a:t>Authors:</a:t>
            </a:r>
          </a:p>
          <a:p>
            <a:r>
              <a:rPr lang="en-US" sz="2400" dirty="0" err="1" smtClean="0"/>
              <a:t>Raghav</a:t>
            </a:r>
            <a:endParaRPr lang="en-US" sz="2400" dirty="0" smtClean="0"/>
          </a:p>
          <a:p>
            <a:r>
              <a:rPr lang="en-US" sz="2400" dirty="0" err="1" smtClean="0"/>
              <a:t>Nitish</a:t>
            </a:r>
            <a:r>
              <a:rPr lang="en-US" sz="2400" dirty="0" smtClean="0"/>
              <a:t> </a:t>
            </a:r>
            <a:r>
              <a:rPr lang="en-US" sz="2400" dirty="0" err="1" smtClean="0"/>
              <a:t>Andola</a:t>
            </a:r>
            <a:endParaRPr lang="en-US" sz="2400" dirty="0" smtClean="0"/>
          </a:p>
          <a:p>
            <a:r>
              <a:rPr lang="en-US" sz="2400" dirty="0" err="1" smtClean="0"/>
              <a:t>S.Venkatesan</a:t>
            </a:r>
            <a:endParaRPr lang="en-US" sz="2400" dirty="0" smtClean="0"/>
          </a:p>
          <a:p>
            <a:r>
              <a:rPr lang="en-US" sz="2400" dirty="0" err="1" smtClean="0"/>
              <a:t>Shekhar</a:t>
            </a:r>
            <a:r>
              <a:rPr lang="en-US" sz="2400" dirty="0" smtClean="0"/>
              <a:t> </a:t>
            </a:r>
            <a:r>
              <a:rPr lang="en-US" sz="2400" dirty="0" err="1" smtClean="0"/>
              <a:t>Verma</a:t>
            </a:r>
            <a:endParaRPr lang="en-US" sz="2400" dirty="0"/>
          </a:p>
        </p:txBody>
      </p:sp>
      <p:sp>
        <p:nvSpPr>
          <p:cNvPr id="6" name="Rectangle 5"/>
          <p:cNvSpPr/>
          <p:nvPr/>
        </p:nvSpPr>
        <p:spPr>
          <a:xfrm>
            <a:off x="617367" y="4168259"/>
            <a:ext cx="3954929" cy="646331"/>
          </a:xfrm>
          <a:prstGeom prst="rect">
            <a:avLst/>
          </a:prstGeom>
        </p:spPr>
        <p:txBody>
          <a:bodyPr wrap="none">
            <a:spAutoFit/>
          </a:bodyPr>
          <a:lstStyle/>
          <a:p>
            <a:r>
              <a:rPr lang="en-US" dirty="0" smtClean="0"/>
              <a:t>Pervasive and Mobile Computing 69,</a:t>
            </a:r>
          </a:p>
          <a:p>
            <a:r>
              <a:rPr lang="en-US" dirty="0" smtClean="0"/>
              <a:t>2020 Published by Elsevier B.V.</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54705" y="419100"/>
            <a:ext cx="273023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Resu</a:t>
            </a: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lts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3074" name="Picture 2"/>
          <p:cNvPicPr>
            <a:picLocks noChangeAspect="1" noChangeArrowheads="1"/>
          </p:cNvPicPr>
          <p:nvPr/>
        </p:nvPicPr>
        <p:blipFill>
          <a:blip r:embed="rId2" cstate="print"/>
          <a:srcRect/>
          <a:stretch>
            <a:fillRect/>
          </a:stretch>
        </p:blipFill>
        <p:spPr bwMode="auto">
          <a:xfrm>
            <a:off x="442913" y="1419225"/>
            <a:ext cx="5343525" cy="42672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6645275" y="1544638"/>
            <a:ext cx="4633913" cy="3559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54705" y="419100"/>
            <a:ext cx="273023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Resu</a:t>
            </a: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lts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4099" name="Picture 3"/>
          <p:cNvPicPr>
            <a:picLocks noChangeAspect="1" noChangeArrowheads="1"/>
          </p:cNvPicPr>
          <p:nvPr/>
        </p:nvPicPr>
        <p:blipFill>
          <a:blip r:embed="rId2" cstate="print"/>
          <a:srcRect/>
          <a:stretch>
            <a:fillRect/>
          </a:stretch>
        </p:blipFill>
        <p:spPr bwMode="auto">
          <a:xfrm>
            <a:off x="506413" y="1954213"/>
            <a:ext cx="4359275" cy="3406775"/>
          </a:xfrm>
          <a:prstGeom prst="rect">
            <a:avLst/>
          </a:prstGeom>
          <a:noFill/>
          <a:ln w="9525">
            <a:noFill/>
            <a:miter lim="800000"/>
            <a:headEnd/>
            <a:tailEnd/>
          </a:ln>
        </p:spPr>
      </p:pic>
      <p:pic>
        <p:nvPicPr>
          <p:cNvPr id="4100" name="Picture 4"/>
          <p:cNvPicPr>
            <a:picLocks noChangeAspect="1" noChangeArrowheads="1"/>
          </p:cNvPicPr>
          <p:nvPr/>
        </p:nvPicPr>
        <p:blipFill>
          <a:blip r:embed="rId3" cstate="print"/>
          <a:srcRect/>
          <a:stretch>
            <a:fillRect/>
          </a:stretch>
        </p:blipFill>
        <p:spPr bwMode="auto">
          <a:xfrm>
            <a:off x="7092950" y="1735138"/>
            <a:ext cx="4367213" cy="3635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10300" y="419100"/>
            <a:ext cx="4019049"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Conclusion</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Box 4">
            <a:extLst>
              <a:ext uri="{FF2B5EF4-FFF2-40B4-BE49-F238E27FC236}">
                <a16:creationId xmlns:a16="http://schemas.microsoft.com/office/drawing/2014/main" xmlns="" id="{7E3887E1-7233-4173-A355-30C764DE2657}"/>
              </a:ext>
            </a:extLst>
          </p:cNvPr>
          <p:cNvSpPr txBox="1"/>
          <p:nvPr/>
        </p:nvSpPr>
        <p:spPr>
          <a:xfrm>
            <a:off x="1480499" y="1682197"/>
            <a:ext cx="9968551" cy="1015663"/>
          </a:xfrm>
          <a:prstGeom prst="rect">
            <a:avLst/>
          </a:prstGeom>
          <a:noFill/>
        </p:spPr>
        <p:txBody>
          <a:bodyPr wrap="square" rtlCol="0">
            <a:spAutoFit/>
          </a:bodyPr>
          <a:lstStyle/>
          <a:p>
            <a:r>
              <a:rPr lang="en-US" sz="2000" dirty="0" smtClean="0"/>
              <a:t>Proof of Elapsed Work And Luck consensus method for </a:t>
            </a:r>
            <a:r>
              <a:rPr lang="en-US" sz="2000" dirty="0" err="1" smtClean="0"/>
              <a:t>IoT</a:t>
            </a:r>
            <a:r>
              <a:rPr lang="en-US" sz="2000" dirty="0" smtClean="0"/>
              <a:t> </a:t>
            </a:r>
            <a:r>
              <a:rPr lang="en-US" sz="2000" dirty="0" err="1" smtClean="0"/>
              <a:t>blockchain</a:t>
            </a:r>
            <a:r>
              <a:rPr lang="en-US" sz="2000" dirty="0" smtClean="0"/>
              <a:t>, method emphasizes that consensus can be reached by partially solving a problem in fixed time rather than completely solving a problem in variable time.</a:t>
            </a:r>
          </a:p>
        </p:txBody>
      </p:sp>
      <p:sp>
        <p:nvSpPr>
          <p:cNvPr id="7" name="TextBox 6">
            <a:extLst>
              <a:ext uri="{FF2B5EF4-FFF2-40B4-BE49-F238E27FC236}">
                <a16:creationId xmlns:a16="http://schemas.microsoft.com/office/drawing/2014/main" xmlns="" id="{7E3887E1-7233-4173-A355-30C764DE2657}"/>
              </a:ext>
            </a:extLst>
          </p:cNvPr>
          <p:cNvSpPr txBox="1"/>
          <p:nvPr/>
        </p:nvSpPr>
        <p:spPr>
          <a:xfrm>
            <a:off x="1499549" y="2739472"/>
            <a:ext cx="9968551" cy="1015663"/>
          </a:xfrm>
          <a:prstGeom prst="rect">
            <a:avLst/>
          </a:prstGeom>
          <a:noFill/>
        </p:spPr>
        <p:txBody>
          <a:bodyPr wrap="square" rtlCol="0">
            <a:spAutoFit/>
          </a:bodyPr>
          <a:lstStyle/>
          <a:p>
            <a:r>
              <a:rPr lang="en-US" sz="2000" dirty="0" smtClean="0"/>
              <a:t>There is no exponential increase in energy consumption with an increase of difficulty level. The results also show that there is a trade-off between the possibility of forking and energy consumption. </a:t>
            </a:r>
          </a:p>
        </p:txBody>
      </p:sp>
      <p:sp>
        <p:nvSpPr>
          <p:cNvPr id="8" name="TextBox 7">
            <a:extLst>
              <a:ext uri="{FF2B5EF4-FFF2-40B4-BE49-F238E27FC236}">
                <a16:creationId xmlns:a16="http://schemas.microsoft.com/office/drawing/2014/main" xmlns="" id="{7E3887E1-7233-4173-A355-30C764DE2657}"/>
              </a:ext>
            </a:extLst>
          </p:cNvPr>
          <p:cNvSpPr txBox="1"/>
          <p:nvPr/>
        </p:nvSpPr>
        <p:spPr>
          <a:xfrm>
            <a:off x="1518599" y="3863422"/>
            <a:ext cx="9968551" cy="1938992"/>
          </a:xfrm>
          <a:prstGeom prst="rect">
            <a:avLst/>
          </a:prstGeom>
          <a:noFill/>
        </p:spPr>
        <p:txBody>
          <a:bodyPr wrap="square" rtlCol="0">
            <a:spAutoFit/>
          </a:bodyPr>
          <a:lstStyle/>
          <a:p>
            <a:r>
              <a:rPr lang="en-US" sz="2000" dirty="0" err="1" smtClean="0"/>
              <a:t>PoEWAL</a:t>
            </a:r>
            <a:r>
              <a:rPr lang="en-US" sz="2000" dirty="0" smtClean="0"/>
              <a:t> was compared with other probabilistic consensus methods in terms of consensus time, energy consumption, and network latency. The results showed that </a:t>
            </a:r>
            <a:r>
              <a:rPr lang="en-US" sz="2000" dirty="0" err="1" smtClean="0"/>
              <a:t>PoEWAL</a:t>
            </a:r>
            <a:r>
              <a:rPr lang="en-US" sz="2000" dirty="0" smtClean="0"/>
              <a:t> consumes low energy consumption with less consensus time and latency of the network. By dynamically tuning the time period of solving the puzzle, </a:t>
            </a:r>
            <a:r>
              <a:rPr lang="en-US" sz="2000" dirty="0" err="1" smtClean="0"/>
              <a:t>PoEWAL</a:t>
            </a:r>
            <a:r>
              <a:rPr lang="en-US" sz="2000" dirty="0" smtClean="0"/>
              <a:t> can avoid forking and excessive energy consumption, and can be a viable candidate as a probabilistic consensus method for </a:t>
            </a:r>
            <a:r>
              <a:rPr lang="en-US" sz="2000" dirty="0" err="1" smtClean="0"/>
              <a:t>IoT</a:t>
            </a:r>
            <a:r>
              <a:rPr lang="en-US" sz="2000" dirty="0" smtClean="0"/>
              <a:t> </a:t>
            </a:r>
            <a:r>
              <a:rPr lang="en-US" sz="2000" dirty="0" err="1" smtClean="0"/>
              <a:t>blockchain</a:t>
            </a:r>
            <a:r>
              <a:rPr lang="en-US" sz="2000" dirty="0" smtClean="0"/>
              <a:t>.</a:t>
            </a:r>
          </a:p>
        </p:txBody>
      </p:sp>
      <p:sp>
        <p:nvSpPr>
          <p:cNvPr id="10" name="Parallelogram 15">
            <a:extLst>
              <a:ext uri="{FF2B5EF4-FFF2-40B4-BE49-F238E27FC236}">
                <a16:creationId xmlns:a16="http://schemas.microsoft.com/office/drawing/2014/main" xmlns="" id="{24ABDD0B-564D-4579-ACF2-A3B23447A0E6}"/>
              </a:ext>
            </a:extLst>
          </p:cNvPr>
          <p:cNvSpPr/>
          <p:nvPr/>
        </p:nvSpPr>
        <p:spPr>
          <a:xfrm rot="16200000">
            <a:off x="821613" y="1697282"/>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1" name="Parallelogram 15">
            <a:extLst>
              <a:ext uri="{FF2B5EF4-FFF2-40B4-BE49-F238E27FC236}">
                <a16:creationId xmlns:a16="http://schemas.microsoft.com/office/drawing/2014/main" xmlns="" id="{24ABDD0B-564D-4579-ACF2-A3B23447A0E6}"/>
              </a:ext>
            </a:extLst>
          </p:cNvPr>
          <p:cNvSpPr/>
          <p:nvPr/>
        </p:nvSpPr>
        <p:spPr>
          <a:xfrm rot="16200000">
            <a:off x="812088" y="2802182"/>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 name="Parallelogram 15">
            <a:extLst>
              <a:ext uri="{FF2B5EF4-FFF2-40B4-BE49-F238E27FC236}">
                <a16:creationId xmlns:a16="http://schemas.microsoft.com/office/drawing/2014/main" xmlns="" id="{24ABDD0B-564D-4579-ACF2-A3B23447A0E6}"/>
              </a:ext>
            </a:extLst>
          </p:cNvPr>
          <p:cNvSpPr/>
          <p:nvPr/>
        </p:nvSpPr>
        <p:spPr>
          <a:xfrm rot="16200000">
            <a:off x="859713" y="3888033"/>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9537" y="419100"/>
            <a:ext cx="3980578"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References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Box 4">
            <a:extLst>
              <a:ext uri="{FF2B5EF4-FFF2-40B4-BE49-F238E27FC236}">
                <a16:creationId xmlns:a16="http://schemas.microsoft.com/office/drawing/2014/main" xmlns="" id="{7E3887E1-7233-4173-A355-30C764DE2657}"/>
              </a:ext>
            </a:extLst>
          </p:cNvPr>
          <p:cNvSpPr txBox="1"/>
          <p:nvPr/>
        </p:nvSpPr>
        <p:spPr>
          <a:xfrm>
            <a:off x="1575749" y="1777447"/>
            <a:ext cx="9968551" cy="400110"/>
          </a:xfrm>
          <a:prstGeom prst="rect">
            <a:avLst/>
          </a:prstGeom>
          <a:noFill/>
        </p:spPr>
        <p:txBody>
          <a:bodyPr wrap="square" rtlCol="0">
            <a:spAutoFit/>
          </a:bodyPr>
          <a:lstStyle/>
          <a:p>
            <a:r>
              <a:rPr lang="en-US" sz="2000" u="sng" dirty="0" smtClean="0">
                <a:solidFill>
                  <a:schemeClr val="accent2"/>
                </a:solidFill>
              </a:rPr>
              <a:t>https://www.sciencedirect.com/science/article/abs/pii/S1574119220301279</a:t>
            </a:r>
          </a:p>
        </p:txBody>
      </p:sp>
      <p:sp>
        <p:nvSpPr>
          <p:cNvPr id="7" name="Oval 21">
            <a:extLst>
              <a:ext uri="{FF2B5EF4-FFF2-40B4-BE49-F238E27FC236}">
                <a16:creationId xmlns:a16="http://schemas.microsoft.com/office/drawing/2014/main" xmlns="" id="{B92F2676-D90E-40BF-8AC5-C623D6EC5932}"/>
              </a:ext>
            </a:extLst>
          </p:cNvPr>
          <p:cNvSpPr>
            <a:spLocks noChangeAspect="1"/>
          </p:cNvSpPr>
          <p:nvPr/>
        </p:nvSpPr>
        <p:spPr>
          <a:xfrm>
            <a:off x="1032300" y="1741638"/>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 name="TextBox 5">
            <a:extLst>
              <a:ext uri="{FF2B5EF4-FFF2-40B4-BE49-F238E27FC236}">
                <a16:creationId xmlns:a16="http://schemas.microsoft.com/office/drawing/2014/main" xmlns="" id="{7E3887E1-7233-4173-A355-30C764DE2657}"/>
              </a:ext>
            </a:extLst>
          </p:cNvPr>
          <p:cNvSpPr txBox="1"/>
          <p:nvPr/>
        </p:nvSpPr>
        <p:spPr>
          <a:xfrm>
            <a:off x="1585274" y="2310847"/>
            <a:ext cx="9968551" cy="707886"/>
          </a:xfrm>
          <a:prstGeom prst="rect">
            <a:avLst/>
          </a:prstGeom>
          <a:noFill/>
        </p:spPr>
        <p:txBody>
          <a:bodyPr wrap="square" rtlCol="0">
            <a:spAutoFit/>
          </a:bodyPr>
          <a:lstStyle/>
          <a:p>
            <a:r>
              <a:rPr lang="en-US" sz="2000" u="sng" dirty="0" smtClean="0">
                <a:solidFill>
                  <a:schemeClr val="accent2"/>
                </a:solidFill>
              </a:rPr>
              <a:t>https://www.researchgate.net/publication/325661355_Blockchain_technology_for_security_issues_and_challenges_in_IoT</a:t>
            </a:r>
          </a:p>
        </p:txBody>
      </p:sp>
      <p:sp>
        <p:nvSpPr>
          <p:cNvPr id="8" name="Oval 21">
            <a:extLst>
              <a:ext uri="{FF2B5EF4-FFF2-40B4-BE49-F238E27FC236}">
                <a16:creationId xmlns:a16="http://schemas.microsoft.com/office/drawing/2014/main" xmlns="" id="{B92F2676-D90E-40BF-8AC5-C623D6EC5932}"/>
              </a:ext>
            </a:extLst>
          </p:cNvPr>
          <p:cNvSpPr>
            <a:spLocks noChangeAspect="1"/>
          </p:cNvSpPr>
          <p:nvPr/>
        </p:nvSpPr>
        <p:spPr>
          <a:xfrm>
            <a:off x="1041825" y="2417913"/>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TextBox 8">
            <a:extLst>
              <a:ext uri="{FF2B5EF4-FFF2-40B4-BE49-F238E27FC236}">
                <a16:creationId xmlns:a16="http://schemas.microsoft.com/office/drawing/2014/main" xmlns="" id="{7E3887E1-7233-4173-A355-30C764DE2657}"/>
              </a:ext>
            </a:extLst>
          </p:cNvPr>
          <p:cNvSpPr txBox="1"/>
          <p:nvPr/>
        </p:nvSpPr>
        <p:spPr>
          <a:xfrm>
            <a:off x="1594799" y="3015697"/>
            <a:ext cx="9968551" cy="707886"/>
          </a:xfrm>
          <a:prstGeom prst="rect">
            <a:avLst/>
          </a:prstGeom>
          <a:noFill/>
        </p:spPr>
        <p:txBody>
          <a:bodyPr wrap="square" rtlCol="0">
            <a:spAutoFit/>
          </a:bodyPr>
          <a:lstStyle/>
          <a:p>
            <a:r>
              <a:rPr lang="en-US" sz="2000" u="sng" dirty="0" smtClean="0">
                <a:solidFill>
                  <a:schemeClr val="accent2"/>
                </a:solidFill>
              </a:rPr>
              <a:t>https://www.researchgate.net/publication/312218574_Blockchain_for_IoT_Security_and_Privacy_The_Case_Study_of_a_Smart_Home</a:t>
            </a:r>
          </a:p>
        </p:txBody>
      </p:sp>
      <p:sp>
        <p:nvSpPr>
          <p:cNvPr id="10" name="Oval 21">
            <a:extLst>
              <a:ext uri="{FF2B5EF4-FFF2-40B4-BE49-F238E27FC236}">
                <a16:creationId xmlns:a16="http://schemas.microsoft.com/office/drawing/2014/main" xmlns="" id="{B92F2676-D90E-40BF-8AC5-C623D6EC5932}"/>
              </a:ext>
            </a:extLst>
          </p:cNvPr>
          <p:cNvSpPr>
            <a:spLocks noChangeAspect="1"/>
          </p:cNvSpPr>
          <p:nvPr/>
        </p:nvSpPr>
        <p:spPr>
          <a:xfrm>
            <a:off x="1041825" y="3075138"/>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1" name="TextBox 10">
            <a:extLst>
              <a:ext uri="{FF2B5EF4-FFF2-40B4-BE49-F238E27FC236}">
                <a16:creationId xmlns:a16="http://schemas.microsoft.com/office/drawing/2014/main" xmlns="" id="{7E3887E1-7233-4173-A355-30C764DE2657}"/>
              </a:ext>
            </a:extLst>
          </p:cNvPr>
          <p:cNvSpPr txBox="1"/>
          <p:nvPr/>
        </p:nvSpPr>
        <p:spPr>
          <a:xfrm>
            <a:off x="1575749" y="3758647"/>
            <a:ext cx="9968551" cy="1015663"/>
          </a:xfrm>
          <a:prstGeom prst="rect">
            <a:avLst/>
          </a:prstGeom>
          <a:noFill/>
        </p:spPr>
        <p:txBody>
          <a:bodyPr wrap="square" rtlCol="0">
            <a:spAutoFit/>
          </a:bodyPr>
          <a:lstStyle/>
          <a:p>
            <a:r>
              <a:rPr lang="en-US" sz="2000" u="sng" dirty="0" smtClean="0">
                <a:solidFill>
                  <a:schemeClr val="accent2"/>
                </a:solidFill>
              </a:rPr>
              <a:t>https://www.google.com/url?sa=t&amp;rct=j&amp;q=&amp;esrc=s&amp;source=web&amp;cd=&amp;ved=2ahUKEwjXlJWPh_7vAhXCzDgGHdI5DRoQFjABegQIAxAD&amp;url=https%3A%2F%2Fbitcoin.org%2Fbitcoin.pdf&amp;usg=AOvVaw05-4mYD7EyyKjwcHh8i0Vw</a:t>
            </a:r>
          </a:p>
        </p:txBody>
      </p:sp>
      <p:sp>
        <p:nvSpPr>
          <p:cNvPr id="12" name="Oval 21">
            <a:extLst>
              <a:ext uri="{FF2B5EF4-FFF2-40B4-BE49-F238E27FC236}">
                <a16:creationId xmlns:a16="http://schemas.microsoft.com/office/drawing/2014/main" xmlns="" id="{B92F2676-D90E-40BF-8AC5-C623D6EC5932}"/>
              </a:ext>
            </a:extLst>
          </p:cNvPr>
          <p:cNvSpPr>
            <a:spLocks noChangeAspect="1"/>
          </p:cNvSpPr>
          <p:nvPr/>
        </p:nvSpPr>
        <p:spPr>
          <a:xfrm>
            <a:off x="1060875" y="3875238"/>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3" name="TextBox 12">
            <a:extLst>
              <a:ext uri="{FF2B5EF4-FFF2-40B4-BE49-F238E27FC236}">
                <a16:creationId xmlns:a16="http://schemas.microsoft.com/office/drawing/2014/main" xmlns="" id="{7E3887E1-7233-4173-A355-30C764DE2657}"/>
              </a:ext>
            </a:extLst>
          </p:cNvPr>
          <p:cNvSpPr txBox="1"/>
          <p:nvPr/>
        </p:nvSpPr>
        <p:spPr>
          <a:xfrm>
            <a:off x="1566224" y="4882597"/>
            <a:ext cx="9968551" cy="400110"/>
          </a:xfrm>
          <a:prstGeom prst="rect">
            <a:avLst/>
          </a:prstGeom>
          <a:noFill/>
        </p:spPr>
        <p:txBody>
          <a:bodyPr wrap="square" rtlCol="0">
            <a:spAutoFit/>
          </a:bodyPr>
          <a:lstStyle/>
          <a:p>
            <a:r>
              <a:rPr lang="en-US" sz="2000" u="sng" dirty="0" smtClean="0">
                <a:solidFill>
                  <a:schemeClr val="accent2"/>
                </a:solidFill>
              </a:rPr>
              <a:t>http://ijns.jalaxy.com.tw/contents/ijns-v19-n5/ijns-2017-v19-n5-p653-659.pdf</a:t>
            </a:r>
          </a:p>
        </p:txBody>
      </p:sp>
      <p:sp>
        <p:nvSpPr>
          <p:cNvPr id="14" name="Oval 21">
            <a:extLst>
              <a:ext uri="{FF2B5EF4-FFF2-40B4-BE49-F238E27FC236}">
                <a16:creationId xmlns:a16="http://schemas.microsoft.com/office/drawing/2014/main" xmlns="" id="{B92F2676-D90E-40BF-8AC5-C623D6EC5932}"/>
              </a:ext>
            </a:extLst>
          </p:cNvPr>
          <p:cNvSpPr>
            <a:spLocks noChangeAspect="1"/>
          </p:cNvSpPr>
          <p:nvPr/>
        </p:nvSpPr>
        <p:spPr>
          <a:xfrm>
            <a:off x="1070400" y="4808688"/>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6388">
            <a:extLst>
              <a:ext uri="{FF2B5EF4-FFF2-40B4-BE49-F238E27FC236}">
                <a16:creationId xmlns:a16="http://schemas.microsoft.com/office/drawing/2014/main" xmlns="" id="{CC3B5B32-6829-43AA-B2B5-FD70700A3358}"/>
              </a:ext>
            </a:extLst>
          </p:cNvPr>
          <p:cNvGrpSpPr/>
          <p:nvPr/>
        </p:nvGrpSpPr>
        <p:grpSpPr>
          <a:xfrm flipH="1">
            <a:off x="8015840" y="2372011"/>
            <a:ext cx="1725194" cy="3399320"/>
            <a:chOff x="4362111" y="2245352"/>
            <a:chExt cx="1526744" cy="3008292"/>
          </a:xfrm>
          <a:solidFill>
            <a:schemeClr val="accent2"/>
          </a:solidFill>
        </p:grpSpPr>
        <p:grpSp>
          <p:nvGrpSpPr>
            <p:cNvPr id="19" name="Group 16387">
              <a:extLst>
                <a:ext uri="{FF2B5EF4-FFF2-40B4-BE49-F238E27FC236}">
                  <a16:creationId xmlns:a16="http://schemas.microsoft.com/office/drawing/2014/main" xmlns="" id="{D4125A60-46BA-423B-843B-210BED3E058B}"/>
                </a:ext>
              </a:extLst>
            </p:cNvPr>
            <p:cNvGrpSpPr/>
            <p:nvPr/>
          </p:nvGrpSpPr>
          <p:grpSpPr>
            <a:xfrm rot="5400000">
              <a:off x="3917845" y="4305320"/>
              <a:ext cx="1392590" cy="504058"/>
              <a:chOff x="4572003" y="3491986"/>
              <a:chExt cx="1989414" cy="720077"/>
            </a:xfrm>
            <a:grpFill/>
          </p:grpSpPr>
          <p:sp>
            <p:nvSpPr>
              <p:cNvPr id="36" name="Block Arc 16384">
                <a:extLst>
                  <a:ext uri="{FF2B5EF4-FFF2-40B4-BE49-F238E27FC236}">
                    <a16:creationId xmlns:a16="http://schemas.microsoft.com/office/drawing/2014/main" xmlns="" id="{246A8E51-275A-4AB2-93EC-EDD82334807B}"/>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7" name="Rectangle 16386">
                <a:extLst>
                  <a:ext uri="{FF2B5EF4-FFF2-40B4-BE49-F238E27FC236}">
                    <a16:creationId xmlns:a16="http://schemas.microsoft.com/office/drawing/2014/main" xmlns="" id="{5C867944-2B4A-40F9-8AC1-EA2F16107E65}"/>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grpSp>
        <p:grpSp>
          <p:nvGrpSpPr>
            <p:cNvPr id="20" name="Group 38">
              <a:extLst>
                <a:ext uri="{FF2B5EF4-FFF2-40B4-BE49-F238E27FC236}">
                  <a16:creationId xmlns:a16="http://schemas.microsoft.com/office/drawing/2014/main" xmlns="" id="{C2508FA4-C2B3-402B-B89A-6B6A735E5774}"/>
                </a:ext>
              </a:extLst>
            </p:cNvPr>
            <p:cNvGrpSpPr/>
            <p:nvPr/>
          </p:nvGrpSpPr>
          <p:grpSpPr>
            <a:xfrm>
              <a:off x="4934247" y="2289861"/>
              <a:ext cx="504056" cy="1260056"/>
              <a:chOff x="4390223" y="2132969"/>
              <a:chExt cx="720080" cy="1800087"/>
            </a:xfrm>
            <a:grpFill/>
          </p:grpSpPr>
          <p:sp>
            <p:nvSpPr>
              <p:cNvPr id="33" name="Block Arc 39">
                <a:extLst>
                  <a:ext uri="{FF2B5EF4-FFF2-40B4-BE49-F238E27FC236}">
                    <a16:creationId xmlns:a16="http://schemas.microsoft.com/office/drawing/2014/main" xmlns="" id="{49F260BC-9A2F-4C1B-8BBC-EDDEEB9566B9}"/>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4" name="Rectangle 40">
                <a:extLst>
                  <a:ext uri="{FF2B5EF4-FFF2-40B4-BE49-F238E27FC236}">
                    <a16:creationId xmlns:a16="http://schemas.microsoft.com/office/drawing/2014/main" xmlns="" id="{F927CCFC-8431-4EA3-BAD6-A54CEA7863C1}"/>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5" name="Rectangle 41">
                <a:extLst>
                  <a:ext uri="{FF2B5EF4-FFF2-40B4-BE49-F238E27FC236}">
                    <a16:creationId xmlns:a16="http://schemas.microsoft.com/office/drawing/2014/main" xmlns="" id="{22DC772C-DFD7-4113-8BBC-BCDA742394BB}"/>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1" name="Group 43">
              <a:extLst>
                <a:ext uri="{FF2B5EF4-FFF2-40B4-BE49-F238E27FC236}">
                  <a16:creationId xmlns:a16="http://schemas.microsoft.com/office/drawing/2014/main" xmlns="" id="{0814152D-FD53-4962-A47C-A88E711E26E3}"/>
                </a:ext>
              </a:extLst>
            </p:cNvPr>
            <p:cNvGrpSpPr/>
            <p:nvPr/>
          </p:nvGrpSpPr>
          <p:grpSpPr>
            <a:xfrm flipH="1">
              <a:off x="4591514" y="3112921"/>
              <a:ext cx="851712" cy="830935"/>
              <a:chOff x="4571999" y="2746017"/>
              <a:chExt cx="1216731" cy="1187053"/>
            </a:xfrm>
            <a:grpFill/>
          </p:grpSpPr>
          <p:sp>
            <p:nvSpPr>
              <p:cNvPr id="30" name="Block Arc 44">
                <a:extLst>
                  <a:ext uri="{FF2B5EF4-FFF2-40B4-BE49-F238E27FC236}">
                    <a16:creationId xmlns:a16="http://schemas.microsoft.com/office/drawing/2014/main" xmlns="" id="{CA186C57-E609-4C59-BDDE-BFD9760237C7}"/>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31" name="Rectangle 45">
                <a:extLst>
                  <a:ext uri="{FF2B5EF4-FFF2-40B4-BE49-F238E27FC236}">
                    <a16:creationId xmlns:a16="http://schemas.microsoft.com/office/drawing/2014/main" xmlns="" id="{A43C7FD1-BFBC-48AE-B029-66BC3EA93E4B}"/>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2" name="Rectangle 46">
                <a:extLst>
                  <a:ext uri="{FF2B5EF4-FFF2-40B4-BE49-F238E27FC236}">
                    <a16:creationId xmlns:a16="http://schemas.microsoft.com/office/drawing/2014/main" xmlns="" id="{33C66FF3-4213-49CD-B7B3-45A08ED598E1}"/>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2" name="Group 47">
              <a:extLst>
                <a:ext uri="{FF2B5EF4-FFF2-40B4-BE49-F238E27FC236}">
                  <a16:creationId xmlns:a16="http://schemas.microsoft.com/office/drawing/2014/main" xmlns="" id="{903AA013-EC14-43F2-90A5-DB3B9B4C91C2}"/>
                </a:ext>
              </a:extLst>
            </p:cNvPr>
            <p:cNvGrpSpPr/>
            <p:nvPr/>
          </p:nvGrpSpPr>
          <p:grpSpPr>
            <a:xfrm flipH="1">
              <a:off x="5384799" y="2828071"/>
              <a:ext cx="504056" cy="504057"/>
              <a:chOff x="4419813" y="3212976"/>
              <a:chExt cx="720080" cy="720080"/>
            </a:xfrm>
            <a:grpFill/>
          </p:grpSpPr>
          <p:sp>
            <p:nvSpPr>
              <p:cNvPr id="27" name="Block Arc 48">
                <a:extLst>
                  <a:ext uri="{FF2B5EF4-FFF2-40B4-BE49-F238E27FC236}">
                    <a16:creationId xmlns:a16="http://schemas.microsoft.com/office/drawing/2014/main" xmlns="" id="{AAE367B2-C86E-4C7C-95BA-8B9D2DA22E47}"/>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8" name="Rectangle 49">
                <a:extLst>
                  <a:ext uri="{FF2B5EF4-FFF2-40B4-BE49-F238E27FC236}">
                    <a16:creationId xmlns:a16="http://schemas.microsoft.com/office/drawing/2014/main" xmlns="" id="{DBADA13F-4C71-4537-9260-415A7EFDBAAF}"/>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9" name="Rectangle 50">
                <a:extLst>
                  <a:ext uri="{FF2B5EF4-FFF2-40B4-BE49-F238E27FC236}">
                    <a16:creationId xmlns:a16="http://schemas.microsoft.com/office/drawing/2014/main" xmlns="" id="{84A7D6A3-4223-4F9B-92A1-BED1939F9766}"/>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3" name="Group 52">
              <a:extLst>
                <a:ext uri="{FF2B5EF4-FFF2-40B4-BE49-F238E27FC236}">
                  <a16:creationId xmlns:a16="http://schemas.microsoft.com/office/drawing/2014/main" xmlns="" id="{D2E6F29A-EAA7-4773-A6A4-E8756074C25B}"/>
                </a:ext>
              </a:extLst>
            </p:cNvPr>
            <p:cNvGrpSpPr/>
            <p:nvPr/>
          </p:nvGrpSpPr>
          <p:grpSpPr>
            <a:xfrm flipH="1">
              <a:off x="4950607" y="2245352"/>
              <a:ext cx="504056" cy="684063"/>
              <a:chOff x="4571999" y="2955823"/>
              <a:chExt cx="720080" cy="977233"/>
            </a:xfrm>
            <a:grpFill/>
          </p:grpSpPr>
          <p:sp>
            <p:nvSpPr>
              <p:cNvPr id="24" name="Block Arc 53">
                <a:extLst>
                  <a:ext uri="{FF2B5EF4-FFF2-40B4-BE49-F238E27FC236}">
                    <a16:creationId xmlns:a16="http://schemas.microsoft.com/office/drawing/2014/main" xmlns="" id="{494FB809-77B3-4D17-AB4B-7F0122211A9D}"/>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5" name="Rectangle 54">
                <a:extLst>
                  <a:ext uri="{FF2B5EF4-FFF2-40B4-BE49-F238E27FC236}">
                    <a16:creationId xmlns:a16="http://schemas.microsoft.com/office/drawing/2014/main" xmlns="" id="{BF2BE955-407C-417F-AC49-FE519C8E877A}"/>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6" name="Rectangle 55">
                <a:extLst>
                  <a:ext uri="{FF2B5EF4-FFF2-40B4-BE49-F238E27FC236}">
                    <a16:creationId xmlns:a16="http://schemas.microsoft.com/office/drawing/2014/main" xmlns="" id="{131756A7-B423-4721-9723-C874B8E8C535}"/>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grpSp>
        <p:nvGrpSpPr>
          <p:cNvPr id="38" name="Group 37">
            <a:extLst>
              <a:ext uri="{FF2B5EF4-FFF2-40B4-BE49-F238E27FC236}">
                <a16:creationId xmlns:a16="http://schemas.microsoft.com/office/drawing/2014/main" xmlns="" id="{B7F1EA60-4436-4EE9-96E5-416A566139F5}"/>
              </a:ext>
            </a:extLst>
          </p:cNvPr>
          <p:cNvGrpSpPr/>
          <p:nvPr/>
        </p:nvGrpSpPr>
        <p:grpSpPr>
          <a:xfrm>
            <a:off x="9922066" y="2290629"/>
            <a:ext cx="1725194" cy="3480701"/>
            <a:chOff x="4362111" y="2173330"/>
            <a:chExt cx="1526744" cy="3080314"/>
          </a:xfrm>
          <a:solidFill>
            <a:schemeClr val="accent2"/>
          </a:solidFill>
        </p:grpSpPr>
        <p:grpSp>
          <p:nvGrpSpPr>
            <p:cNvPr id="39" name="Group 38">
              <a:extLst>
                <a:ext uri="{FF2B5EF4-FFF2-40B4-BE49-F238E27FC236}">
                  <a16:creationId xmlns:a16="http://schemas.microsoft.com/office/drawing/2014/main" xmlns="" id="{4433E626-CD6E-4496-944B-1F6A8CAA1D53}"/>
                </a:ext>
              </a:extLst>
            </p:cNvPr>
            <p:cNvGrpSpPr/>
            <p:nvPr/>
          </p:nvGrpSpPr>
          <p:grpSpPr>
            <a:xfrm rot="5400000">
              <a:off x="3917845" y="4305320"/>
              <a:ext cx="1392590" cy="504058"/>
              <a:chOff x="4572003" y="3491986"/>
              <a:chExt cx="1989414" cy="720077"/>
            </a:xfrm>
            <a:grpFill/>
          </p:grpSpPr>
          <p:sp>
            <p:nvSpPr>
              <p:cNvPr id="60" name="Block Arc 59">
                <a:extLst>
                  <a:ext uri="{FF2B5EF4-FFF2-40B4-BE49-F238E27FC236}">
                    <a16:creationId xmlns:a16="http://schemas.microsoft.com/office/drawing/2014/main" xmlns="" id="{8AF6FEE1-1671-4F5C-BF36-B53857D05AAB}"/>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61" name="Rectangle 60">
                <a:extLst>
                  <a:ext uri="{FF2B5EF4-FFF2-40B4-BE49-F238E27FC236}">
                    <a16:creationId xmlns:a16="http://schemas.microsoft.com/office/drawing/2014/main" xmlns="" id="{376FF6E7-2156-4F1D-8E43-0082C9D384D7}"/>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0" name="Group 39">
              <a:extLst>
                <a:ext uri="{FF2B5EF4-FFF2-40B4-BE49-F238E27FC236}">
                  <a16:creationId xmlns:a16="http://schemas.microsoft.com/office/drawing/2014/main" xmlns="" id="{5AA76338-CAF1-4CFA-A79A-31D0CFCCAD2C}"/>
                </a:ext>
              </a:extLst>
            </p:cNvPr>
            <p:cNvGrpSpPr/>
            <p:nvPr/>
          </p:nvGrpSpPr>
          <p:grpSpPr>
            <a:xfrm>
              <a:off x="4934247" y="2289861"/>
              <a:ext cx="504056" cy="1260056"/>
              <a:chOff x="4390223" y="2132969"/>
              <a:chExt cx="720080" cy="1800087"/>
            </a:xfrm>
            <a:grpFill/>
          </p:grpSpPr>
          <p:sp>
            <p:nvSpPr>
              <p:cNvPr id="57" name="Block Arc 56">
                <a:extLst>
                  <a:ext uri="{FF2B5EF4-FFF2-40B4-BE49-F238E27FC236}">
                    <a16:creationId xmlns:a16="http://schemas.microsoft.com/office/drawing/2014/main" xmlns="" id="{B7588AA2-6466-4393-984A-AB62659AC3BC}"/>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8" name="Rectangle 57">
                <a:extLst>
                  <a:ext uri="{FF2B5EF4-FFF2-40B4-BE49-F238E27FC236}">
                    <a16:creationId xmlns:a16="http://schemas.microsoft.com/office/drawing/2014/main" xmlns="" id="{242914DF-4A6C-4650-97E6-F0B8A7FAE5D2}"/>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9" name="Rectangle 58">
                <a:extLst>
                  <a:ext uri="{FF2B5EF4-FFF2-40B4-BE49-F238E27FC236}">
                    <a16:creationId xmlns:a16="http://schemas.microsoft.com/office/drawing/2014/main" xmlns="" id="{E836B841-FCEC-42BC-B674-D8E5E0BE9B69}"/>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1" name="Group 40">
              <a:extLst>
                <a:ext uri="{FF2B5EF4-FFF2-40B4-BE49-F238E27FC236}">
                  <a16:creationId xmlns:a16="http://schemas.microsoft.com/office/drawing/2014/main" xmlns="" id="{911C6749-D8EE-44DE-8861-25B190124D57}"/>
                </a:ext>
              </a:extLst>
            </p:cNvPr>
            <p:cNvGrpSpPr/>
            <p:nvPr/>
          </p:nvGrpSpPr>
          <p:grpSpPr>
            <a:xfrm flipH="1">
              <a:off x="4591514" y="3112921"/>
              <a:ext cx="851712" cy="830935"/>
              <a:chOff x="4571999" y="2746017"/>
              <a:chExt cx="1216731" cy="1187053"/>
            </a:xfrm>
            <a:grpFill/>
          </p:grpSpPr>
          <p:sp>
            <p:nvSpPr>
              <p:cNvPr id="54" name="Block Arc 53">
                <a:extLst>
                  <a:ext uri="{FF2B5EF4-FFF2-40B4-BE49-F238E27FC236}">
                    <a16:creationId xmlns:a16="http://schemas.microsoft.com/office/drawing/2014/main" xmlns="" id="{DCDA3EBB-9754-4D7B-81C6-CDD0D3224E89}"/>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55" name="Rectangle 54">
                <a:extLst>
                  <a:ext uri="{FF2B5EF4-FFF2-40B4-BE49-F238E27FC236}">
                    <a16:creationId xmlns:a16="http://schemas.microsoft.com/office/drawing/2014/main" xmlns="" id="{2BF6E831-11E5-4B0A-80DE-9DC225AA6A00}"/>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6" name="Rectangle 55">
                <a:extLst>
                  <a:ext uri="{FF2B5EF4-FFF2-40B4-BE49-F238E27FC236}">
                    <a16:creationId xmlns:a16="http://schemas.microsoft.com/office/drawing/2014/main" xmlns="" id="{F7ADC03F-6E3B-4E36-943A-88E5474E4B10}"/>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2" name="Group 41">
              <a:extLst>
                <a:ext uri="{FF2B5EF4-FFF2-40B4-BE49-F238E27FC236}">
                  <a16:creationId xmlns:a16="http://schemas.microsoft.com/office/drawing/2014/main" xmlns="" id="{4CA0324F-3A27-4795-A34B-7E372ED16151}"/>
                </a:ext>
              </a:extLst>
            </p:cNvPr>
            <p:cNvGrpSpPr/>
            <p:nvPr/>
          </p:nvGrpSpPr>
          <p:grpSpPr>
            <a:xfrm flipH="1">
              <a:off x="5384799" y="2828071"/>
              <a:ext cx="504056" cy="504057"/>
              <a:chOff x="4419813" y="3212976"/>
              <a:chExt cx="720080" cy="720080"/>
            </a:xfrm>
            <a:grpFill/>
          </p:grpSpPr>
          <p:sp>
            <p:nvSpPr>
              <p:cNvPr id="51" name="Block Arc 50">
                <a:extLst>
                  <a:ext uri="{FF2B5EF4-FFF2-40B4-BE49-F238E27FC236}">
                    <a16:creationId xmlns:a16="http://schemas.microsoft.com/office/drawing/2014/main" xmlns="" id="{4E6223C1-F892-4783-A4EC-B8C18F00A9F0}"/>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2" name="Rectangle 51">
                <a:extLst>
                  <a:ext uri="{FF2B5EF4-FFF2-40B4-BE49-F238E27FC236}">
                    <a16:creationId xmlns:a16="http://schemas.microsoft.com/office/drawing/2014/main" xmlns="" id="{742E009E-4C34-4C02-96DE-3D692C37CEF8}"/>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3" name="Rectangle 52">
                <a:extLst>
                  <a:ext uri="{FF2B5EF4-FFF2-40B4-BE49-F238E27FC236}">
                    <a16:creationId xmlns:a16="http://schemas.microsoft.com/office/drawing/2014/main" xmlns="" id="{CD657B59-CF96-4878-83D9-83093930F998}"/>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3" name="Group 42">
              <a:extLst>
                <a:ext uri="{FF2B5EF4-FFF2-40B4-BE49-F238E27FC236}">
                  <a16:creationId xmlns:a16="http://schemas.microsoft.com/office/drawing/2014/main" xmlns="" id="{39690762-1FC0-402B-BE61-758261643029}"/>
                </a:ext>
              </a:extLst>
            </p:cNvPr>
            <p:cNvGrpSpPr/>
            <p:nvPr/>
          </p:nvGrpSpPr>
          <p:grpSpPr>
            <a:xfrm flipH="1">
              <a:off x="4950607" y="2245352"/>
              <a:ext cx="504056" cy="684063"/>
              <a:chOff x="4571999" y="2955823"/>
              <a:chExt cx="720080" cy="977233"/>
            </a:xfrm>
            <a:grpFill/>
          </p:grpSpPr>
          <p:sp>
            <p:nvSpPr>
              <p:cNvPr id="48" name="Block Arc 47">
                <a:extLst>
                  <a:ext uri="{FF2B5EF4-FFF2-40B4-BE49-F238E27FC236}">
                    <a16:creationId xmlns:a16="http://schemas.microsoft.com/office/drawing/2014/main" xmlns="" id="{92C416B3-4A1D-4505-BFF3-ED7D941C84C6}"/>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9" name="Rectangle 48">
                <a:extLst>
                  <a:ext uri="{FF2B5EF4-FFF2-40B4-BE49-F238E27FC236}">
                    <a16:creationId xmlns:a16="http://schemas.microsoft.com/office/drawing/2014/main" xmlns="" id="{7F19E2B6-ECEE-493D-BDCC-EF2212B51AF9}"/>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0" name="Rectangle 49">
                <a:extLst>
                  <a:ext uri="{FF2B5EF4-FFF2-40B4-BE49-F238E27FC236}">
                    <a16:creationId xmlns:a16="http://schemas.microsoft.com/office/drawing/2014/main" xmlns="" id="{214D583B-A390-412B-93C8-CBB6FA0BED97}"/>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4" name="Group 43">
              <a:extLst>
                <a:ext uri="{FF2B5EF4-FFF2-40B4-BE49-F238E27FC236}">
                  <a16:creationId xmlns:a16="http://schemas.microsoft.com/office/drawing/2014/main" xmlns="" id="{CFBFE8E8-6057-4766-81A5-4FED5F31D2F3}"/>
                </a:ext>
              </a:extLst>
            </p:cNvPr>
            <p:cNvGrpSpPr/>
            <p:nvPr/>
          </p:nvGrpSpPr>
          <p:grpSpPr>
            <a:xfrm>
              <a:off x="4540436" y="2173330"/>
              <a:ext cx="504056" cy="504057"/>
              <a:chOff x="4238036" y="3212976"/>
              <a:chExt cx="720080" cy="720080"/>
            </a:xfrm>
            <a:grpFill/>
          </p:grpSpPr>
          <p:sp>
            <p:nvSpPr>
              <p:cNvPr id="45" name="Block Arc 44">
                <a:extLst>
                  <a:ext uri="{FF2B5EF4-FFF2-40B4-BE49-F238E27FC236}">
                    <a16:creationId xmlns:a16="http://schemas.microsoft.com/office/drawing/2014/main" xmlns="" id="{614A5D28-1A66-4FEF-8AC9-FEA8792755BC}"/>
                  </a:ext>
                </a:extLst>
              </p:cNvPr>
              <p:cNvSpPr/>
              <p:nvPr/>
            </p:nvSpPr>
            <p:spPr>
              <a:xfrm>
                <a:off x="4238036"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6" name="Rectangle 45">
                <a:extLst>
                  <a:ext uri="{FF2B5EF4-FFF2-40B4-BE49-F238E27FC236}">
                    <a16:creationId xmlns:a16="http://schemas.microsoft.com/office/drawing/2014/main" xmlns="" id="{D59145B5-C42F-4A2A-A36A-EEC336001ADD}"/>
                  </a:ext>
                </a:extLst>
              </p:cNvPr>
              <p:cNvSpPr/>
              <p:nvPr/>
            </p:nvSpPr>
            <p:spPr>
              <a:xfrm rot="10800000">
                <a:off x="4580840" y="3814762"/>
                <a:ext cx="30737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7" name="Rectangle 46">
                <a:extLst>
                  <a:ext uri="{FF2B5EF4-FFF2-40B4-BE49-F238E27FC236}">
                    <a16:creationId xmlns:a16="http://schemas.microsoft.com/office/drawing/2014/main" xmlns="" id="{0404B9F0-4CF3-4937-A4E1-010B702F340C}"/>
                  </a:ext>
                </a:extLst>
              </p:cNvPr>
              <p:cNvSpPr/>
              <p:nvPr/>
            </p:nvSpPr>
            <p:spPr>
              <a:xfrm rot="5400000">
                <a:off x="4153191"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grpSp>
        <p:nvGrpSpPr>
          <p:cNvPr id="62" name="Group 61">
            <a:extLst>
              <a:ext uri="{FF2B5EF4-FFF2-40B4-BE49-F238E27FC236}">
                <a16:creationId xmlns:a16="http://schemas.microsoft.com/office/drawing/2014/main" xmlns="" id="{40EEEEF7-5AA3-465D-AD47-71BF7B751993}"/>
              </a:ext>
            </a:extLst>
          </p:cNvPr>
          <p:cNvGrpSpPr/>
          <p:nvPr/>
        </p:nvGrpSpPr>
        <p:grpSpPr>
          <a:xfrm flipH="1">
            <a:off x="9188253" y="1681683"/>
            <a:ext cx="894196" cy="4020145"/>
            <a:chOff x="4774212" y="2173330"/>
            <a:chExt cx="791336" cy="3557704"/>
          </a:xfrm>
          <a:solidFill>
            <a:schemeClr val="accent2"/>
          </a:solidFill>
        </p:grpSpPr>
        <p:grpSp>
          <p:nvGrpSpPr>
            <p:cNvPr id="63" name="Group 62">
              <a:extLst>
                <a:ext uri="{FF2B5EF4-FFF2-40B4-BE49-F238E27FC236}">
                  <a16:creationId xmlns:a16="http://schemas.microsoft.com/office/drawing/2014/main" xmlns="" id="{D07E6C9C-DBF5-4A57-94C4-F378FA45FFC4}"/>
                </a:ext>
              </a:extLst>
            </p:cNvPr>
            <p:cNvGrpSpPr/>
            <p:nvPr/>
          </p:nvGrpSpPr>
          <p:grpSpPr>
            <a:xfrm rot="5400000">
              <a:off x="4269404" y="4542721"/>
              <a:ext cx="1872567" cy="504060"/>
              <a:chOff x="4568320" y="2646948"/>
              <a:chExt cx="2675098" cy="720082"/>
            </a:xfrm>
            <a:grpFill/>
          </p:grpSpPr>
          <p:sp>
            <p:nvSpPr>
              <p:cNvPr id="79" name="Block Arc 78">
                <a:extLst>
                  <a:ext uri="{FF2B5EF4-FFF2-40B4-BE49-F238E27FC236}">
                    <a16:creationId xmlns:a16="http://schemas.microsoft.com/office/drawing/2014/main" xmlns="" id="{BF04B1A0-F38B-4B7C-97BA-44497384D88F}"/>
                  </a:ext>
                </a:extLst>
              </p:cNvPr>
              <p:cNvSpPr/>
              <p:nvPr/>
            </p:nvSpPr>
            <p:spPr>
              <a:xfrm>
                <a:off x="4568320" y="2646948"/>
                <a:ext cx="720081" cy="720077"/>
              </a:xfrm>
              <a:prstGeom prst="blockArc">
                <a:avLst>
                  <a:gd name="adj1" fmla="val 5390096"/>
                  <a:gd name="adj2" fmla="val 10808525"/>
                  <a:gd name="adj3" fmla="val 169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80" name="Rectangle 79">
                <a:extLst>
                  <a:ext uri="{FF2B5EF4-FFF2-40B4-BE49-F238E27FC236}">
                    <a16:creationId xmlns:a16="http://schemas.microsoft.com/office/drawing/2014/main" xmlns="" id="{93941495-9F7C-436E-B444-BDFAD6D292CF}"/>
                  </a:ext>
                </a:extLst>
              </p:cNvPr>
              <p:cNvSpPr/>
              <p:nvPr/>
            </p:nvSpPr>
            <p:spPr>
              <a:xfrm>
                <a:off x="4904835" y="3248738"/>
                <a:ext cx="233858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4" name="Group 63">
              <a:extLst>
                <a:ext uri="{FF2B5EF4-FFF2-40B4-BE49-F238E27FC236}">
                  <a16:creationId xmlns:a16="http://schemas.microsoft.com/office/drawing/2014/main" xmlns="" id="{BCA8E655-C71D-433D-BB92-0D9DC802E9D7}"/>
                </a:ext>
              </a:extLst>
            </p:cNvPr>
            <p:cNvGrpSpPr/>
            <p:nvPr/>
          </p:nvGrpSpPr>
          <p:grpSpPr>
            <a:xfrm>
              <a:off x="5061492" y="2289861"/>
              <a:ext cx="504056" cy="1260056"/>
              <a:chOff x="4572000" y="2132969"/>
              <a:chExt cx="720080" cy="1800087"/>
            </a:xfrm>
            <a:grpFill/>
          </p:grpSpPr>
          <p:sp>
            <p:nvSpPr>
              <p:cNvPr id="76" name="Block Arc 75">
                <a:extLst>
                  <a:ext uri="{FF2B5EF4-FFF2-40B4-BE49-F238E27FC236}">
                    <a16:creationId xmlns:a16="http://schemas.microsoft.com/office/drawing/2014/main" xmlns="" id="{4D0F7FE5-EE3E-44A2-904D-B141DC81766E}"/>
                  </a:ext>
                </a:extLst>
              </p:cNvPr>
              <p:cNvSpPr/>
              <p:nvPr/>
            </p:nvSpPr>
            <p:spPr>
              <a:xfrm>
                <a:off x="4572000" y="3212976"/>
                <a:ext cx="720080" cy="720080"/>
              </a:xfrm>
              <a:prstGeom prst="blockArc">
                <a:avLst>
                  <a:gd name="adj1" fmla="val 5390096"/>
                  <a:gd name="adj2" fmla="val 10861596"/>
                  <a:gd name="adj3" fmla="val 169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77" name="Rectangle 76">
                <a:extLst>
                  <a:ext uri="{FF2B5EF4-FFF2-40B4-BE49-F238E27FC236}">
                    <a16:creationId xmlns:a16="http://schemas.microsoft.com/office/drawing/2014/main" xmlns="" id="{18EBE49B-938A-4084-8932-1A5AE1721A37}"/>
                  </a:ext>
                </a:extLst>
              </p:cNvPr>
              <p:cNvSpPr/>
              <p:nvPr/>
            </p:nvSpPr>
            <p:spPr>
              <a:xfrm>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8" name="Rectangle 77">
                <a:extLst>
                  <a:ext uri="{FF2B5EF4-FFF2-40B4-BE49-F238E27FC236}">
                    <a16:creationId xmlns:a16="http://schemas.microsoft.com/office/drawing/2014/main" xmlns="" id="{2B3EE0F0-EA4A-4FCB-B76C-DA62D66DDC39}"/>
                  </a:ext>
                </a:extLst>
              </p:cNvPr>
              <p:cNvSpPr/>
              <p:nvPr/>
            </p:nvSpPr>
            <p:spPr>
              <a:xfrm rot="16200000">
                <a:off x="3911144" y="2793825"/>
                <a:ext cx="144000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5" name="Group 64">
              <a:extLst>
                <a:ext uri="{FF2B5EF4-FFF2-40B4-BE49-F238E27FC236}">
                  <a16:creationId xmlns:a16="http://schemas.microsoft.com/office/drawing/2014/main" xmlns="" id="{72D8F072-723E-43AD-A3B6-D1156F24BD8F}"/>
                </a:ext>
              </a:extLst>
            </p:cNvPr>
            <p:cNvGrpSpPr/>
            <p:nvPr/>
          </p:nvGrpSpPr>
          <p:grpSpPr>
            <a:xfrm flipH="1">
              <a:off x="4939171" y="3007784"/>
              <a:ext cx="504056" cy="936063"/>
              <a:chOff x="4572000" y="2595820"/>
              <a:chExt cx="720080" cy="1337236"/>
            </a:xfrm>
            <a:grpFill/>
          </p:grpSpPr>
          <p:sp>
            <p:nvSpPr>
              <p:cNvPr id="74" name="Block Arc 73">
                <a:extLst>
                  <a:ext uri="{FF2B5EF4-FFF2-40B4-BE49-F238E27FC236}">
                    <a16:creationId xmlns:a16="http://schemas.microsoft.com/office/drawing/2014/main" xmlns="" id="{A405DD7B-4B96-440A-8106-41954D3F1EE8}"/>
                  </a:ext>
                </a:extLst>
              </p:cNvPr>
              <p:cNvSpPr/>
              <p:nvPr/>
            </p:nvSpPr>
            <p:spPr>
              <a:xfrm>
                <a:off x="4572000" y="3212976"/>
                <a:ext cx="720080" cy="720080"/>
              </a:xfrm>
              <a:prstGeom prst="blockArc">
                <a:avLst>
                  <a:gd name="adj1" fmla="val 5492085"/>
                  <a:gd name="adj2" fmla="val 10967718"/>
                  <a:gd name="adj3" fmla="val 168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75" name="Rectangle 74">
                <a:extLst>
                  <a:ext uri="{FF2B5EF4-FFF2-40B4-BE49-F238E27FC236}">
                    <a16:creationId xmlns:a16="http://schemas.microsoft.com/office/drawing/2014/main" xmlns="" id="{D10F43AE-63B3-4F22-88BE-ABD247797BD2}"/>
                  </a:ext>
                </a:extLst>
              </p:cNvPr>
              <p:cNvSpPr/>
              <p:nvPr/>
            </p:nvSpPr>
            <p:spPr>
              <a:xfrm rot="5400000">
                <a:off x="4142575" y="3025246"/>
                <a:ext cx="97714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6" name="Group 65">
              <a:extLst>
                <a:ext uri="{FF2B5EF4-FFF2-40B4-BE49-F238E27FC236}">
                  <a16:creationId xmlns:a16="http://schemas.microsoft.com/office/drawing/2014/main" xmlns="" id="{09D53AE0-7227-46FF-8537-4B21EA8B073F}"/>
                </a:ext>
              </a:extLst>
            </p:cNvPr>
            <p:cNvGrpSpPr/>
            <p:nvPr/>
          </p:nvGrpSpPr>
          <p:grpSpPr>
            <a:xfrm flipH="1">
              <a:off x="4950607" y="2245352"/>
              <a:ext cx="504056" cy="684063"/>
              <a:chOff x="4571999" y="2955823"/>
              <a:chExt cx="720080" cy="977233"/>
            </a:xfrm>
            <a:grpFill/>
          </p:grpSpPr>
          <p:sp>
            <p:nvSpPr>
              <p:cNvPr id="71" name="Block Arc 70">
                <a:extLst>
                  <a:ext uri="{FF2B5EF4-FFF2-40B4-BE49-F238E27FC236}">
                    <a16:creationId xmlns:a16="http://schemas.microsoft.com/office/drawing/2014/main" xmlns="" id="{D5600F4B-DA78-457B-889C-25CE44BF92DE}"/>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2" name="Rectangle 71">
                <a:extLst>
                  <a:ext uri="{FF2B5EF4-FFF2-40B4-BE49-F238E27FC236}">
                    <a16:creationId xmlns:a16="http://schemas.microsoft.com/office/drawing/2014/main" xmlns="" id="{56805990-649E-4AF7-A26F-E9530E8C5D2F}"/>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3" name="Rectangle 72">
                <a:extLst>
                  <a:ext uri="{FF2B5EF4-FFF2-40B4-BE49-F238E27FC236}">
                    <a16:creationId xmlns:a16="http://schemas.microsoft.com/office/drawing/2014/main" xmlns="" id="{7A192ADE-20F5-45B4-A7B0-EB482134C4AE}"/>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7" name="Group 66">
              <a:extLst>
                <a:ext uri="{FF2B5EF4-FFF2-40B4-BE49-F238E27FC236}">
                  <a16:creationId xmlns:a16="http://schemas.microsoft.com/office/drawing/2014/main" xmlns="" id="{301A5102-C7AC-4DAE-9FFC-15BE518753A2}"/>
                </a:ext>
              </a:extLst>
            </p:cNvPr>
            <p:cNvGrpSpPr/>
            <p:nvPr/>
          </p:nvGrpSpPr>
          <p:grpSpPr>
            <a:xfrm>
              <a:off x="4774212" y="2173330"/>
              <a:ext cx="504056" cy="504057"/>
              <a:chOff x="4571999" y="3212976"/>
              <a:chExt cx="720080" cy="720080"/>
            </a:xfrm>
            <a:grpFill/>
          </p:grpSpPr>
          <p:sp>
            <p:nvSpPr>
              <p:cNvPr id="68" name="Block Arc 67">
                <a:extLst>
                  <a:ext uri="{FF2B5EF4-FFF2-40B4-BE49-F238E27FC236}">
                    <a16:creationId xmlns:a16="http://schemas.microsoft.com/office/drawing/2014/main" xmlns="" id="{6AFE690F-0E52-4809-A38D-E9D5C2217177}"/>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69" name="Rectangle 68">
                <a:extLst>
                  <a:ext uri="{FF2B5EF4-FFF2-40B4-BE49-F238E27FC236}">
                    <a16:creationId xmlns:a16="http://schemas.microsoft.com/office/drawing/2014/main" xmlns="" id="{2B92AB49-96E5-4D8B-ABF0-77DBE6845D45}"/>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0" name="Rectangle 69">
                <a:extLst>
                  <a:ext uri="{FF2B5EF4-FFF2-40B4-BE49-F238E27FC236}">
                    <a16:creationId xmlns:a16="http://schemas.microsoft.com/office/drawing/2014/main" xmlns="" id="{2B902729-9811-4B1A-B679-AC02DAD4285F}"/>
                  </a:ext>
                </a:extLst>
              </p:cNvPr>
              <p:cNvSpPr/>
              <p:nvPr/>
            </p:nvSpPr>
            <p:spPr>
              <a:xfrm rot="5400000">
                <a:off x="4487153"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sp>
        <p:nvSpPr>
          <p:cNvPr id="81" name="Freeform 5">
            <a:extLst>
              <a:ext uri="{FF2B5EF4-FFF2-40B4-BE49-F238E27FC236}">
                <a16:creationId xmlns:a16="http://schemas.microsoft.com/office/drawing/2014/main" xmlns="" id="{B68703BA-3BCC-46F2-9B09-D5368F90430D}"/>
              </a:ext>
            </a:extLst>
          </p:cNvPr>
          <p:cNvSpPr>
            <a:spLocks noChangeAspect="1"/>
          </p:cNvSpPr>
          <p:nvPr/>
        </p:nvSpPr>
        <p:spPr>
          <a:xfrm flipH="1">
            <a:off x="8754561" y="4695571"/>
            <a:ext cx="2128669" cy="114689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accent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85000"/>
                  <a:lumOff val="15000"/>
                </a:schemeClr>
              </a:solidFill>
            </a:endParaRPr>
          </a:p>
        </p:txBody>
      </p:sp>
      <p:sp>
        <p:nvSpPr>
          <p:cNvPr id="82" name="Rounded Rectangle 3">
            <a:extLst>
              <a:ext uri="{FF2B5EF4-FFF2-40B4-BE49-F238E27FC236}">
                <a16:creationId xmlns:a16="http://schemas.microsoft.com/office/drawing/2014/main" xmlns="" id="{918DA637-97E0-498B-AEA0-11B1FA09747D}"/>
              </a:ext>
            </a:extLst>
          </p:cNvPr>
          <p:cNvSpPr/>
          <p:nvPr/>
        </p:nvSpPr>
        <p:spPr>
          <a:xfrm>
            <a:off x="7914905" y="1900362"/>
            <a:ext cx="314203" cy="302811"/>
          </a:xfrm>
          <a:custGeom>
            <a:avLst/>
            <a:gdLst/>
            <a:ahLst/>
            <a:cxnLst/>
            <a:rect l="l" t="t" r="r" b="b"/>
            <a:pathLst>
              <a:path w="3960000" h="3816424">
                <a:moveTo>
                  <a:pt x="1632916" y="1505594"/>
                </a:moveTo>
                <a:lnTo>
                  <a:pt x="2327086" y="1908213"/>
                </a:lnTo>
                <a:lnTo>
                  <a:pt x="1632916" y="2310831"/>
                </a:lnTo>
                <a:close/>
                <a:moveTo>
                  <a:pt x="1098809" y="972108"/>
                </a:moveTo>
                <a:cubicBezTo>
                  <a:pt x="829868" y="972108"/>
                  <a:pt x="611848" y="1190128"/>
                  <a:pt x="611848" y="1459069"/>
                </a:cubicBezTo>
                <a:lnTo>
                  <a:pt x="611848" y="2357355"/>
                </a:lnTo>
                <a:cubicBezTo>
                  <a:pt x="611848" y="2626296"/>
                  <a:pt x="829868" y="2844316"/>
                  <a:pt x="1098809" y="2844316"/>
                </a:cubicBezTo>
                <a:lnTo>
                  <a:pt x="2861191" y="2844316"/>
                </a:lnTo>
                <a:cubicBezTo>
                  <a:pt x="3130132" y="2844316"/>
                  <a:pt x="3348152" y="2626296"/>
                  <a:pt x="3348152" y="2357355"/>
                </a:cubicBezTo>
                <a:lnTo>
                  <a:pt x="3348152" y="1459069"/>
                </a:lnTo>
                <a:cubicBezTo>
                  <a:pt x="3348152" y="1190128"/>
                  <a:pt x="3130132" y="972108"/>
                  <a:pt x="2861191" y="972108"/>
                </a:cubicBezTo>
                <a:close/>
                <a:moveTo>
                  <a:pt x="747408" y="0"/>
                </a:moveTo>
                <a:lnTo>
                  <a:pt x="3212592" y="0"/>
                </a:lnTo>
                <a:cubicBezTo>
                  <a:pt x="3625374" y="0"/>
                  <a:pt x="3960000" y="334626"/>
                  <a:pt x="3960000" y="747408"/>
                </a:cubicBezTo>
                <a:lnTo>
                  <a:pt x="3960000" y="3069016"/>
                </a:lnTo>
                <a:cubicBezTo>
                  <a:pt x="3960000" y="3481798"/>
                  <a:pt x="3625374" y="3816424"/>
                  <a:pt x="3212592" y="3816424"/>
                </a:cubicBezTo>
                <a:lnTo>
                  <a:pt x="747408" y="3816424"/>
                </a:lnTo>
                <a:cubicBezTo>
                  <a:pt x="334626" y="3816424"/>
                  <a:pt x="0" y="3481798"/>
                  <a:pt x="0" y="3069016"/>
                </a:cubicBezTo>
                <a:lnTo>
                  <a:pt x="0" y="747408"/>
                </a:lnTo>
                <a:cubicBezTo>
                  <a:pt x="0" y="334626"/>
                  <a:pt x="334626" y="0"/>
                  <a:pt x="74740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3" name="Rectangle 1">
            <a:extLst>
              <a:ext uri="{FF2B5EF4-FFF2-40B4-BE49-F238E27FC236}">
                <a16:creationId xmlns:a16="http://schemas.microsoft.com/office/drawing/2014/main" xmlns="" id="{06F198A0-4B9B-4FBD-92A9-34B9033589A3}"/>
              </a:ext>
            </a:extLst>
          </p:cNvPr>
          <p:cNvSpPr>
            <a:spLocks noChangeAspect="1"/>
          </p:cNvSpPr>
          <p:nvPr/>
        </p:nvSpPr>
        <p:spPr>
          <a:xfrm>
            <a:off x="10016349" y="1406116"/>
            <a:ext cx="314168" cy="245622"/>
          </a:xfrm>
          <a:custGeom>
            <a:avLst/>
            <a:gdLst/>
            <a:ahLst/>
            <a:cxnLst/>
            <a:rect l="l" t="t" r="r" b="b"/>
            <a:pathLst>
              <a:path w="3960440" h="3096344">
                <a:moveTo>
                  <a:pt x="2420728" y="924699"/>
                </a:moveTo>
                <a:lnTo>
                  <a:pt x="3404007" y="2376264"/>
                </a:lnTo>
                <a:lnTo>
                  <a:pt x="2464506" y="2376264"/>
                </a:lnTo>
                <a:lnTo>
                  <a:pt x="1437447" y="2376264"/>
                </a:lnTo>
                <a:lnTo>
                  <a:pt x="690242" y="2376264"/>
                </a:lnTo>
                <a:lnTo>
                  <a:pt x="1577375" y="1374065"/>
                </a:lnTo>
                <a:lnTo>
                  <a:pt x="1882688" y="1718980"/>
                </a:lnTo>
                <a:close/>
                <a:moveTo>
                  <a:pt x="1093974" y="613224"/>
                </a:moveTo>
                <a:cubicBezTo>
                  <a:pt x="1292819" y="613224"/>
                  <a:pt x="1454014" y="774419"/>
                  <a:pt x="1454014" y="973264"/>
                </a:cubicBezTo>
                <a:cubicBezTo>
                  <a:pt x="1454014" y="1172109"/>
                  <a:pt x="1292819" y="1333304"/>
                  <a:pt x="1093974" y="1333304"/>
                </a:cubicBezTo>
                <a:cubicBezTo>
                  <a:pt x="895129" y="1333304"/>
                  <a:pt x="733934" y="1172109"/>
                  <a:pt x="733934" y="973264"/>
                </a:cubicBezTo>
                <a:cubicBezTo>
                  <a:pt x="733934" y="774419"/>
                  <a:pt x="895129" y="613224"/>
                  <a:pt x="1093974" y="613224"/>
                </a:cubicBezTo>
                <a:close/>
                <a:moveTo>
                  <a:pt x="396044" y="396044"/>
                </a:moveTo>
                <a:lnTo>
                  <a:pt x="396044" y="2700300"/>
                </a:lnTo>
                <a:lnTo>
                  <a:pt x="3564396" y="2700300"/>
                </a:lnTo>
                <a:lnTo>
                  <a:pt x="3564396" y="396044"/>
                </a:lnTo>
                <a:close/>
                <a:moveTo>
                  <a:pt x="0" y="0"/>
                </a:moveTo>
                <a:lnTo>
                  <a:pt x="3960440" y="0"/>
                </a:lnTo>
                <a:lnTo>
                  <a:pt x="3960440" y="3096344"/>
                </a:lnTo>
                <a:lnTo>
                  <a:pt x="0" y="309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4" name="Rounded Rectangle 7">
            <a:extLst>
              <a:ext uri="{FF2B5EF4-FFF2-40B4-BE49-F238E27FC236}">
                <a16:creationId xmlns:a16="http://schemas.microsoft.com/office/drawing/2014/main" xmlns="" id="{E695184F-E5C0-492D-B716-AE4863EEE8BD}"/>
              </a:ext>
            </a:extLst>
          </p:cNvPr>
          <p:cNvSpPr>
            <a:spLocks noChangeAspect="1"/>
          </p:cNvSpPr>
          <p:nvPr/>
        </p:nvSpPr>
        <p:spPr>
          <a:xfrm>
            <a:off x="9416367" y="1290994"/>
            <a:ext cx="314168" cy="314133"/>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5" name="Rounded Rectangle 5">
            <a:extLst>
              <a:ext uri="{FF2B5EF4-FFF2-40B4-BE49-F238E27FC236}">
                <a16:creationId xmlns:a16="http://schemas.microsoft.com/office/drawing/2014/main" xmlns="" id="{B01E15E1-0738-411E-808A-D7BD9C841E84}"/>
              </a:ext>
            </a:extLst>
          </p:cNvPr>
          <p:cNvSpPr>
            <a:spLocks noChangeAspect="1"/>
          </p:cNvSpPr>
          <p:nvPr/>
        </p:nvSpPr>
        <p:spPr>
          <a:xfrm>
            <a:off x="8077353" y="3704819"/>
            <a:ext cx="314168" cy="314133"/>
          </a:xfrm>
          <a:custGeom>
            <a:avLst/>
            <a:gdLst/>
            <a:ahLst/>
            <a:cxnLst/>
            <a:rect l="l" t="t" r="r" b="b"/>
            <a:pathLst>
              <a:path w="3960440" h="3960000">
                <a:moveTo>
                  <a:pt x="330865" y="1988701"/>
                </a:moveTo>
                <a:lnTo>
                  <a:pt x="330865" y="3294924"/>
                </a:lnTo>
                <a:cubicBezTo>
                  <a:pt x="330865" y="3484431"/>
                  <a:pt x="484490" y="3638056"/>
                  <a:pt x="673997" y="3638056"/>
                </a:cubicBezTo>
                <a:lnTo>
                  <a:pt x="3286444" y="3638056"/>
                </a:lnTo>
                <a:cubicBezTo>
                  <a:pt x="3475951" y="3638056"/>
                  <a:pt x="3629576" y="3484431"/>
                  <a:pt x="3629576" y="3294924"/>
                </a:cubicBezTo>
                <a:lnTo>
                  <a:pt x="3629576" y="1988701"/>
                </a:lnTo>
                <a:lnTo>
                  <a:pt x="3007776" y="1988701"/>
                </a:lnTo>
                <a:cubicBezTo>
                  <a:pt x="3003504" y="2552442"/>
                  <a:pt x="2545062" y="3007995"/>
                  <a:pt x="1980221" y="3007995"/>
                </a:cubicBezTo>
                <a:cubicBezTo>
                  <a:pt x="1415380" y="3007995"/>
                  <a:pt x="956938" y="2552442"/>
                  <a:pt x="952666" y="1988701"/>
                </a:cubicBezTo>
                <a:close/>
                <a:moveTo>
                  <a:pt x="1980221" y="1247520"/>
                </a:moveTo>
                <a:cubicBezTo>
                  <a:pt x="1575683" y="1247520"/>
                  <a:pt x="1247740" y="1575463"/>
                  <a:pt x="1247740" y="1980001"/>
                </a:cubicBezTo>
                <a:cubicBezTo>
                  <a:pt x="1247740" y="2384539"/>
                  <a:pt x="1575683" y="2712482"/>
                  <a:pt x="1980221" y="2712482"/>
                </a:cubicBezTo>
                <a:cubicBezTo>
                  <a:pt x="2384759" y="2712482"/>
                  <a:pt x="2712702" y="2384539"/>
                  <a:pt x="2712702" y="1980001"/>
                </a:cubicBezTo>
                <a:cubicBezTo>
                  <a:pt x="2712702" y="1575463"/>
                  <a:pt x="2384759" y="1247520"/>
                  <a:pt x="1980221" y="1247520"/>
                </a:cubicBezTo>
                <a:close/>
                <a:moveTo>
                  <a:pt x="3164915" y="346755"/>
                </a:moveTo>
                <a:cubicBezTo>
                  <a:pt x="3096058" y="346755"/>
                  <a:pt x="3040238" y="402575"/>
                  <a:pt x="3040238" y="471432"/>
                </a:cubicBezTo>
                <a:lnTo>
                  <a:pt x="3040238" y="733595"/>
                </a:lnTo>
                <a:cubicBezTo>
                  <a:pt x="3040238" y="802452"/>
                  <a:pt x="3096058" y="858272"/>
                  <a:pt x="3164915" y="858272"/>
                </a:cubicBezTo>
                <a:lnTo>
                  <a:pt x="3427135" y="858272"/>
                </a:lnTo>
                <a:cubicBezTo>
                  <a:pt x="3495992" y="858272"/>
                  <a:pt x="3551812" y="802452"/>
                  <a:pt x="3551812" y="733595"/>
                </a:cubicBezTo>
                <a:lnTo>
                  <a:pt x="3551812" y="471432"/>
                </a:lnTo>
                <a:cubicBezTo>
                  <a:pt x="3551812" y="402575"/>
                  <a:pt x="3495992" y="346755"/>
                  <a:pt x="3427135" y="346755"/>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6" name="Trapezoid 3">
            <a:extLst>
              <a:ext uri="{FF2B5EF4-FFF2-40B4-BE49-F238E27FC236}">
                <a16:creationId xmlns:a16="http://schemas.microsoft.com/office/drawing/2014/main" xmlns="" id="{55FB8BC9-704C-4186-A13B-DCAD4B339845}"/>
              </a:ext>
            </a:extLst>
          </p:cNvPr>
          <p:cNvSpPr>
            <a:spLocks noChangeAspect="1"/>
          </p:cNvSpPr>
          <p:nvPr/>
        </p:nvSpPr>
        <p:spPr>
          <a:xfrm>
            <a:off x="8812955" y="1860432"/>
            <a:ext cx="308256" cy="314168"/>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7" name="Rounded Rectangle 8">
            <a:extLst>
              <a:ext uri="{FF2B5EF4-FFF2-40B4-BE49-F238E27FC236}">
                <a16:creationId xmlns:a16="http://schemas.microsoft.com/office/drawing/2014/main" xmlns="" id="{DB50CACD-8894-4668-AE9F-CC3CE7789CD0}"/>
              </a:ext>
            </a:extLst>
          </p:cNvPr>
          <p:cNvSpPr/>
          <p:nvPr/>
        </p:nvSpPr>
        <p:spPr>
          <a:xfrm>
            <a:off x="10484761" y="1838891"/>
            <a:ext cx="314168" cy="314168"/>
          </a:xfrm>
          <a:custGeom>
            <a:avLst/>
            <a:gdLst/>
            <a:ahLst/>
            <a:cxnLst/>
            <a:rect l="l" t="t" r="r" b="b"/>
            <a:pathLst>
              <a:path w="3960440" h="3960000">
                <a:moveTo>
                  <a:pt x="2723924" y="666561"/>
                </a:moveTo>
                <a:cubicBezTo>
                  <a:pt x="2712585" y="666561"/>
                  <a:pt x="2701603" y="668088"/>
                  <a:pt x="2691750" y="673056"/>
                </a:cubicBezTo>
                <a:lnTo>
                  <a:pt x="2656848" y="673413"/>
                </a:lnTo>
                <a:lnTo>
                  <a:pt x="1433848" y="933370"/>
                </a:lnTo>
                <a:cubicBezTo>
                  <a:pt x="1393875" y="941867"/>
                  <a:pt x="1362077" y="967781"/>
                  <a:pt x="1346376" y="1002337"/>
                </a:cubicBezTo>
                <a:cubicBezTo>
                  <a:pt x="1331078" y="1020672"/>
                  <a:pt x="1323217" y="1044404"/>
                  <a:pt x="1323217" y="1069971"/>
                </a:cubicBezTo>
                <a:lnTo>
                  <a:pt x="1323217" y="2547593"/>
                </a:lnTo>
                <a:cubicBezTo>
                  <a:pt x="1271037" y="2529901"/>
                  <a:pt x="1213870" y="2520528"/>
                  <a:pt x="1154017" y="2520528"/>
                </a:cubicBezTo>
                <a:cubicBezTo>
                  <a:pt x="901512" y="2520528"/>
                  <a:pt x="696817" y="2687354"/>
                  <a:pt x="696817" y="2893144"/>
                </a:cubicBezTo>
                <a:cubicBezTo>
                  <a:pt x="696817" y="3098934"/>
                  <a:pt x="901512" y="3265760"/>
                  <a:pt x="1154017" y="3265760"/>
                </a:cubicBezTo>
                <a:cubicBezTo>
                  <a:pt x="1406522" y="3265760"/>
                  <a:pt x="1611217" y="3098934"/>
                  <a:pt x="1611217" y="2893144"/>
                </a:cubicBezTo>
                <a:cubicBezTo>
                  <a:pt x="1611217" y="2882349"/>
                  <a:pt x="1610654" y="2871660"/>
                  <a:pt x="1607283" y="2861334"/>
                </a:cubicBezTo>
                <a:lnTo>
                  <a:pt x="1611217" y="2841845"/>
                </a:lnTo>
                <a:lnTo>
                  <a:pt x="1611217" y="1521342"/>
                </a:lnTo>
                <a:lnTo>
                  <a:pt x="2600320" y="1311101"/>
                </a:lnTo>
                <a:lnTo>
                  <a:pt x="2600320" y="2327965"/>
                </a:lnTo>
                <a:cubicBezTo>
                  <a:pt x="2547472" y="2309959"/>
                  <a:pt x="2489516" y="2300312"/>
                  <a:pt x="2428795" y="2300312"/>
                </a:cubicBezTo>
                <a:cubicBezTo>
                  <a:pt x="2176290" y="2300312"/>
                  <a:pt x="1971595" y="2467138"/>
                  <a:pt x="1971595" y="2672928"/>
                </a:cubicBezTo>
                <a:cubicBezTo>
                  <a:pt x="1971595" y="2878718"/>
                  <a:pt x="2176290" y="3045544"/>
                  <a:pt x="2428795" y="3045544"/>
                </a:cubicBezTo>
                <a:cubicBezTo>
                  <a:pt x="2675391" y="3045544"/>
                  <a:pt x="2876388" y="2886436"/>
                  <a:pt x="2884224" y="2687245"/>
                </a:cubicBezTo>
                <a:lnTo>
                  <a:pt x="2888320" y="2666957"/>
                </a:lnTo>
                <a:lnTo>
                  <a:pt x="2888320" y="790165"/>
                </a:lnTo>
                <a:cubicBezTo>
                  <a:pt x="2888320" y="721900"/>
                  <a:pt x="2832981" y="666561"/>
                  <a:pt x="2764716" y="66656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8" name="Rounded Rectangle 1">
            <a:extLst>
              <a:ext uri="{FF2B5EF4-FFF2-40B4-BE49-F238E27FC236}">
                <a16:creationId xmlns:a16="http://schemas.microsoft.com/office/drawing/2014/main" xmlns="" id="{1A47B60C-6E55-4F0E-A7A3-6B59BCF17C4E}"/>
              </a:ext>
            </a:extLst>
          </p:cNvPr>
          <p:cNvSpPr>
            <a:spLocks noChangeAspect="1"/>
          </p:cNvSpPr>
          <p:nvPr/>
        </p:nvSpPr>
        <p:spPr>
          <a:xfrm>
            <a:off x="8145478" y="2329418"/>
            <a:ext cx="314168" cy="264123"/>
          </a:xfrm>
          <a:custGeom>
            <a:avLst/>
            <a:gdLst/>
            <a:ahLst/>
            <a:cxnLst/>
            <a:rect l="l" t="t" r="r" b="b"/>
            <a:pathLst>
              <a:path w="3985089" h="3350285">
                <a:moveTo>
                  <a:pt x="1489879" y="1687056"/>
                </a:moveTo>
                <a:cubicBezTo>
                  <a:pt x="1413602" y="1687056"/>
                  <a:pt x="1351768" y="1748890"/>
                  <a:pt x="1351768" y="1825167"/>
                </a:cubicBezTo>
                <a:lnTo>
                  <a:pt x="1351768" y="1828965"/>
                </a:lnTo>
                <a:cubicBezTo>
                  <a:pt x="1351768" y="1905242"/>
                  <a:pt x="1413602" y="1967076"/>
                  <a:pt x="1489879" y="1967076"/>
                </a:cubicBezTo>
                <a:lnTo>
                  <a:pt x="1717713" y="1967076"/>
                </a:lnTo>
                <a:cubicBezTo>
                  <a:pt x="1793990" y="1967076"/>
                  <a:pt x="1855824" y="1905242"/>
                  <a:pt x="1855824" y="1828965"/>
                </a:cubicBezTo>
                <a:lnTo>
                  <a:pt x="1855824" y="1825167"/>
                </a:lnTo>
                <a:cubicBezTo>
                  <a:pt x="1855824" y="1748890"/>
                  <a:pt x="1793990" y="1687056"/>
                  <a:pt x="1717713" y="1687056"/>
                </a:cubicBezTo>
                <a:close/>
                <a:moveTo>
                  <a:pt x="2281462" y="1675141"/>
                </a:moveTo>
                <a:cubicBezTo>
                  <a:pt x="2205185" y="1675141"/>
                  <a:pt x="2143351" y="1736975"/>
                  <a:pt x="2143351" y="1813252"/>
                </a:cubicBezTo>
                <a:lnTo>
                  <a:pt x="2143351" y="1817050"/>
                </a:lnTo>
                <a:cubicBezTo>
                  <a:pt x="2143351" y="1893327"/>
                  <a:pt x="2205185" y="1955161"/>
                  <a:pt x="2281462" y="1955161"/>
                </a:cubicBezTo>
                <a:lnTo>
                  <a:pt x="2509296" y="1955161"/>
                </a:lnTo>
                <a:cubicBezTo>
                  <a:pt x="2585573" y="1955161"/>
                  <a:pt x="2647407" y="1893327"/>
                  <a:pt x="2647407" y="1817050"/>
                </a:cubicBezTo>
                <a:lnTo>
                  <a:pt x="2647407" y="1813252"/>
                </a:lnTo>
                <a:cubicBezTo>
                  <a:pt x="2647407" y="1736975"/>
                  <a:pt x="2585573" y="1675141"/>
                  <a:pt x="2509296" y="1675141"/>
                </a:cubicBezTo>
                <a:close/>
                <a:moveTo>
                  <a:pt x="2837535" y="1159396"/>
                </a:moveTo>
                <a:cubicBezTo>
                  <a:pt x="2731595" y="1159396"/>
                  <a:pt x="2645713" y="1245278"/>
                  <a:pt x="2645713" y="1351218"/>
                </a:cubicBezTo>
                <a:cubicBezTo>
                  <a:pt x="2645713" y="1457158"/>
                  <a:pt x="2731595" y="1543040"/>
                  <a:pt x="2837535" y="1543040"/>
                </a:cubicBezTo>
                <a:cubicBezTo>
                  <a:pt x="2943475" y="1543040"/>
                  <a:pt x="3029357" y="1457158"/>
                  <a:pt x="3029357" y="1351218"/>
                </a:cubicBezTo>
                <a:cubicBezTo>
                  <a:pt x="3029357" y="1245278"/>
                  <a:pt x="2943475" y="1159396"/>
                  <a:pt x="2837535" y="1159396"/>
                </a:cubicBezTo>
                <a:close/>
                <a:moveTo>
                  <a:pt x="3235655" y="750352"/>
                </a:moveTo>
                <a:cubicBezTo>
                  <a:pt x="3129715" y="750352"/>
                  <a:pt x="3043833" y="836234"/>
                  <a:pt x="3043833" y="942174"/>
                </a:cubicBezTo>
                <a:cubicBezTo>
                  <a:pt x="3043833" y="1048114"/>
                  <a:pt x="3129715" y="1133996"/>
                  <a:pt x="3235655" y="1133996"/>
                </a:cubicBezTo>
                <a:cubicBezTo>
                  <a:pt x="3341595" y="1133996"/>
                  <a:pt x="3427477" y="1048114"/>
                  <a:pt x="3427477" y="942174"/>
                </a:cubicBezTo>
                <a:cubicBezTo>
                  <a:pt x="3427477" y="836234"/>
                  <a:pt x="3341595" y="750352"/>
                  <a:pt x="3235655" y="750352"/>
                </a:cubicBezTo>
                <a:close/>
                <a:moveTo>
                  <a:pt x="2455585" y="750352"/>
                </a:moveTo>
                <a:cubicBezTo>
                  <a:pt x="2349645" y="750352"/>
                  <a:pt x="2263763" y="836234"/>
                  <a:pt x="2263763" y="942174"/>
                </a:cubicBezTo>
                <a:cubicBezTo>
                  <a:pt x="2263763" y="1048114"/>
                  <a:pt x="2349645" y="1133996"/>
                  <a:pt x="2455585" y="1133996"/>
                </a:cubicBezTo>
                <a:cubicBezTo>
                  <a:pt x="2561525" y="1133996"/>
                  <a:pt x="2647407" y="1048114"/>
                  <a:pt x="2647407" y="942174"/>
                </a:cubicBezTo>
                <a:cubicBezTo>
                  <a:pt x="2647407" y="836234"/>
                  <a:pt x="2561525" y="750352"/>
                  <a:pt x="2455585" y="750352"/>
                </a:cubicBezTo>
                <a:close/>
                <a:moveTo>
                  <a:pt x="941776" y="640989"/>
                </a:moveTo>
                <a:lnTo>
                  <a:pt x="1181794" y="640989"/>
                </a:lnTo>
                <a:lnTo>
                  <a:pt x="1181794" y="881020"/>
                </a:lnTo>
                <a:lnTo>
                  <a:pt x="1421825" y="881020"/>
                </a:lnTo>
                <a:lnTo>
                  <a:pt x="1421825" y="1121038"/>
                </a:lnTo>
                <a:lnTo>
                  <a:pt x="1181794" y="1121038"/>
                </a:lnTo>
                <a:lnTo>
                  <a:pt x="1181794" y="1361069"/>
                </a:lnTo>
                <a:lnTo>
                  <a:pt x="941776" y="1361069"/>
                </a:lnTo>
                <a:lnTo>
                  <a:pt x="941776" y="1121038"/>
                </a:lnTo>
                <a:lnTo>
                  <a:pt x="701745" y="1121038"/>
                </a:lnTo>
                <a:lnTo>
                  <a:pt x="701745" y="881020"/>
                </a:lnTo>
                <a:lnTo>
                  <a:pt x="941776" y="881020"/>
                </a:lnTo>
                <a:close/>
                <a:moveTo>
                  <a:pt x="1061785" y="459017"/>
                </a:moveTo>
                <a:cubicBezTo>
                  <a:pt x="762440" y="459017"/>
                  <a:pt x="519773" y="701684"/>
                  <a:pt x="519773" y="1001029"/>
                </a:cubicBezTo>
                <a:cubicBezTo>
                  <a:pt x="519773" y="1300374"/>
                  <a:pt x="762440" y="1543041"/>
                  <a:pt x="1061785" y="1543041"/>
                </a:cubicBezTo>
                <a:cubicBezTo>
                  <a:pt x="1361130" y="1543041"/>
                  <a:pt x="1603797" y="1300374"/>
                  <a:pt x="1603797" y="1001029"/>
                </a:cubicBezTo>
                <a:cubicBezTo>
                  <a:pt x="1603797" y="701684"/>
                  <a:pt x="1361130" y="459017"/>
                  <a:pt x="1061785" y="459017"/>
                </a:cubicBezTo>
                <a:close/>
                <a:moveTo>
                  <a:pt x="2837535" y="359296"/>
                </a:moveTo>
                <a:cubicBezTo>
                  <a:pt x="2731595" y="359296"/>
                  <a:pt x="2645713" y="445178"/>
                  <a:pt x="2645713" y="551118"/>
                </a:cubicBezTo>
                <a:cubicBezTo>
                  <a:pt x="2645713" y="657058"/>
                  <a:pt x="2731595" y="742940"/>
                  <a:pt x="2837535" y="742940"/>
                </a:cubicBezTo>
                <a:cubicBezTo>
                  <a:pt x="2943475" y="742940"/>
                  <a:pt x="3029357" y="657058"/>
                  <a:pt x="3029357" y="551118"/>
                </a:cubicBezTo>
                <a:cubicBezTo>
                  <a:pt x="3029357" y="445178"/>
                  <a:pt x="2943475" y="359296"/>
                  <a:pt x="2837535" y="359296"/>
                </a:cubicBezTo>
                <a:close/>
                <a:moveTo>
                  <a:pt x="927799" y="0"/>
                </a:moveTo>
                <a:lnTo>
                  <a:pt x="2978398" y="0"/>
                </a:lnTo>
                <a:cubicBezTo>
                  <a:pt x="3447374" y="0"/>
                  <a:pt x="3902811" y="418280"/>
                  <a:pt x="3926614" y="887256"/>
                </a:cubicBezTo>
                <a:cubicBezTo>
                  <a:pt x="4011721" y="1784310"/>
                  <a:pt x="4065643" y="3326870"/>
                  <a:pt x="3630620" y="3349891"/>
                </a:cubicBezTo>
                <a:cubicBezTo>
                  <a:pt x="3101375" y="3362701"/>
                  <a:pt x="2778421" y="2566209"/>
                  <a:pt x="2352321" y="2174369"/>
                </a:cubicBezTo>
                <a:lnTo>
                  <a:pt x="1572952" y="2174369"/>
                </a:lnTo>
                <a:cubicBezTo>
                  <a:pt x="1161652" y="2566210"/>
                  <a:pt x="901104" y="3370635"/>
                  <a:pt x="339051" y="3349892"/>
                </a:cubicBezTo>
                <a:cubicBezTo>
                  <a:pt x="-171518" y="3349299"/>
                  <a:pt x="45251" y="1463012"/>
                  <a:pt x="48163" y="849156"/>
                </a:cubicBezTo>
                <a:cubicBezTo>
                  <a:pt x="48163" y="380180"/>
                  <a:pt x="458823" y="0"/>
                  <a:pt x="92779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9" name="Oval 2">
            <a:extLst>
              <a:ext uri="{FF2B5EF4-FFF2-40B4-BE49-F238E27FC236}">
                <a16:creationId xmlns:a16="http://schemas.microsoft.com/office/drawing/2014/main" xmlns="" id="{EF9EBA30-865E-4B98-8690-F61519451F81}"/>
              </a:ext>
            </a:extLst>
          </p:cNvPr>
          <p:cNvSpPr>
            <a:spLocks noChangeAspect="1"/>
          </p:cNvSpPr>
          <p:nvPr/>
        </p:nvSpPr>
        <p:spPr>
          <a:xfrm>
            <a:off x="8931885" y="1417772"/>
            <a:ext cx="314168" cy="242760"/>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0" name="Block Arc 5">
            <a:extLst>
              <a:ext uri="{FF2B5EF4-FFF2-40B4-BE49-F238E27FC236}">
                <a16:creationId xmlns:a16="http://schemas.microsoft.com/office/drawing/2014/main" xmlns="" id="{0039BC13-2FC0-4C7E-A78C-A0228971FFB7}"/>
              </a:ext>
            </a:extLst>
          </p:cNvPr>
          <p:cNvSpPr>
            <a:spLocks noChangeAspect="1"/>
          </p:cNvSpPr>
          <p:nvPr/>
        </p:nvSpPr>
        <p:spPr>
          <a:xfrm rot="10800000">
            <a:off x="8667100" y="2474609"/>
            <a:ext cx="291341" cy="314168"/>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1" name="Rounded Rectangle 5">
            <a:extLst>
              <a:ext uri="{FF2B5EF4-FFF2-40B4-BE49-F238E27FC236}">
                <a16:creationId xmlns:a16="http://schemas.microsoft.com/office/drawing/2014/main" xmlns="" id="{09016EDD-5F1F-4FB8-88E8-90C4748142E0}"/>
              </a:ext>
            </a:extLst>
          </p:cNvPr>
          <p:cNvSpPr>
            <a:spLocks/>
          </p:cNvSpPr>
          <p:nvPr/>
        </p:nvSpPr>
        <p:spPr>
          <a:xfrm>
            <a:off x="10999543" y="1936176"/>
            <a:ext cx="314168" cy="314168"/>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2" name="Oval 6">
            <a:extLst>
              <a:ext uri="{FF2B5EF4-FFF2-40B4-BE49-F238E27FC236}">
                <a16:creationId xmlns:a16="http://schemas.microsoft.com/office/drawing/2014/main" xmlns="" id="{EA6EA148-1A60-4854-943F-5636B5B842E6}"/>
              </a:ext>
            </a:extLst>
          </p:cNvPr>
          <p:cNvSpPr>
            <a:spLocks noChangeAspect="1"/>
          </p:cNvSpPr>
          <p:nvPr/>
        </p:nvSpPr>
        <p:spPr>
          <a:xfrm rot="678773">
            <a:off x="7768367" y="2628912"/>
            <a:ext cx="328974" cy="333882"/>
          </a:xfrm>
          <a:custGeom>
            <a:avLst/>
            <a:gdLst>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62894 h 3939732"/>
              <a:gd name="connsiteX1" fmla="*/ 1768767 w 3897869"/>
              <a:gd name="connsiteY1" fmla="*/ 1381594 h 3939732"/>
              <a:gd name="connsiteX2" fmla="*/ 1517577 w 3897869"/>
              <a:gd name="connsiteY2" fmla="*/ 2033280 h 3939732"/>
              <a:gd name="connsiteX3" fmla="*/ 1928990 w 3897869"/>
              <a:gd name="connsiteY3" fmla="*/ 2631017 h 3939732"/>
              <a:gd name="connsiteX4" fmla="*/ 2318674 w 3897869"/>
              <a:gd name="connsiteY4" fmla="*/ 1997628 h 3939732"/>
              <a:gd name="connsiteX5" fmla="*/ 2293344 w 3897869"/>
              <a:gd name="connsiteY5" fmla="*/ 1825498 h 3939732"/>
              <a:gd name="connsiteX6" fmla="*/ 1853384 w 3897869"/>
              <a:gd name="connsiteY6" fmla="*/ 1362894 h 3939732"/>
              <a:gd name="connsiteX7" fmla="*/ 1594841 w 3897869"/>
              <a:gd name="connsiteY7" fmla="*/ 36923 h 3939732"/>
              <a:gd name="connsiteX8" fmla="*/ 3869632 w 3897869"/>
              <a:gd name="connsiteY8" fmla="*/ 1508593 h 3939732"/>
              <a:gd name="connsiteX9" fmla="*/ 3670773 w 3897869"/>
              <a:gd name="connsiteY9" fmla="*/ 2416710 h 3939732"/>
              <a:gd name="connsiteX10" fmla="*/ 3671055 w 3897869"/>
              <a:gd name="connsiteY10" fmla="*/ 2417653 h 3939732"/>
              <a:gd name="connsiteX11" fmla="*/ 3164582 w 3897869"/>
              <a:gd name="connsiteY11" fmla="*/ 2822329 h 3939732"/>
              <a:gd name="connsiteX12" fmla="*/ 3176822 w 3897869"/>
              <a:gd name="connsiteY12" fmla="*/ 2836256 h 3939732"/>
              <a:gd name="connsiteX13" fmla="*/ 3146203 w 3897869"/>
              <a:gd name="connsiteY13" fmla="*/ 2835026 h 3939732"/>
              <a:gd name="connsiteX14" fmla="*/ 3151211 w 3897869"/>
              <a:gd name="connsiteY14" fmla="*/ 2827425 h 3939732"/>
              <a:gd name="connsiteX15" fmla="*/ 2397082 w 3897869"/>
              <a:gd name="connsiteY15" fmla="*/ 2555951 h 3939732"/>
              <a:gd name="connsiteX16" fmla="*/ 2396219 w 3897869"/>
              <a:gd name="connsiteY16" fmla="*/ 2549477 h 3939732"/>
              <a:gd name="connsiteX17" fmla="*/ 1746058 w 3897869"/>
              <a:gd name="connsiteY17" fmla="*/ 3084844 h 3939732"/>
              <a:gd name="connsiteX18" fmla="*/ 990519 w 3897869"/>
              <a:gd name="connsiteY18" fmla="*/ 2011053 h 3939732"/>
              <a:gd name="connsiteX19" fmla="*/ 1593790 w 3897869"/>
              <a:gd name="connsiteY19" fmla="*/ 959078 h 3939732"/>
              <a:gd name="connsiteX20" fmla="*/ 1746058 w 3897869"/>
              <a:gd name="connsiteY20" fmla="*/ 937262 h 3939732"/>
              <a:gd name="connsiteX21" fmla="*/ 2206475 w 3897869"/>
              <a:gd name="connsiteY21" fmla="*/ 1165194 h 3939732"/>
              <a:gd name="connsiteX22" fmla="*/ 2185910 w 3897869"/>
              <a:gd name="connsiteY22" fmla="*/ 869152 h 3939732"/>
              <a:gd name="connsiteX23" fmla="*/ 2656644 w 3897869"/>
              <a:gd name="connsiteY23" fmla="*/ 794408 h 3939732"/>
              <a:gd name="connsiteX24" fmla="*/ 2828567 w 3897869"/>
              <a:gd name="connsiteY24" fmla="*/ 2090795 h 3939732"/>
              <a:gd name="connsiteX25" fmla="*/ 3312378 w 3897869"/>
              <a:gd name="connsiteY25" fmla="*/ 2032862 h 3939732"/>
              <a:gd name="connsiteX26" fmla="*/ 3289926 w 3897869"/>
              <a:gd name="connsiteY26" fmla="*/ 1337965 h 3939732"/>
              <a:gd name="connsiteX27" fmla="*/ 3290031 w 3897869"/>
              <a:gd name="connsiteY27" fmla="*/ 1338068 h 3939732"/>
              <a:gd name="connsiteX28" fmla="*/ 1700745 w 3897869"/>
              <a:gd name="connsiteY28" fmla="*/ 566301 h 3939732"/>
              <a:gd name="connsiteX29" fmla="*/ 571995 w 3897869"/>
              <a:gd name="connsiteY29" fmla="*/ 2265435 h 3939732"/>
              <a:gd name="connsiteX30" fmla="*/ 2267548 w 3897869"/>
              <a:gd name="connsiteY30" fmla="*/ 3399556 h 3939732"/>
              <a:gd name="connsiteX31" fmla="*/ 3194376 w 3897869"/>
              <a:gd name="connsiteY31" fmla="*/ 3063923 h 3939732"/>
              <a:gd name="connsiteX32" fmla="*/ 3268026 w 3897869"/>
              <a:gd name="connsiteY32" fmla="*/ 3500815 h 3939732"/>
              <a:gd name="connsiteX33" fmla="*/ 2347298 w 3897869"/>
              <a:gd name="connsiteY33" fmla="*/ 3895311 h 3939732"/>
              <a:gd name="connsiteX34" fmla="*/ 42617 w 3897869"/>
              <a:gd name="connsiteY34" fmla="*/ 2371338 h 3939732"/>
              <a:gd name="connsiteX35" fmla="*/ 1594841 w 3897869"/>
              <a:gd name="connsiteY35" fmla="*/ 36923 h 3939732"/>
              <a:gd name="connsiteX0" fmla="*/ 1853384 w 3897869"/>
              <a:gd name="connsiteY0" fmla="*/ 1371624 h 3948462"/>
              <a:gd name="connsiteX1" fmla="*/ 1768767 w 3897869"/>
              <a:gd name="connsiteY1" fmla="*/ 1390324 h 3948462"/>
              <a:gd name="connsiteX2" fmla="*/ 1517577 w 3897869"/>
              <a:gd name="connsiteY2" fmla="*/ 2042010 h 3948462"/>
              <a:gd name="connsiteX3" fmla="*/ 1928990 w 3897869"/>
              <a:gd name="connsiteY3" fmla="*/ 2639747 h 3948462"/>
              <a:gd name="connsiteX4" fmla="*/ 2318674 w 3897869"/>
              <a:gd name="connsiteY4" fmla="*/ 2006358 h 3948462"/>
              <a:gd name="connsiteX5" fmla="*/ 2293344 w 3897869"/>
              <a:gd name="connsiteY5" fmla="*/ 1834228 h 3948462"/>
              <a:gd name="connsiteX6" fmla="*/ 1853384 w 3897869"/>
              <a:gd name="connsiteY6" fmla="*/ 1371624 h 3948462"/>
              <a:gd name="connsiteX7" fmla="*/ 1594841 w 3897869"/>
              <a:gd name="connsiteY7" fmla="*/ 45653 h 3948462"/>
              <a:gd name="connsiteX8" fmla="*/ 3869632 w 3897869"/>
              <a:gd name="connsiteY8" fmla="*/ 1517323 h 3948462"/>
              <a:gd name="connsiteX9" fmla="*/ 3670773 w 3897869"/>
              <a:gd name="connsiteY9" fmla="*/ 2425440 h 3948462"/>
              <a:gd name="connsiteX10" fmla="*/ 3671055 w 3897869"/>
              <a:gd name="connsiteY10" fmla="*/ 2426383 h 3948462"/>
              <a:gd name="connsiteX11" fmla="*/ 3164582 w 3897869"/>
              <a:gd name="connsiteY11" fmla="*/ 2831059 h 3948462"/>
              <a:gd name="connsiteX12" fmla="*/ 3176822 w 3897869"/>
              <a:gd name="connsiteY12" fmla="*/ 2844986 h 3948462"/>
              <a:gd name="connsiteX13" fmla="*/ 3146203 w 3897869"/>
              <a:gd name="connsiteY13" fmla="*/ 2843756 h 3948462"/>
              <a:gd name="connsiteX14" fmla="*/ 3151211 w 3897869"/>
              <a:gd name="connsiteY14" fmla="*/ 2836155 h 3948462"/>
              <a:gd name="connsiteX15" fmla="*/ 2397082 w 3897869"/>
              <a:gd name="connsiteY15" fmla="*/ 2564681 h 3948462"/>
              <a:gd name="connsiteX16" fmla="*/ 2396219 w 3897869"/>
              <a:gd name="connsiteY16" fmla="*/ 2558207 h 3948462"/>
              <a:gd name="connsiteX17" fmla="*/ 1746058 w 3897869"/>
              <a:gd name="connsiteY17" fmla="*/ 3093574 h 3948462"/>
              <a:gd name="connsiteX18" fmla="*/ 990519 w 3897869"/>
              <a:gd name="connsiteY18" fmla="*/ 2019783 h 3948462"/>
              <a:gd name="connsiteX19" fmla="*/ 1593790 w 3897869"/>
              <a:gd name="connsiteY19" fmla="*/ 967808 h 3948462"/>
              <a:gd name="connsiteX20" fmla="*/ 1746058 w 3897869"/>
              <a:gd name="connsiteY20" fmla="*/ 945992 h 3948462"/>
              <a:gd name="connsiteX21" fmla="*/ 2206475 w 3897869"/>
              <a:gd name="connsiteY21" fmla="*/ 1173924 h 3948462"/>
              <a:gd name="connsiteX22" fmla="*/ 2185910 w 3897869"/>
              <a:gd name="connsiteY22" fmla="*/ 877882 h 3948462"/>
              <a:gd name="connsiteX23" fmla="*/ 2656644 w 3897869"/>
              <a:gd name="connsiteY23" fmla="*/ 803138 h 3948462"/>
              <a:gd name="connsiteX24" fmla="*/ 2828567 w 3897869"/>
              <a:gd name="connsiteY24" fmla="*/ 2099525 h 3948462"/>
              <a:gd name="connsiteX25" fmla="*/ 3312378 w 3897869"/>
              <a:gd name="connsiteY25" fmla="*/ 2041592 h 3948462"/>
              <a:gd name="connsiteX26" fmla="*/ 3289926 w 3897869"/>
              <a:gd name="connsiteY26" fmla="*/ 1346695 h 3948462"/>
              <a:gd name="connsiteX27" fmla="*/ 3290031 w 3897869"/>
              <a:gd name="connsiteY27" fmla="*/ 1346798 h 3948462"/>
              <a:gd name="connsiteX28" fmla="*/ 1700745 w 3897869"/>
              <a:gd name="connsiteY28" fmla="*/ 575031 h 3948462"/>
              <a:gd name="connsiteX29" fmla="*/ 571995 w 3897869"/>
              <a:gd name="connsiteY29" fmla="*/ 2274165 h 3948462"/>
              <a:gd name="connsiteX30" fmla="*/ 2267548 w 3897869"/>
              <a:gd name="connsiteY30" fmla="*/ 3408286 h 3948462"/>
              <a:gd name="connsiteX31" fmla="*/ 3194376 w 3897869"/>
              <a:gd name="connsiteY31" fmla="*/ 3072653 h 3948462"/>
              <a:gd name="connsiteX32" fmla="*/ 3268026 w 3897869"/>
              <a:gd name="connsiteY32" fmla="*/ 3509545 h 3948462"/>
              <a:gd name="connsiteX33" fmla="*/ 2347298 w 3897869"/>
              <a:gd name="connsiteY33" fmla="*/ 3904041 h 3948462"/>
              <a:gd name="connsiteX34" fmla="*/ 42617 w 3897869"/>
              <a:gd name="connsiteY34" fmla="*/ 2380068 h 3948462"/>
              <a:gd name="connsiteX35" fmla="*/ 1594841 w 3897869"/>
              <a:gd name="connsiteY35" fmla="*/ 45653 h 3948462"/>
              <a:gd name="connsiteX0" fmla="*/ 1853384 w 3876965"/>
              <a:gd name="connsiteY0" fmla="*/ 1371624 h 3948462"/>
              <a:gd name="connsiteX1" fmla="*/ 1768767 w 3876965"/>
              <a:gd name="connsiteY1" fmla="*/ 1390324 h 3948462"/>
              <a:gd name="connsiteX2" fmla="*/ 1517577 w 3876965"/>
              <a:gd name="connsiteY2" fmla="*/ 2042010 h 3948462"/>
              <a:gd name="connsiteX3" fmla="*/ 1928990 w 3876965"/>
              <a:gd name="connsiteY3" fmla="*/ 2639747 h 3948462"/>
              <a:gd name="connsiteX4" fmla="*/ 2318674 w 3876965"/>
              <a:gd name="connsiteY4" fmla="*/ 2006358 h 3948462"/>
              <a:gd name="connsiteX5" fmla="*/ 2293344 w 3876965"/>
              <a:gd name="connsiteY5" fmla="*/ 1834228 h 3948462"/>
              <a:gd name="connsiteX6" fmla="*/ 1853384 w 3876965"/>
              <a:gd name="connsiteY6" fmla="*/ 1371624 h 3948462"/>
              <a:gd name="connsiteX7" fmla="*/ 1594841 w 3876965"/>
              <a:gd name="connsiteY7" fmla="*/ 45653 h 3948462"/>
              <a:gd name="connsiteX8" fmla="*/ 3869632 w 3876965"/>
              <a:gd name="connsiteY8" fmla="*/ 1517323 h 3948462"/>
              <a:gd name="connsiteX9" fmla="*/ 3670773 w 3876965"/>
              <a:gd name="connsiteY9" fmla="*/ 2425440 h 3948462"/>
              <a:gd name="connsiteX10" fmla="*/ 3671055 w 3876965"/>
              <a:gd name="connsiteY10" fmla="*/ 2426383 h 3948462"/>
              <a:gd name="connsiteX11" fmla="*/ 3164582 w 3876965"/>
              <a:gd name="connsiteY11" fmla="*/ 2831059 h 3948462"/>
              <a:gd name="connsiteX12" fmla="*/ 3176822 w 3876965"/>
              <a:gd name="connsiteY12" fmla="*/ 2844986 h 3948462"/>
              <a:gd name="connsiteX13" fmla="*/ 3146203 w 3876965"/>
              <a:gd name="connsiteY13" fmla="*/ 2843756 h 3948462"/>
              <a:gd name="connsiteX14" fmla="*/ 3151211 w 3876965"/>
              <a:gd name="connsiteY14" fmla="*/ 2836155 h 3948462"/>
              <a:gd name="connsiteX15" fmla="*/ 2397082 w 3876965"/>
              <a:gd name="connsiteY15" fmla="*/ 2564681 h 3948462"/>
              <a:gd name="connsiteX16" fmla="*/ 2396219 w 3876965"/>
              <a:gd name="connsiteY16" fmla="*/ 2558207 h 3948462"/>
              <a:gd name="connsiteX17" fmla="*/ 1746058 w 3876965"/>
              <a:gd name="connsiteY17" fmla="*/ 3093574 h 3948462"/>
              <a:gd name="connsiteX18" fmla="*/ 990519 w 3876965"/>
              <a:gd name="connsiteY18" fmla="*/ 2019783 h 3948462"/>
              <a:gd name="connsiteX19" fmla="*/ 1593790 w 3876965"/>
              <a:gd name="connsiteY19" fmla="*/ 967808 h 3948462"/>
              <a:gd name="connsiteX20" fmla="*/ 1746058 w 3876965"/>
              <a:gd name="connsiteY20" fmla="*/ 945992 h 3948462"/>
              <a:gd name="connsiteX21" fmla="*/ 2206475 w 3876965"/>
              <a:gd name="connsiteY21" fmla="*/ 1173924 h 3948462"/>
              <a:gd name="connsiteX22" fmla="*/ 2185910 w 3876965"/>
              <a:gd name="connsiteY22" fmla="*/ 877882 h 3948462"/>
              <a:gd name="connsiteX23" fmla="*/ 2656644 w 3876965"/>
              <a:gd name="connsiteY23" fmla="*/ 803138 h 3948462"/>
              <a:gd name="connsiteX24" fmla="*/ 2828567 w 3876965"/>
              <a:gd name="connsiteY24" fmla="*/ 2099525 h 3948462"/>
              <a:gd name="connsiteX25" fmla="*/ 3312378 w 3876965"/>
              <a:gd name="connsiteY25" fmla="*/ 2041592 h 3948462"/>
              <a:gd name="connsiteX26" fmla="*/ 3289926 w 3876965"/>
              <a:gd name="connsiteY26" fmla="*/ 1346695 h 3948462"/>
              <a:gd name="connsiteX27" fmla="*/ 3290031 w 3876965"/>
              <a:gd name="connsiteY27" fmla="*/ 1346798 h 3948462"/>
              <a:gd name="connsiteX28" fmla="*/ 1700745 w 3876965"/>
              <a:gd name="connsiteY28" fmla="*/ 575031 h 3948462"/>
              <a:gd name="connsiteX29" fmla="*/ 571995 w 3876965"/>
              <a:gd name="connsiteY29" fmla="*/ 2274165 h 3948462"/>
              <a:gd name="connsiteX30" fmla="*/ 2267548 w 3876965"/>
              <a:gd name="connsiteY30" fmla="*/ 3408286 h 3948462"/>
              <a:gd name="connsiteX31" fmla="*/ 3194376 w 3876965"/>
              <a:gd name="connsiteY31" fmla="*/ 3072653 h 3948462"/>
              <a:gd name="connsiteX32" fmla="*/ 3268026 w 3876965"/>
              <a:gd name="connsiteY32" fmla="*/ 3509545 h 3948462"/>
              <a:gd name="connsiteX33" fmla="*/ 2347298 w 3876965"/>
              <a:gd name="connsiteY33" fmla="*/ 3904041 h 3948462"/>
              <a:gd name="connsiteX34" fmla="*/ 42617 w 3876965"/>
              <a:gd name="connsiteY34" fmla="*/ 2380068 h 3948462"/>
              <a:gd name="connsiteX35" fmla="*/ 1594841 w 3876965"/>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671055 w 3888568"/>
              <a:gd name="connsiteY10" fmla="*/ 2426383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704679 w 3888568"/>
              <a:gd name="connsiteY10" fmla="*/ 2448797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164582 w 3888568"/>
              <a:gd name="connsiteY10" fmla="*/ 2831059 h 3948462"/>
              <a:gd name="connsiteX11" fmla="*/ 3176822 w 3888568"/>
              <a:gd name="connsiteY11" fmla="*/ 2844986 h 3948462"/>
              <a:gd name="connsiteX12" fmla="*/ 3146203 w 3888568"/>
              <a:gd name="connsiteY12" fmla="*/ 2843756 h 3948462"/>
              <a:gd name="connsiteX13" fmla="*/ 3151211 w 3888568"/>
              <a:gd name="connsiteY13" fmla="*/ 2836155 h 3948462"/>
              <a:gd name="connsiteX14" fmla="*/ 2397082 w 3888568"/>
              <a:gd name="connsiteY14" fmla="*/ 2564681 h 3948462"/>
              <a:gd name="connsiteX15" fmla="*/ 2396219 w 3888568"/>
              <a:gd name="connsiteY15" fmla="*/ 2558207 h 3948462"/>
              <a:gd name="connsiteX16" fmla="*/ 1746058 w 3888568"/>
              <a:gd name="connsiteY16" fmla="*/ 3093574 h 3948462"/>
              <a:gd name="connsiteX17" fmla="*/ 990519 w 3888568"/>
              <a:gd name="connsiteY17" fmla="*/ 2019783 h 3948462"/>
              <a:gd name="connsiteX18" fmla="*/ 1593790 w 3888568"/>
              <a:gd name="connsiteY18" fmla="*/ 967808 h 3948462"/>
              <a:gd name="connsiteX19" fmla="*/ 1746058 w 3888568"/>
              <a:gd name="connsiteY19" fmla="*/ 945992 h 3948462"/>
              <a:gd name="connsiteX20" fmla="*/ 2206475 w 3888568"/>
              <a:gd name="connsiteY20" fmla="*/ 1173924 h 3948462"/>
              <a:gd name="connsiteX21" fmla="*/ 2185910 w 3888568"/>
              <a:gd name="connsiteY21" fmla="*/ 877882 h 3948462"/>
              <a:gd name="connsiteX22" fmla="*/ 2656644 w 3888568"/>
              <a:gd name="connsiteY22" fmla="*/ 803138 h 3948462"/>
              <a:gd name="connsiteX23" fmla="*/ 2828567 w 3888568"/>
              <a:gd name="connsiteY23" fmla="*/ 2099525 h 3948462"/>
              <a:gd name="connsiteX24" fmla="*/ 3362812 w 3888568"/>
              <a:gd name="connsiteY24" fmla="*/ 2002360 h 3948462"/>
              <a:gd name="connsiteX25" fmla="*/ 3289926 w 3888568"/>
              <a:gd name="connsiteY25" fmla="*/ 1346695 h 3948462"/>
              <a:gd name="connsiteX26" fmla="*/ 3290031 w 3888568"/>
              <a:gd name="connsiteY26" fmla="*/ 1346798 h 3948462"/>
              <a:gd name="connsiteX27" fmla="*/ 1700745 w 3888568"/>
              <a:gd name="connsiteY27" fmla="*/ 575031 h 3948462"/>
              <a:gd name="connsiteX28" fmla="*/ 571995 w 3888568"/>
              <a:gd name="connsiteY28" fmla="*/ 2274165 h 3948462"/>
              <a:gd name="connsiteX29" fmla="*/ 2267548 w 3888568"/>
              <a:gd name="connsiteY29" fmla="*/ 3408286 h 3948462"/>
              <a:gd name="connsiteX30" fmla="*/ 3194376 w 3888568"/>
              <a:gd name="connsiteY30" fmla="*/ 3072653 h 3948462"/>
              <a:gd name="connsiteX31" fmla="*/ 3268026 w 3888568"/>
              <a:gd name="connsiteY31" fmla="*/ 3509545 h 3948462"/>
              <a:gd name="connsiteX32" fmla="*/ 2347298 w 3888568"/>
              <a:gd name="connsiteY32" fmla="*/ 3904041 h 3948462"/>
              <a:gd name="connsiteX33" fmla="*/ 42617 w 3888568"/>
              <a:gd name="connsiteY33" fmla="*/ 2380068 h 3948462"/>
              <a:gd name="connsiteX34" fmla="*/ 1594841 w 3888568"/>
              <a:gd name="connsiteY34" fmla="*/ 45653 h 3948462"/>
              <a:gd name="connsiteX0" fmla="*/ 1853384 w 3892469"/>
              <a:gd name="connsiteY0" fmla="*/ 1371624 h 3948462"/>
              <a:gd name="connsiteX1" fmla="*/ 1768767 w 3892469"/>
              <a:gd name="connsiteY1" fmla="*/ 1390324 h 3948462"/>
              <a:gd name="connsiteX2" fmla="*/ 1517577 w 3892469"/>
              <a:gd name="connsiteY2" fmla="*/ 2042010 h 3948462"/>
              <a:gd name="connsiteX3" fmla="*/ 1928990 w 3892469"/>
              <a:gd name="connsiteY3" fmla="*/ 2639747 h 3948462"/>
              <a:gd name="connsiteX4" fmla="*/ 2318674 w 3892469"/>
              <a:gd name="connsiteY4" fmla="*/ 2006358 h 3948462"/>
              <a:gd name="connsiteX5" fmla="*/ 2293344 w 3892469"/>
              <a:gd name="connsiteY5" fmla="*/ 1834228 h 3948462"/>
              <a:gd name="connsiteX6" fmla="*/ 1853384 w 3892469"/>
              <a:gd name="connsiteY6" fmla="*/ 1371624 h 3948462"/>
              <a:gd name="connsiteX7" fmla="*/ 1594841 w 3892469"/>
              <a:gd name="connsiteY7" fmla="*/ 45653 h 3948462"/>
              <a:gd name="connsiteX8" fmla="*/ 3869632 w 3892469"/>
              <a:gd name="connsiteY8" fmla="*/ 1517323 h 3948462"/>
              <a:gd name="connsiteX9" fmla="*/ 3706266 w 3892469"/>
              <a:gd name="connsiteY9" fmla="*/ 2457195 h 3948462"/>
              <a:gd name="connsiteX10" fmla="*/ 3164582 w 3892469"/>
              <a:gd name="connsiteY10" fmla="*/ 2831059 h 3948462"/>
              <a:gd name="connsiteX11" fmla="*/ 3176822 w 3892469"/>
              <a:gd name="connsiteY11" fmla="*/ 2844986 h 3948462"/>
              <a:gd name="connsiteX12" fmla="*/ 3146203 w 3892469"/>
              <a:gd name="connsiteY12" fmla="*/ 2843756 h 3948462"/>
              <a:gd name="connsiteX13" fmla="*/ 3151211 w 3892469"/>
              <a:gd name="connsiteY13" fmla="*/ 2836155 h 3948462"/>
              <a:gd name="connsiteX14" fmla="*/ 2397082 w 3892469"/>
              <a:gd name="connsiteY14" fmla="*/ 2564681 h 3948462"/>
              <a:gd name="connsiteX15" fmla="*/ 2396219 w 3892469"/>
              <a:gd name="connsiteY15" fmla="*/ 2558207 h 3948462"/>
              <a:gd name="connsiteX16" fmla="*/ 1746058 w 3892469"/>
              <a:gd name="connsiteY16" fmla="*/ 3093574 h 3948462"/>
              <a:gd name="connsiteX17" fmla="*/ 990519 w 3892469"/>
              <a:gd name="connsiteY17" fmla="*/ 2019783 h 3948462"/>
              <a:gd name="connsiteX18" fmla="*/ 1593790 w 3892469"/>
              <a:gd name="connsiteY18" fmla="*/ 967808 h 3948462"/>
              <a:gd name="connsiteX19" fmla="*/ 1746058 w 3892469"/>
              <a:gd name="connsiteY19" fmla="*/ 945992 h 3948462"/>
              <a:gd name="connsiteX20" fmla="*/ 2206475 w 3892469"/>
              <a:gd name="connsiteY20" fmla="*/ 1173924 h 3948462"/>
              <a:gd name="connsiteX21" fmla="*/ 2185910 w 3892469"/>
              <a:gd name="connsiteY21" fmla="*/ 877882 h 3948462"/>
              <a:gd name="connsiteX22" fmla="*/ 2656644 w 3892469"/>
              <a:gd name="connsiteY22" fmla="*/ 803138 h 3948462"/>
              <a:gd name="connsiteX23" fmla="*/ 2828567 w 3892469"/>
              <a:gd name="connsiteY23" fmla="*/ 2099525 h 3948462"/>
              <a:gd name="connsiteX24" fmla="*/ 3362812 w 3892469"/>
              <a:gd name="connsiteY24" fmla="*/ 2002360 h 3948462"/>
              <a:gd name="connsiteX25" fmla="*/ 3289926 w 3892469"/>
              <a:gd name="connsiteY25" fmla="*/ 1346695 h 3948462"/>
              <a:gd name="connsiteX26" fmla="*/ 3290031 w 3892469"/>
              <a:gd name="connsiteY26" fmla="*/ 1346798 h 3948462"/>
              <a:gd name="connsiteX27" fmla="*/ 1700745 w 3892469"/>
              <a:gd name="connsiteY27" fmla="*/ 575031 h 3948462"/>
              <a:gd name="connsiteX28" fmla="*/ 571995 w 3892469"/>
              <a:gd name="connsiteY28" fmla="*/ 2274165 h 3948462"/>
              <a:gd name="connsiteX29" fmla="*/ 2267548 w 3892469"/>
              <a:gd name="connsiteY29" fmla="*/ 3408286 h 3948462"/>
              <a:gd name="connsiteX30" fmla="*/ 3194376 w 3892469"/>
              <a:gd name="connsiteY30" fmla="*/ 3072653 h 3948462"/>
              <a:gd name="connsiteX31" fmla="*/ 3268026 w 3892469"/>
              <a:gd name="connsiteY31" fmla="*/ 3509545 h 3948462"/>
              <a:gd name="connsiteX32" fmla="*/ 2347298 w 3892469"/>
              <a:gd name="connsiteY32" fmla="*/ 3904041 h 3948462"/>
              <a:gd name="connsiteX33" fmla="*/ 42617 w 3892469"/>
              <a:gd name="connsiteY33" fmla="*/ 2380068 h 3948462"/>
              <a:gd name="connsiteX34" fmla="*/ 1594841 w 3892469"/>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2397082 w 3890413"/>
              <a:gd name="connsiteY13" fmla="*/ 2564681 h 3948462"/>
              <a:gd name="connsiteX14" fmla="*/ 2396219 w 3890413"/>
              <a:gd name="connsiteY14" fmla="*/ 2558207 h 3948462"/>
              <a:gd name="connsiteX15" fmla="*/ 1746058 w 3890413"/>
              <a:gd name="connsiteY15" fmla="*/ 3093574 h 3948462"/>
              <a:gd name="connsiteX16" fmla="*/ 990519 w 3890413"/>
              <a:gd name="connsiteY16" fmla="*/ 2019783 h 3948462"/>
              <a:gd name="connsiteX17" fmla="*/ 1593790 w 3890413"/>
              <a:gd name="connsiteY17" fmla="*/ 967808 h 3948462"/>
              <a:gd name="connsiteX18" fmla="*/ 1746058 w 3890413"/>
              <a:gd name="connsiteY18" fmla="*/ 945992 h 3948462"/>
              <a:gd name="connsiteX19" fmla="*/ 2206475 w 3890413"/>
              <a:gd name="connsiteY19" fmla="*/ 1173924 h 3948462"/>
              <a:gd name="connsiteX20" fmla="*/ 2185910 w 3890413"/>
              <a:gd name="connsiteY20" fmla="*/ 877882 h 3948462"/>
              <a:gd name="connsiteX21" fmla="*/ 2656644 w 3890413"/>
              <a:gd name="connsiteY21" fmla="*/ 803138 h 3948462"/>
              <a:gd name="connsiteX22" fmla="*/ 2828567 w 3890413"/>
              <a:gd name="connsiteY22" fmla="*/ 2099525 h 3948462"/>
              <a:gd name="connsiteX23" fmla="*/ 3362812 w 3890413"/>
              <a:gd name="connsiteY23" fmla="*/ 2002360 h 3948462"/>
              <a:gd name="connsiteX24" fmla="*/ 3289926 w 3890413"/>
              <a:gd name="connsiteY24" fmla="*/ 1346695 h 3948462"/>
              <a:gd name="connsiteX25" fmla="*/ 3290031 w 3890413"/>
              <a:gd name="connsiteY25" fmla="*/ 1346798 h 3948462"/>
              <a:gd name="connsiteX26" fmla="*/ 1700745 w 3890413"/>
              <a:gd name="connsiteY26" fmla="*/ 575031 h 3948462"/>
              <a:gd name="connsiteX27" fmla="*/ 571995 w 3890413"/>
              <a:gd name="connsiteY27" fmla="*/ 2274165 h 3948462"/>
              <a:gd name="connsiteX28" fmla="*/ 2267548 w 3890413"/>
              <a:gd name="connsiteY28" fmla="*/ 3408286 h 3948462"/>
              <a:gd name="connsiteX29" fmla="*/ 3194376 w 3890413"/>
              <a:gd name="connsiteY29" fmla="*/ 3072653 h 3948462"/>
              <a:gd name="connsiteX30" fmla="*/ 3268026 w 3890413"/>
              <a:gd name="connsiteY30" fmla="*/ 3509545 h 3948462"/>
              <a:gd name="connsiteX31" fmla="*/ 2347298 w 3890413"/>
              <a:gd name="connsiteY31" fmla="*/ 3904041 h 3948462"/>
              <a:gd name="connsiteX32" fmla="*/ 42617 w 3890413"/>
              <a:gd name="connsiteY32" fmla="*/ 2380068 h 3948462"/>
              <a:gd name="connsiteX33" fmla="*/ 1594841 w 3890413"/>
              <a:gd name="connsiteY33"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2397082 w 3890413"/>
              <a:gd name="connsiteY12" fmla="*/ 2564681 h 3948462"/>
              <a:gd name="connsiteX13" fmla="*/ 2396219 w 3890413"/>
              <a:gd name="connsiteY13" fmla="*/ 2558207 h 3948462"/>
              <a:gd name="connsiteX14" fmla="*/ 1746058 w 3890413"/>
              <a:gd name="connsiteY14" fmla="*/ 3093574 h 3948462"/>
              <a:gd name="connsiteX15" fmla="*/ 990519 w 3890413"/>
              <a:gd name="connsiteY15" fmla="*/ 2019783 h 3948462"/>
              <a:gd name="connsiteX16" fmla="*/ 1593790 w 3890413"/>
              <a:gd name="connsiteY16" fmla="*/ 967808 h 3948462"/>
              <a:gd name="connsiteX17" fmla="*/ 1746058 w 3890413"/>
              <a:gd name="connsiteY17" fmla="*/ 945992 h 3948462"/>
              <a:gd name="connsiteX18" fmla="*/ 2206475 w 3890413"/>
              <a:gd name="connsiteY18" fmla="*/ 1173924 h 3948462"/>
              <a:gd name="connsiteX19" fmla="*/ 2185910 w 3890413"/>
              <a:gd name="connsiteY19" fmla="*/ 877882 h 3948462"/>
              <a:gd name="connsiteX20" fmla="*/ 2656644 w 3890413"/>
              <a:gd name="connsiteY20" fmla="*/ 803138 h 3948462"/>
              <a:gd name="connsiteX21" fmla="*/ 2828567 w 3890413"/>
              <a:gd name="connsiteY21" fmla="*/ 2099525 h 3948462"/>
              <a:gd name="connsiteX22" fmla="*/ 3362812 w 3890413"/>
              <a:gd name="connsiteY22" fmla="*/ 2002360 h 3948462"/>
              <a:gd name="connsiteX23" fmla="*/ 3289926 w 3890413"/>
              <a:gd name="connsiteY23" fmla="*/ 1346695 h 3948462"/>
              <a:gd name="connsiteX24" fmla="*/ 3290031 w 3890413"/>
              <a:gd name="connsiteY24" fmla="*/ 1346798 h 3948462"/>
              <a:gd name="connsiteX25" fmla="*/ 1700745 w 3890413"/>
              <a:gd name="connsiteY25" fmla="*/ 575031 h 3948462"/>
              <a:gd name="connsiteX26" fmla="*/ 571995 w 3890413"/>
              <a:gd name="connsiteY26" fmla="*/ 2274165 h 3948462"/>
              <a:gd name="connsiteX27" fmla="*/ 2267548 w 3890413"/>
              <a:gd name="connsiteY27" fmla="*/ 3408286 h 3948462"/>
              <a:gd name="connsiteX28" fmla="*/ 3194376 w 3890413"/>
              <a:gd name="connsiteY28" fmla="*/ 3072653 h 3948462"/>
              <a:gd name="connsiteX29" fmla="*/ 3268026 w 3890413"/>
              <a:gd name="connsiteY29" fmla="*/ 3509545 h 3948462"/>
              <a:gd name="connsiteX30" fmla="*/ 2347298 w 3890413"/>
              <a:gd name="connsiteY30" fmla="*/ 3904041 h 3948462"/>
              <a:gd name="connsiteX31" fmla="*/ 42617 w 3890413"/>
              <a:gd name="connsiteY31" fmla="*/ 2380068 h 3948462"/>
              <a:gd name="connsiteX32" fmla="*/ 1594841 w 3890413"/>
              <a:gd name="connsiteY32"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2397082 w 3890413"/>
              <a:gd name="connsiteY11" fmla="*/ 2564681 h 3948462"/>
              <a:gd name="connsiteX12" fmla="*/ 2396219 w 3890413"/>
              <a:gd name="connsiteY12" fmla="*/ 2558207 h 3948462"/>
              <a:gd name="connsiteX13" fmla="*/ 1746058 w 3890413"/>
              <a:gd name="connsiteY13" fmla="*/ 3093574 h 3948462"/>
              <a:gd name="connsiteX14" fmla="*/ 990519 w 3890413"/>
              <a:gd name="connsiteY14" fmla="*/ 2019783 h 3948462"/>
              <a:gd name="connsiteX15" fmla="*/ 1593790 w 3890413"/>
              <a:gd name="connsiteY15" fmla="*/ 967808 h 3948462"/>
              <a:gd name="connsiteX16" fmla="*/ 1746058 w 3890413"/>
              <a:gd name="connsiteY16" fmla="*/ 945992 h 3948462"/>
              <a:gd name="connsiteX17" fmla="*/ 2206475 w 3890413"/>
              <a:gd name="connsiteY17" fmla="*/ 1173924 h 3948462"/>
              <a:gd name="connsiteX18" fmla="*/ 2185910 w 3890413"/>
              <a:gd name="connsiteY18" fmla="*/ 877882 h 3948462"/>
              <a:gd name="connsiteX19" fmla="*/ 2656644 w 3890413"/>
              <a:gd name="connsiteY19" fmla="*/ 803138 h 3948462"/>
              <a:gd name="connsiteX20" fmla="*/ 2828567 w 3890413"/>
              <a:gd name="connsiteY20" fmla="*/ 2099525 h 3948462"/>
              <a:gd name="connsiteX21" fmla="*/ 3362812 w 3890413"/>
              <a:gd name="connsiteY21" fmla="*/ 2002360 h 3948462"/>
              <a:gd name="connsiteX22" fmla="*/ 3289926 w 3890413"/>
              <a:gd name="connsiteY22" fmla="*/ 1346695 h 3948462"/>
              <a:gd name="connsiteX23" fmla="*/ 3290031 w 3890413"/>
              <a:gd name="connsiteY23" fmla="*/ 1346798 h 3948462"/>
              <a:gd name="connsiteX24" fmla="*/ 1700745 w 3890413"/>
              <a:gd name="connsiteY24" fmla="*/ 575031 h 3948462"/>
              <a:gd name="connsiteX25" fmla="*/ 571995 w 3890413"/>
              <a:gd name="connsiteY25" fmla="*/ 2274165 h 3948462"/>
              <a:gd name="connsiteX26" fmla="*/ 2267548 w 3890413"/>
              <a:gd name="connsiteY26" fmla="*/ 3408286 h 3948462"/>
              <a:gd name="connsiteX27" fmla="*/ 3194376 w 3890413"/>
              <a:gd name="connsiteY27" fmla="*/ 3072653 h 3948462"/>
              <a:gd name="connsiteX28" fmla="*/ 3268026 w 3890413"/>
              <a:gd name="connsiteY28" fmla="*/ 3509545 h 3948462"/>
              <a:gd name="connsiteX29" fmla="*/ 2347298 w 3890413"/>
              <a:gd name="connsiteY29" fmla="*/ 3904041 h 3948462"/>
              <a:gd name="connsiteX30" fmla="*/ 42617 w 3890413"/>
              <a:gd name="connsiteY30" fmla="*/ 2380068 h 3948462"/>
              <a:gd name="connsiteX31" fmla="*/ 1594841 w 3890413"/>
              <a:gd name="connsiteY31"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90413" h="3948462">
                <a:moveTo>
                  <a:pt x="1853384" y="1371624"/>
                </a:moveTo>
                <a:lnTo>
                  <a:pt x="1768767" y="1390324"/>
                </a:lnTo>
                <a:cubicBezTo>
                  <a:pt x="1579409" y="1463487"/>
                  <a:pt x="1490873" y="1833773"/>
                  <a:pt x="1517577" y="2042010"/>
                </a:cubicBezTo>
                <a:cubicBezTo>
                  <a:pt x="1544281" y="2250247"/>
                  <a:pt x="1644086" y="2624290"/>
                  <a:pt x="1928990" y="2639747"/>
                </a:cubicBezTo>
                <a:cubicBezTo>
                  <a:pt x="2177093" y="2653207"/>
                  <a:pt x="2337423" y="2363017"/>
                  <a:pt x="2318674" y="2006358"/>
                </a:cubicBezTo>
                <a:cubicBezTo>
                  <a:pt x="2310210" y="1948950"/>
                  <a:pt x="2301678" y="1891436"/>
                  <a:pt x="2293344" y="1834228"/>
                </a:cubicBezTo>
                <a:cubicBezTo>
                  <a:pt x="2229725" y="1555945"/>
                  <a:pt x="2050691" y="1359067"/>
                  <a:pt x="1853384" y="1371624"/>
                </a:cubicBezTo>
                <a:close/>
                <a:moveTo>
                  <a:pt x="1594841" y="45653"/>
                </a:moveTo>
                <a:cubicBezTo>
                  <a:pt x="2527821" y="-128041"/>
                  <a:pt x="3626282" y="158796"/>
                  <a:pt x="3869632" y="1517323"/>
                </a:cubicBezTo>
                <a:cubicBezTo>
                  <a:pt x="3939308" y="2058696"/>
                  <a:pt x="3820785" y="2251376"/>
                  <a:pt x="3706266" y="2457195"/>
                </a:cubicBezTo>
                <a:cubicBezTo>
                  <a:pt x="3132098" y="3124925"/>
                  <a:pt x="2589274" y="2611359"/>
                  <a:pt x="2548384" y="2446988"/>
                </a:cubicBezTo>
                <a:cubicBezTo>
                  <a:pt x="2411721" y="3024903"/>
                  <a:pt x="2005702" y="3164775"/>
                  <a:pt x="1746058" y="3093574"/>
                </a:cubicBezTo>
                <a:cubicBezTo>
                  <a:pt x="1486414" y="3022373"/>
                  <a:pt x="990519" y="2612821"/>
                  <a:pt x="990519" y="2019783"/>
                </a:cubicBezTo>
                <a:cubicBezTo>
                  <a:pt x="990519" y="1500875"/>
                  <a:pt x="1249504" y="1067935"/>
                  <a:pt x="1593790" y="967808"/>
                </a:cubicBezTo>
                <a:cubicBezTo>
                  <a:pt x="1642974" y="953504"/>
                  <a:pt x="1694009" y="949376"/>
                  <a:pt x="1746058" y="945992"/>
                </a:cubicBezTo>
                <a:cubicBezTo>
                  <a:pt x="2004670" y="929176"/>
                  <a:pt x="2081338" y="1030119"/>
                  <a:pt x="2206475" y="1173924"/>
                </a:cubicBezTo>
                <a:cubicBezTo>
                  <a:pt x="2194343" y="1061758"/>
                  <a:pt x="2187003" y="961165"/>
                  <a:pt x="2185910" y="877882"/>
                </a:cubicBezTo>
                <a:lnTo>
                  <a:pt x="2656644" y="803138"/>
                </a:lnTo>
                <a:lnTo>
                  <a:pt x="2828567" y="2099525"/>
                </a:lnTo>
                <a:cubicBezTo>
                  <a:pt x="2888366" y="2544108"/>
                  <a:pt x="3261961" y="2420799"/>
                  <a:pt x="3362812" y="2002360"/>
                </a:cubicBezTo>
                <a:cubicBezTo>
                  <a:pt x="3355320" y="1625023"/>
                  <a:pt x="3366534" y="1729632"/>
                  <a:pt x="3289926" y="1346695"/>
                </a:cubicBezTo>
                <a:lnTo>
                  <a:pt x="3290031" y="1346798"/>
                </a:lnTo>
                <a:cubicBezTo>
                  <a:pt x="3068547" y="637774"/>
                  <a:pt x="2419129" y="439933"/>
                  <a:pt x="1700745" y="575031"/>
                </a:cubicBezTo>
                <a:cubicBezTo>
                  <a:pt x="890947" y="727320"/>
                  <a:pt x="415476" y="1491783"/>
                  <a:pt x="571995" y="2274165"/>
                </a:cubicBezTo>
                <a:cubicBezTo>
                  <a:pt x="728513" y="3056546"/>
                  <a:pt x="1580131" y="3572543"/>
                  <a:pt x="2267548" y="3408286"/>
                </a:cubicBezTo>
                <a:cubicBezTo>
                  <a:pt x="2796517" y="3281890"/>
                  <a:pt x="2641988" y="3320887"/>
                  <a:pt x="3194376" y="3072653"/>
                </a:cubicBezTo>
                <a:cubicBezTo>
                  <a:pt x="3249441" y="3306078"/>
                  <a:pt x="3239115" y="3309742"/>
                  <a:pt x="3268026" y="3509545"/>
                </a:cubicBezTo>
                <a:cubicBezTo>
                  <a:pt x="3021841" y="3717756"/>
                  <a:pt x="2685602" y="3836362"/>
                  <a:pt x="2347298" y="3904041"/>
                </a:cubicBezTo>
                <a:cubicBezTo>
                  <a:pt x="1157336" y="4112956"/>
                  <a:pt x="289475" y="3581660"/>
                  <a:pt x="42617" y="2380068"/>
                </a:cubicBezTo>
                <a:cubicBezTo>
                  <a:pt x="-204242" y="1178477"/>
                  <a:pt x="661862" y="219348"/>
                  <a:pt x="1594841" y="4565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3" name="Rectangle 1">
            <a:extLst>
              <a:ext uri="{FF2B5EF4-FFF2-40B4-BE49-F238E27FC236}">
                <a16:creationId xmlns:a16="http://schemas.microsoft.com/office/drawing/2014/main" xmlns="" id="{E30539CE-C361-424E-8879-22853DE7577F}"/>
              </a:ext>
            </a:extLst>
          </p:cNvPr>
          <p:cNvSpPr>
            <a:spLocks noChangeAspect="1"/>
          </p:cNvSpPr>
          <p:nvPr/>
        </p:nvSpPr>
        <p:spPr>
          <a:xfrm>
            <a:off x="11526543" y="2667630"/>
            <a:ext cx="314168" cy="309525"/>
          </a:xfrm>
          <a:custGeom>
            <a:avLst/>
            <a:gdLst/>
            <a:ahLst/>
            <a:cxnLst/>
            <a:rect l="l" t="t" r="r" b="b"/>
            <a:pathLst>
              <a:path w="3994694" h="3935658">
                <a:moveTo>
                  <a:pt x="3059053" y="3287658"/>
                </a:moveTo>
                <a:lnTo>
                  <a:pt x="3994694" y="3287658"/>
                </a:lnTo>
                <a:lnTo>
                  <a:pt x="3994694" y="3935658"/>
                </a:lnTo>
                <a:lnTo>
                  <a:pt x="3059053" y="3935658"/>
                </a:lnTo>
                <a:close/>
                <a:moveTo>
                  <a:pt x="1259497" y="3287658"/>
                </a:moveTo>
                <a:lnTo>
                  <a:pt x="2915681" y="3287658"/>
                </a:lnTo>
                <a:lnTo>
                  <a:pt x="2915681" y="3935658"/>
                </a:lnTo>
                <a:lnTo>
                  <a:pt x="1259497" y="3935658"/>
                </a:lnTo>
                <a:close/>
                <a:moveTo>
                  <a:pt x="0" y="3287658"/>
                </a:moveTo>
                <a:lnTo>
                  <a:pt x="1116124" y="3287658"/>
                </a:lnTo>
                <a:lnTo>
                  <a:pt x="1116124" y="3935658"/>
                </a:lnTo>
                <a:lnTo>
                  <a:pt x="0" y="3935658"/>
                </a:lnTo>
                <a:close/>
                <a:moveTo>
                  <a:pt x="3886694" y="2470824"/>
                </a:moveTo>
                <a:lnTo>
                  <a:pt x="3994694" y="2470824"/>
                </a:lnTo>
                <a:lnTo>
                  <a:pt x="3994694" y="3118824"/>
                </a:lnTo>
                <a:lnTo>
                  <a:pt x="3886694" y="3118824"/>
                </a:lnTo>
                <a:close/>
                <a:moveTo>
                  <a:pt x="2123068" y="2470824"/>
                </a:moveTo>
                <a:lnTo>
                  <a:pt x="3779252" y="2470824"/>
                </a:lnTo>
                <a:lnTo>
                  <a:pt x="3779252" y="3118824"/>
                </a:lnTo>
                <a:lnTo>
                  <a:pt x="2123068" y="3118824"/>
                </a:lnTo>
                <a:close/>
                <a:moveTo>
                  <a:pt x="359442" y="2470824"/>
                </a:moveTo>
                <a:lnTo>
                  <a:pt x="2015626" y="2470824"/>
                </a:lnTo>
                <a:lnTo>
                  <a:pt x="2015626" y="3118824"/>
                </a:lnTo>
                <a:lnTo>
                  <a:pt x="359442" y="3118824"/>
                </a:lnTo>
                <a:close/>
                <a:moveTo>
                  <a:pt x="0" y="2470824"/>
                </a:moveTo>
                <a:lnTo>
                  <a:pt x="252000" y="2470824"/>
                </a:lnTo>
                <a:lnTo>
                  <a:pt x="252000" y="3118824"/>
                </a:lnTo>
                <a:lnTo>
                  <a:pt x="0" y="3118824"/>
                </a:lnTo>
                <a:close/>
                <a:moveTo>
                  <a:pt x="3059053" y="1635982"/>
                </a:moveTo>
                <a:lnTo>
                  <a:pt x="3994694" y="1635982"/>
                </a:lnTo>
                <a:lnTo>
                  <a:pt x="3994694" y="2283982"/>
                </a:lnTo>
                <a:lnTo>
                  <a:pt x="3059053" y="2283982"/>
                </a:lnTo>
                <a:close/>
                <a:moveTo>
                  <a:pt x="1259496" y="1635982"/>
                </a:moveTo>
                <a:lnTo>
                  <a:pt x="2915680" y="1635982"/>
                </a:lnTo>
                <a:lnTo>
                  <a:pt x="2915680" y="2283982"/>
                </a:lnTo>
                <a:lnTo>
                  <a:pt x="1259496" y="2283982"/>
                </a:lnTo>
                <a:close/>
                <a:moveTo>
                  <a:pt x="0" y="1635982"/>
                </a:moveTo>
                <a:lnTo>
                  <a:pt x="1116124" y="1635982"/>
                </a:lnTo>
                <a:lnTo>
                  <a:pt x="1116124" y="2283982"/>
                </a:lnTo>
                <a:lnTo>
                  <a:pt x="0" y="2283982"/>
                </a:lnTo>
                <a:close/>
                <a:moveTo>
                  <a:pt x="3886694" y="836400"/>
                </a:moveTo>
                <a:lnTo>
                  <a:pt x="3994694" y="836400"/>
                </a:lnTo>
                <a:lnTo>
                  <a:pt x="3994694" y="1484400"/>
                </a:lnTo>
                <a:lnTo>
                  <a:pt x="3886694" y="1484400"/>
                </a:lnTo>
                <a:close/>
                <a:moveTo>
                  <a:pt x="2123068" y="820634"/>
                </a:moveTo>
                <a:lnTo>
                  <a:pt x="3779252" y="820634"/>
                </a:lnTo>
                <a:lnTo>
                  <a:pt x="3779252" y="1468634"/>
                </a:lnTo>
                <a:lnTo>
                  <a:pt x="2123068" y="1468634"/>
                </a:lnTo>
                <a:close/>
                <a:moveTo>
                  <a:pt x="359442" y="820634"/>
                </a:moveTo>
                <a:lnTo>
                  <a:pt x="2015626" y="820634"/>
                </a:lnTo>
                <a:lnTo>
                  <a:pt x="2015626" y="1468634"/>
                </a:lnTo>
                <a:lnTo>
                  <a:pt x="359442" y="1468634"/>
                </a:lnTo>
                <a:close/>
                <a:moveTo>
                  <a:pt x="0" y="820634"/>
                </a:moveTo>
                <a:lnTo>
                  <a:pt x="252000" y="820634"/>
                </a:lnTo>
                <a:lnTo>
                  <a:pt x="252000" y="1468634"/>
                </a:lnTo>
                <a:lnTo>
                  <a:pt x="0" y="1468634"/>
                </a:lnTo>
                <a:close/>
                <a:moveTo>
                  <a:pt x="3059053" y="0"/>
                </a:moveTo>
                <a:lnTo>
                  <a:pt x="3994694" y="0"/>
                </a:lnTo>
                <a:lnTo>
                  <a:pt x="3994694" y="648000"/>
                </a:lnTo>
                <a:lnTo>
                  <a:pt x="3059053" y="648000"/>
                </a:lnTo>
                <a:close/>
                <a:moveTo>
                  <a:pt x="1259496" y="0"/>
                </a:moveTo>
                <a:lnTo>
                  <a:pt x="2915680" y="0"/>
                </a:lnTo>
                <a:lnTo>
                  <a:pt x="2915680" y="648000"/>
                </a:lnTo>
                <a:lnTo>
                  <a:pt x="1259496" y="648000"/>
                </a:lnTo>
                <a:close/>
                <a:moveTo>
                  <a:pt x="0" y="0"/>
                </a:moveTo>
                <a:lnTo>
                  <a:pt x="1116124" y="0"/>
                </a:lnTo>
                <a:lnTo>
                  <a:pt x="1116124" y="648000"/>
                </a:lnTo>
                <a:lnTo>
                  <a:pt x="0" y="64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4" name="Freeform 14">
            <a:extLst>
              <a:ext uri="{FF2B5EF4-FFF2-40B4-BE49-F238E27FC236}">
                <a16:creationId xmlns:a16="http://schemas.microsoft.com/office/drawing/2014/main" xmlns="" id="{D736FAE8-C845-4FF2-96CF-6C3BD80A070B}"/>
              </a:ext>
            </a:extLst>
          </p:cNvPr>
          <p:cNvSpPr>
            <a:spLocks noChangeAspect="1"/>
          </p:cNvSpPr>
          <p:nvPr/>
        </p:nvSpPr>
        <p:spPr>
          <a:xfrm>
            <a:off x="7648472" y="3109633"/>
            <a:ext cx="293069" cy="333882"/>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5" name="Rounded Rectangle 4">
            <a:extLst>
              <a:ext uri="{FF2B5EF4-FFF2-40B4-BE49-F238E27FC236}">
                <a16:creationId xmlns:a16="http://schemas.microsoft.com/office/drawing/2014/main" xmlns="" id="{B301DDEA-F9A0-4B0E-869F-23C4B620A5C3}"/>
              </a:ext>
            </a:extLst>
          </p:cNvPr>
          <p:cNvSpPr>
            <a:spLocks noChangeAspect="1"/>
          </p:cNvSpPr>
          <p:nvPr/>
        </p:nvSpPr>
        <p:spPr>
          <a:xfrm>
            <a:off x="9721679" y="3158638"/>
            <a:ext cx="333919" cy="333882"/>
          </a:xfrm>
          <a:custGeom>
            <a:avLst/>
            <a:gdLst/>
            <a:ahLst/>
            <a:cxnLst/>
            <a:rect l="l" t="t" r="r" b="b"/>
            <a:pathLst>
              <a:path w="3960440" h="3960000">
                <a:moveTo>
                  <a:pt x="985442" y="1197582"/>
                </a:moveTo>
                <a:cubicBezTo>
                  <a:pt x="764609" y="1197582"/>
                  <a:pt x="585589" y="1376602"/>
                  <a:pt x="585589" y="1597435"/>
                </a:cubicBezTo>
                <a:lnTo>
                  <a:pt x="585589" y="2453913"/>
                </a:lnTo>
                <a:cubicBezTo>
                  <a:pt x="585589" y="2674746"/>
                  <a:pt x="764609" y="2853766"/>
                  <a:pt x="985442" y="2853766"/>
                </a:cubicBezTo>
                <a:lnTo>
                  <a:pt x="2273968" y="2853766"/>
                </a:lnTo>
                <a:cubicBezTo>
                  <a:pt x="2494801" y="2853766"/>
                  <a:pt x="2673821" y="2674746"/>
                  <a:pt x="2673821" y="2453913"/>
                </a:cubicBezTo>
                <a:lnTo>
                  <a:pt x="2673821" y="2353524"/>
                </a:lnTo>
                <a:lnTo>
                  <a:pt x="3281897" y="2810341"/>
                </a:lnTo>
                <a:lnTo>
                  <a:pt x="3281897" y="1241009"/>
                </a:lnTo>
                <a:lnTo>
                  <a:pt x="2673821" y="1697826"/>
                </a:lnTo>
                <a:lnTo>
                  <a:pt x="2673821" y="1597435"/>
                </a:lnTo>
                <a:cubicBezTo>
                  <a:pt x="2673821" y="1376602"/>
                  <a:pt x="2494801" y="1197582"/>
                  <a:pt x="2273968" y="1197582"/>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6" name="Rounded Rectangle 9">
            <a:extLst>
              <a:ext uri="{FF2B5EF4-FFF2-40B4-BE49-F238E27FC236}">
                <a16:creationId xmlns:a16="http://schemas.microsoft.com/office/drawing/2014/main" xmlns="" id="{5978452C-3670-42F5-A572-D8E2B3FA95D5}"/>
              </a:ext>
            </a:extLst>
          </p:cNvPr>
          <p:cNvSpPr>
            <a:spLocks/>
          </p:cNvSpPr>
          <p:nvPr/>
        </p:nvSpPr>
        <p:spPr>
          <a:xfrm>
            <a:off x="8181850" y="2945070"/>
            <a:ext cx="333882" cy="333882"/>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7" name="Rounded Rectangle 7">
            <a:extLst>
              <a:ext uri="{FF2B5EF4-FFF2-40B4-BE49-F238E27FC236}">
                <a16:creationId xmlns:a16="http://schemas.microsoft.com/office/drawing/2014/main" xmlns="" id="{423D73B9-5C11-4264-8CDF-9E1388A0D840}"/>
              </a:ext>
            </a:extLst>
          </p:cNvPr>
          <p:cNvSpPr>
            <a:spLocks noChangeAspect="1"/>
          </p:cNvSpPr>
          <p:nvPr/>
        </p:nvSpPr>
        <p:spPr>
          <a:xfrm>
            <a:off x="10157726" y="2945823"/>
            <a:ext cx="333919" cy="333882"/>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8" name="Rounded Rectangle 1">
            <a:extLst>
              <a:ext uri="{FF2B5EF4-FFF2-40B4-BE49-F238E27FC236}">
                <a16:creationId xmlns:a16="http://schemas.microsoft.com/office/drawing/2014/main" xmlns="" id="{A967ED42-666B-4A8F-874C-696A3453AE78}"/>
              </a:ext>
            </a:extLst>
          </p:cNvPr>
          <p:cNvSpPr/>
          <p:nvPr/>
        </p:nvSpPr>
        <p:spPr>
          <a:xfrm rot="2648398">
            <a:off x="8752228" y="3250270"/>
            <a:ext cx="152994" cy="391286"/>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9" name="Freeform 20">
            <a:extLst>
              <a:ext uri="{FF2B5EF4-FFF2-40B4-BE49-F238E27FC236}">
                <a16:creationId xmlns:a16="http://schemas.microsoft.com/office/drawing/2014/main" xmlns="" id="{E7EA4D8C-1255-4667-8798-A68E8BC1DADC}"/>
              </a:ext>
            </a:extLst>
          </p:cNvPr>
          <p:cNvSpPr/>
          <p:nvPr/>
        </p:nvSpPr>
        <p:spPr>
          <a:xfrm flipH="1">
            <a:off x="11228541" y="3654663"/>
            <a:ext cx="333882" cy="321039"/>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0" name="Donut 6">
            <a:extLst>
              <a:ext uri="{FF2B5EF4-FFF2-40B4-BE49-F238E27FC236}">
                <a16:creationId xmlns:a16="http://schemas.microsoft.com/office/drawing/2014/main" xmlns="" id="{A295AF4B-FA2A-49D0-AF11-7B95EE29E5B4}"/>
              </a:ext>
            </a:extLst>
          </p:cNvPr>
          <p:cNvSpPr>
            <a:spLocks noChangeAspect="1"/>
          </p:cNvSpPr>
          <p:nvPr/>
        </p:nvSpPr>
        <p:spPr>
          <a:xfrm>
            <a:off x="10248715" y="3726864"/>
            <a:ext cx="333882" cy="333882"/>
          </a:xfrm>
          <a:custGeom>
            <a:avLst/>
            <a:gdLst/>
            <a:ahLst/>
            <a:cxnLst/>
            <a:rect l="l" t="t" r="r" b="b"/>
            <a:pathLst>
              <a:path w="3960000" h="3960000">
                <a:moveTo>
                  <a:pt x="1980000" y="1260000"/>
                </a:moveTo>
                <a:cubicBezTo>
                  <a:pt x="2377645" y="1260000"/>
                  <a:pt x="2700000" y="1582355"/>
                  <a:pt x="2700000" y="1980000"/>
                </a:cubicBezTo>
                <a:cubicBezTo>
                  <a:pt x="2700000" y="2377645"/>
                  <a:pt x="2377645" y="2700000"/>
                  <a:pt x="1980000" y="2700000"/>
                </a:cubicBezTo>
                <a:cubicBezTo>
                  <a:pt x="1582355" y="2700000"/>
                  <a:pt x="1260000" y="2377645"/>
                  <a:pt x="1260000" y="1980000"/>
                </a:cubicBezTo>
                <a:cubicBezTo>
                  <a:pt x="1260000" y="1582355"/>
                  <a:pt x="1582355" y="1260000"/>
                  <a:pt x="1980000" y="1260000"/>
                </a:cubicBezTo>
                <a:close/>
                <a:moveTo>
                  <a:pt x="2490424" y="1258488"/>
                </a:moveTo>
                <a:lnTo>
                  <a:pt x="3822407" y="1258488"/>
                </a:lnTo>
                <a:cubicBezTo>
                  <a:pt x="3911854" y="1481555"/>
                  <a:pt x="3960000" y="1725155"/>
                  <a:pt x="3960000" y="1980000"/>
                </a:cubicBezTo>
                <a:cubicBezTo>
                  <a:pt x="3960000" y="3073524"/>
                  <a:pt x="3073524" y="3960000"/>
                  <a:pt x="1980000" y="3960000"/>
                </a:cubicBezTo>
                <a:lnTo>
                  <a:pt x="1852759" y="3953575"/>
                </a:lnTo>
                <a:lnTo>
                  <a:pt x="2729076" y="2455486"/>
                </a:lnTo>
                <a:lnTo>
                  <a:pt x="2726868" y="2454194"/>
                </a:lnTo>
                <a:cubicBezTo>
                  <a:pt x="2814857" y="2317465"/>
                  <a:pt x="2865416" y="2154637"/>
                  <a:pt x="2865416" y="1980000"/>
                </a:cubicBezTo>
                <a:cubicBezTo>
                  <a:pt x="2865416" y="1681504"/>
                  <a:pt x="2717708" y="1417508"/>
                  <a:pt x="2490424" y="1258488"/>
                </a:cubicBezTo>
                <a:close/>
                <a:moveTo>
                  <a:pt x="334727" y="878603"/>
                </a:moveTo>
                <a:lnTo>
                  <a:pt x="1154753" y="2298930"/>
                </a:lnTo>
                <a:cubicBezTo>
                  <a:pt x="1281989" y="2630497"/>
                  <a:pt x="1603560" y="2865416"/>
                  <a:pt x="1980000" y="2865416"/>
                </a:cubicBezTo>
                <a:cubicBezTo>
                  <a:pt x="2123408" y="2865416"/>
                  <a:pt x="2258854" y="2831322"/>
                  <a:pt x="2378271" y="2770003"/>
                </a:cubicBezTo>
                <a:lnTo>
                  <a:pt x="1695481" y="3937251"/>
                </a:lnTo>
                <a:cubicBezTo>
                  <a:pt x="736579" y="3801546"/>
                  <a:pt x="0" y="2976792"/>
                  <a:pt x="0" y="1980000"/>
                </a:cubicBezTo>
                <a:cubicBezTo>
                  <a:pt x="0" y="1572291"/>
                  <a:pt x="123228" y="1193364"/>
                  <a:pt x="334727" y="878603"/>
                </a:cubicBezTo>
                <a:close/>
                <a:moveTo>
                  <a:pt x="1980000" y="0"/>
                </a:moveTo>
                <a:cubicBezTo>
                  <a:pt x="2762762" y="0"/>
                  <a:pt x="3439434" y="454224"/>
                  <a:pt x="3758731" y="1114488"/>
                </a:cubicBezTo>
                <a:lnTo>
                  <a:pt x="2165892" y="1114488"/>
                </a:lnTo>
                <a:cubicBezTo>
                  <a:pt x="2106002" y="1101330"/>
                  <a:pt x="2043789" y="1094584"/>
                  <a:pt x="1980000" y="1094584"/>
                </a:cubicBezTo>
                <a:cubicBezTo>
                  <a:pt x="1916211" y="1094584"/>
                  <a:pt x="1853998" y="1101330"/>
                  <a:pt x="1794108" y="1114488"/>
                </a:cubicBezTo>
                <a:lnTo>
                  <a:pt x="1774506" y="1114488"/>
                </a:lnTo>
                <a:lnTo>
                  <a:pt x="1774506" y="1119528"/>
                </a:lnTo>
                <a:cubicBezTo>
                  <a:pt x="1405645" y="1206316"/>
                  <a:pt x="1126346" y="1524537"/>
                  <a:pt x="1097987" y="1912608"/>
                </a:cubicBezTo>
                <a:lnTo>
                  <a:pt x="428214" y="752526"/>
                </a:lnTo>
                <a:cubicBezTo>
                  <a:pt x="789694" y="293724"/>
                  <a:pt x="1350545" y="0"/>
                  <a:pt x="198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1" name="Freeform 22">
            <a:extLst>
              <a:ext uri="{FF2B5EF4-FFF2-40B4-BE49-F238E27FC236}">
                <a16:creationId xmlns:a16="http://schemas.microsoft.com/office/drawing/2014/main" xmlns="" id="{0FD9888F-E0BC-48D7-B9FC-9C2C8B324453}"/>
              </a:ext>
            </a:extLst>
          </p:cNvPr>
          <p:cNvSpPr>
            <a:spLocks noChangeAspect="1"/>
          </p:cNvSpPr>
          <p:nvPr/>
        </p:nvSpPr>
        <p:spPr>
          <a:xfrm rot="8580000">
            <a:off x="9187620" y="3702895"/>
            <a:ext cx="334774" cy="33388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2" name="Oval 10">
            <a:extLst>
              <a:ext uri="{FF2B5EF4-FFF2-40B4-BE49-F238E27FC236}">
                <a16:creationId xmlns:a16="http://schemas.microsoft.com/office/drawing/2014/main" xmlns="" id="{BFBFCD1D-38FD-4367-BAAA-40A383CCE5F9}"/>
              </a:ext>
            </a:extLst>
          </p:cNvPr>
          <p:cNvSpPr/>
          <p:nvPr/>
        </p:nvSpPr>
        <p:spPr>
          <a:xfrm>
            <a:off x="11279642" y="2332052"/>
            <a:ext cx="274046" cy="272660"/>
          </a:xfrm>
          <a:custGeom>
            <a:avLst/>
            <a:gdLst/>
            <a:ahLst/>
            <a:cxnLst/>
            <a:rect l="l" t="t" r="r" b="b"/>
            <a:pathLst>
              <a:path w="2956013" h="2941055">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3" name="Freeform 23">
            <a:extLst>
              <a:ext uri="{FF2B5EF4-FFF2-40B4-BE49-F238E27FC236}">
                <a16:creationId xmlns:a16="http://schemas.microsoft.com/office/drawing/2014/main" xmlns="" id="{E7E99D0B-A512-43C2-8221-4F1790EA912A}"/>
              </a:ext>
            </a:extLst>
          </p:cNvPr>
          <p:cNvSpPr>
            <a:spLocks noChangeAspect="1"/>
          </p:cNvSpPr>
          <p:nvPr/>
        </p:nvSpPr>
        <p:spPr>
          <a:xfrm flipH="1">
            <a:off x="11077682" y="3048450"/>
            <a:ext cx="381264" cy="242587"/>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4" name="Freeform 24">
            <a:extLst>
              <a:ext uri="{FF2B5EF4-FFF2-40B4-BE49-F238E27FC236}">
                <a16:creationId xmlns:a16="http://schemas.microsoft.com/office/drawing/2014/main" xmlns="" id="{75E859E9-0727-4A81-AB8F-453333C0490D}"/>
              </a:ext>
            </a:extLst>
          </p:cNvPr>
          <p:cNvSpPr/>
          <p:nvPr/>
        </p:nvSpPr>
        <p:spPr>
          <a:xfrm flipH="1">
            <a:off x="10131411" y="1965577"/>
            <a:ext cx="273937" cy="274090"/>
          </a:xfrm>
          <a:custGeom>
            <a:avLst/>
            <a:gdLst/>
            <a:ahLst/>
            <a:cxnLst/>
            <a:rect l="l" t="t" r="r" b="b"/>
            <a:pathLst>
              <a:path w="2488805" h="2473621">
                <a:moveTo>
                  <a:pt x="1244564" y="0"/>
                </a:moveTo>
                <a:cubicBezTo>
                  <a:pt x="1244510" y="2"/>
                  <a:pt x="1244456" y="4"/>
                  <a:pt x="1244403" y="22"/>
                </a:cubicBezTo>
                <a:cubicBezTo>
                  <a:pt x="1244349" y="4"/>
                  <a:pt x="1244295" y="2"/>
                  <a:pt x="1244241" y="0"/>
                </a:cubicBezTo>
                <a:lnTo>
                  <a:pt x="1244241" y="44"/>
                </a:lnTo>
                <a:cubicBezTo>
                  <a:pt x="830610" y="15046"/>
                  <a:pt x="631539" y="347752"/>
                  <a:pt x="626522" y="649408"/>
                </a:cubicBezTo>
                <a:cubicBezTo>
                  <a:pt x="618710" y="1030167"/>
                  <a:pt x="753639" y="1253931"/>
                  <a:pt x="824779" y="1348099"/>
                </a:cubicBezTo>
                <a:cubicBezTo>
                  <a:pt x="887989" y="1431697"/>
                  <a:pt x="984094" y="1590503"/>
                  <a:pt x="873647" y="1645186"/>
                </a:cubicBezTo>
                <a:cubicBezTo>
                  <a:pt x="574796" y="1787663"/>
                  <a:pt x="318232" y="1887856"/>
                  <a:pt x="183234" y="1990691"/>
                </a:cubicBezTo>
                <a:cubicBezTo>
                  <a:pt x="-38127" y="2175453"/>
                  <a:pt x="-3140" y="2386642"/>
                  <a:pt x="10705" y="2473621"/>
                </a:cubicBezTo>
                <a:lnTo>
                  <a:pt x="1244403" y="2472578"/>
                </a:lnTo>
                <a:lnTo>
                  <a:pt x="2478100" y="2473621"/>
                </a:lnTo>
                <a:cubicBezTo>
                  <a:pt x="2491945" y="2386642"/>
                  <a:pt x="2526932" y="2175453"/>
                  <a:pt x="2305571" y="1990691"/>
                </a:cubicBezTo>
                <a:cubicBezTo>
                  <a:pt x="2170573" y="1887856"/>
                  <a:pt x="1914009" y="1787663"/>
                  <a:pt x="1615158" y="1645186"/>
                </a:cubicBezTo>
                <a:cubicBezTo>
                  <a:pt x="1504711" y="1590503"/>
                  <a:pt x="1600816" y="1431697"/>
                  <a:pt x="1664026" y="1348099"/>
                </a:cubicBezTo>
                <a:cubicBezTo>
                  <a:pt x="1735166" y="1253931"/>
                  <a:pt x="1870095" y="1030167"/>
                  <a:pt x="1862283" y="649408"/>
                </a:cubicBezTo>
                <a:cubicBezTo>
                  <a:pt x="1857266" y="347752"/>
                  <a:pt x="1658195" y="15046"/>
                  <a:pt x="1244564" y="4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5" name="Rectangle 6">
            <a:extLst>
              <a:ext uri="{FF2B5EF4-FFF2-40B4-BE49-F238E27FC236}">
                <a16:creationId xmlns:a16="http://schemas.microsoft.com/office/drawing/2014/main" xmlns="" id="{FC49CAAF-798A-4CB4-B855-30560221045D}"/>
              </a:ext>
            </a:extLst>
          </p:cNvPr>
          <p:cNvSpPr>
            <a:spLocks noChangeAspect="1"/>
          </p:cNvSpPr>
          <p:nvPr/>
        </p:nvSpPr>
        <p:spPr>
          <a:xfrm>
            <a:off x="10737851" y="2604712"/>
            <a:ext cx="269910" cy="275443"/>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6" name="Down Arrow 1">
            <a:extLst>
              <a:ext uri="{FF2B5EF4-FFF2-40B4-BE49-F238E27FC236}">
                <a16:creationId xmlns:a16="http://schemas.microsoft.com/office/drawing/2014/main" xmlns="" id="{2BFFB998-92F5-43BC-80EE-7AAF6B375559}"/>
              </a:ext>
            </a:extLst>
          </p:cNvPr>
          <p:cNvSpPr>
            <a:spLocks noChangeAspect="1"/>
          </p:cNvSpPr>
          <p:nvPr/>
        </p:nvSpPr>
        <p:spPr>
          <a:xfrm>
            <a:off x="10018744" y="3743510"/>
            <a:ext cx="187553" cy="275443"/>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7" name="Rounded Rectangle 1">
            <a:extLst>
              <a:ext uri="{FF2B5EF4-FFF2-40B4-BE49-F238E27FC236}">
                <a16:creationId xmlns:a16="http://schemas.microsoft.com/office/drawing/2014/main" xmlns="" id="{3B61D4F9-7EB1-42EE-A4C5-445592C5791F}"/>
              </a:ext>
            </a:extLst>
          </p:cNvPr>
          <p:cNvSpPr>
            <a:spLocks noChangeAspect="1"/>
          </p:cNvSpPr>
          <p:nvPr/>
        </p:nvSpPr>
        <p:spPr>
          <a:xfrm>
            <a:off x="9864328" y="2397196"/>
            <a:ext cx="168210" cy="284844"/>
          </a:xfrm>
          <a:custGeom>
            <a:avLst/>
            <a:gdLst/>
            <a:ahLst/>
            <a:cxnLst/>
            <a:rect l="l" t="t" r="r" b="b"/>
            <a:pathLst>
              <a:path w="2340000" h="3962520">
                <a:moveTo>
                  <a:pt x="437437" y="3058315"/>
                </a:moveTo>
                <a:lnTo>
                  <a:pt x="1877437" y="3058315"/>
                </a:lnTo>
                <a:lnTo>
                  <a:pt x="1877437" y="3526315"/>
                </a:lnTo>
                <a:lnTo>
                  <a:pt x="437437" y="3526315"/>
                </a:lnTo>
                <a:close/>
                <a:moveTo>
                  <a:pt x="437437" y="2464263"/>
                </a:moveTo>
                <a:lnTo>
                  <a:pt x="1877437" y="2464263"/>
                </a:lnTo>
                <a:lnTo>
                  <a:pt x="1877437" y="2932263"/>
                </a:lnTo>
                <a:lnTo>
                  <a:pt x="437437" y="2932263"/>
                </a:lnTo>
                <a:close/>
                <a:moveTo>
                  <a:pt x="437437" y="1870211"/>
                </a:moveTo>
                <a:lnTo>
                  <a:pt x="1877437" y="1870211"/>
                </a:lnTo>
                <a:lnTo>
                  <a:pt x="1877437" y="2338211"/>
                </a:lnTo>
                <a:lnTo>
                  <a:pt x="437437" y="2338211"/>
                </a:lnTo>
                <a:close/>
                <a:moveTo>
                  <a:pt x="437437" y="1276159"/>
                </a:moveTo>
                <a:lnTo>
                  <a:pt x="1877437" y="1276159"/>
                </a:lnTo>
                <a:lnTo>
                  <a:pt x="1877437" y="1744159"/>
                </a:lnTo>
                <a:lnTo>
                  <a:pt x="437437" y="1744159"/>
                </a:lnTo>
                <a:close/>
                <a:moveTo>
                  <a:pt x="437437" y="682107"/>
                </a:moveTo>
                <a:lnTo>
                  <a:pt x="1877437" y="682107"/>
                </a:lnTo>
                <a:lnTo>
                  <a:pt x="1877437" y="1150107"/>
                </a:lnTo>
                <a:lnTo>
                  <a:pt x="437437" y="1150107"/>
                </a:lnTo>
                <a:close/>
                <a:moveTo>
                  <a:pt x="270000" y="538035"/>
                </a:moveTo>
                <a:lnTo>
                  <a:pt x="270000" y="3692320"/>
                </a:lnTo>
                <a:lnTo>
                  <a:pt x="2070000" y="3692320"/>
                </a:lnTo>
                <a:lnTo>
                  <a:pt x="2070000" y="538035"/>
                </a:lnTo>
                <a:close/>
                <a:moveTo>
                  <a:pt x="983190" y="0"/>
                </a:moveTo>
                <a:lnTo>
                  <a:pt x="1356810" y="0"/>
                </a:lnTo>
                <a:cubicBezTo>
                  <a:pt x="1412713" y="0"/>
                  <a:pt x="1458032" y="45319"/>
                  <a:pt x="1458032" y="101222"/>
                </a:cubicBezTo>
                <a:lnTo>
                  <a:pt x="1458032" y="251184"/>
                </a:lnTo>
                <a:lnTo>
                  <a:pt x="1949992" y="251184"/>
                </a:lnTo>
                <a:cubicBezTo>
                  <a:pt x="2165387" y="251184"/>
                  <a:pt x="2340000" y="425797"/>
                  <a:pt x="2340000" y="641192"/>
                </a:cubicBezTo>
                <a:lnTo>
                  <a:pt x="2340000" y="3572512"/>
                </a:lnTo>
                <a:cubicBezTo>
                  <a:pt x="2340000" y="3787907"/>
                  <a:pt x="2165387" y="3962520"/>
                  <a:pt x="1949992" y="3962520"/>
                </a:cubicBezTo>
                <a:lnTo>
                  <a:pt x="390008" y="3962520"/>
                </a:lnTo>
                <a:cubicBezTo>
                  <a:pt x="174613" y="3962520"/>
                  <a:pt x="0" y="3787907"/>
                  <a:pt x="0" y="3572512"/>
                </a:cubicBezTo>
                <a:lnTo>
                  <a:pt x="0" y="641192"/>
                </a:lnTo>
                <a:cubicBezTo>
                  <a:pt x="0" y="425797"/>
                  <a:pt x="174613" y="251184"/>
                  <a:pt x="390008" y="251184"/>
                </a:cubicBezTo>
                <a:lnTo>
                  <a:pt x="881968" y="251184"/>
                </a:lnTo>
                <a:lnTo>
                  <a:pt x="881968" y="101222"/>
                </a:lnTo>
                <a:cubicBezTo>
                  <a:pt x="881968" y="45319"/>
                  <a:pt x="927287" y="0"/>
                  <a:pt x="9831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8" name="Down Arrow 1">
            <a:extLst>
              <a:ext uri="{FF2B5EF4-FFF2-40B4-BE49-F238E27FC236}">
                <a16:creationId xmlns:a16="http://schemas.microsoft.com/office/drawing/2014/main" xmlns="" id="{93BB6220-49DD-4D1F-ABCF-B14DAA73D99E}"/>
              </a:ext>
            </a:extLst>
          </p:cNvPr>
          <p:cNvSpPr>
            <a:spLocks noChangeAspect="1"/>
          </p:cNvSpPr>
          <p:nvPr/>
        </p:nvSpPr>
        <p:spPr>
          <a:xfrm rot="10800000" flipH="1">
            <a:off x="10808897" y="1517509"/>
            <a:ext cx="241238" cy="270910"/>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9" name="Trapezoid 1">
            <a:extLst>
              <a:ext uri="{FF2B5EF4-FFF2-40B4-BE49-F238E27FC236}">
                <a16:creationId xmlns:a16="http://schemas.microsoft.com/office/drawing/2014/main" xmlns="" id="{A43F9F4F-AA93-4A88-8CB4-4809E00A3CA6}"/>
              </a:ext>
            </a:extLst>
          </p:cNvPr>
          <p:cNvSpPr>
            <a:spLocks noChangeAspect="1"/>
          </p:cNvSpPr>
          <p:nvPr/>
        </p:nvSpPr>
        <p:spPr>
          <a:xfrm rot="10800000">
            <a:off x="9125797" y="2456411"/>
            <a:ext cx="270910" cy="207291"/>
          </a:xfrm>
          <a:custGeom>
            <a:avLst/>
            <a:gdLst/>
            <a:ahLst/>
            <a:cxnLst/>
            <a:rect l="l" t="t" r="r" b="b"/>
            <a:pathLst>
              <a:path w="4032450" h="3085493">
                <a:moveTo>
                  <a:pt x="2031235" y="914400"/>
                </a:moveTo>
                <a:cubicBezTo>
                  <a:pt x="1778730" y="914400"/>
                  <a:pt x="1574035" y="709705"/>
                  <a:pt x="1574035" y="457200"/>
                </a:cubicBezTo>
                <a:cubicBezTo>
                  <a:pt x="1574035" y="204695"/>
                  <a:pt x="1778730" y="0"/>
                  <a:pt x="2031235" y="0"/>
                </a:cubicBezTo>
                <a:cubicBezTo>
                  <a:pt x="2283740" y="0"/>
                  <a:pt x="2488435" y="204695"/>
                  <a:pt x="2488435" y="457200"/>
                </a:cubicBezTo>
                <a:cubicBezTo>
                  <a:pt x="2488435" y="709705"/>
                  <a:pt x="2283740" y="914400"/>
                  <a:pt x="2031235" y="914400"/>
                </a:cubicBezTo>
                <a:close/>
                <a:moveTo>
                  <a:pt x="2027221" y="1676379"/>
                </a:moveTo>
                <a:cubicBezTo>
                  <a:pt x="1695962" y="1681222"/>
                  <a:pt x="1438124" y="1575543"/>
                  <a:pt x="1178491" y="1462818"/>
                </a:cubicBezTo>
                <a:cubicBezTo>
                  <a:pt x="997473" y="1361700"/>
                  <a:pt x="986071" y="1274491"/>
                  <a:pt x="1016728" y="1189772"/>
                </a:cubicBezTo>
                <a:cubicBezTo>
                  <a:pt x="1053516" y="1098266"/>
                  <a:pt x="1135752" y="1026643"/>
                  <a:pt x="1293451" y="1098789"/>
                </a:cubicBezTo>
                <a:cubicBezTo>
                  <a:pt x="1500404" y="1268629"/>
                  <a:pt x="2162600" y="1406904"/>
                  <a:pt x="2571881" y="1166424"/>
                </a:cubicBezTo>
                <a:cubicBezTo>
                  <a:pt x="2683927" y="1084177"/>
                  <a:pt x="2912979" y="1019582"/>
                  <a:pt x="2972758" y="1164419"/>
                </a:cubicBezTo>
                <a:cubicBezTo>
                  <a:pt x="2987704" y="1212096"/>
                  <a:pt x="2993198" y="1252048"/>
                  <a:pt x="2989563" y="1286778"/>
                </a:cubicBezTo>
                <a:cubicBezTo>
                  <a:pt x="2978656" y="1390968"/>
                  <a:pt x="2885587" y="1448164"/>
                  <a:pt x="2719030" y="1525944"/>
                </a:cubicBezTo>
                <a:cubicBezTo>
                  <a:pt x="2451164" y="1630778"/>
                  <a:pt x="2225977" y="1673472"/>
                  <a:pt x="2027221" y="1676379"/>
                </a:cubicBezTo>
                <a:close/>
                <a:moveTo>
                  <a:pt x="2060359" y="2384240"/>
                </a:moveTo>
                <a:cubicBezTo>
                  <a:pt x="1394097" y="2387719"/>
                  <a:pt x="863452" y="2121053"/>
                  <a:pt x="679484" y="1997056"/>
                </a:cubicBezTo>
                <a:cubicBezTo>
                  <a:pt x="549375" y="1924911"/>
                  <a:pt x="425752" y="1821728"/>
                  <a:pt x="517720" y="1662586"/>
                </a:cubicBezTo>
                <a:cubicBezTo>
                  <a:pt x="651347" y="1537002"/>
                  <a:pt x="734391" y="1582761"/>
                  <a:pt x="863420" y="1678116"/>
                </a:cubicBezTo>
                <a:cubicBezTo>
                  <a:pt x="1176163" y="1799857"/>
                  <a:pt x="1865977" y="2417593"/>
                  <a:pt x="3208759" y="1655572"/>
                </a:cubicBezTo>
                <a:cubicBezTo>
                  <a:pt x="3361860" y="1547355"/>
                  <a:pt x="3480881" y="1600941"/>
                  <a:pt x="3531465" y="1705974"/>
                </a:cubicBezTo>
                <a:cubicBezTo>
                  <a:pt x="3544425" y="1734364"/>
                  <a:pt x="3549052" y="1761627"/>
                  <a:pt x="3546492" y="1787833"/>
                </a:cubicBezTo>
                <a:cubicBezTo>
                  <a:pt x="3538815" y="1866453"/>
                  <a:pt x="3466473" y="1935559"/>
                  <a:pt x="3360505" y="1997057"/>
                </a:cubicBezTo>
                <a:cubicBezTo>
                  <a:pt x="2908694" y="2282815"/>
                  <a:pt x="2460115" y="2382153"/>
                  <a:pt x="2060359" y="2384240"/>
                </a:cubicBezTo>
                <a:close/>
                <a:moveTo>
                  <a:pt x="2129199" y="3084855"/>
                </a:moveTo>
                <a:cubicBezTo>
                  <a:pt x="1410135" y="3099816"/>
                  <a:pt x="735083" y="2850306"/>
                  <a:pt x="192432" y="2495222"/>
                </a:cubicBezTo>
                <a:cubicBezTo>
                  <a:pt x="71522" y="2441114"/>
                  <a:pt x="-61299" y="2265791"/>
                  <a:pt x="30671" y="2133701"/>
                </a:cubicBezTo>
                <a:cubicBezTo>
                  <a:pt x="155100" y="2023149"/>
                  <a:pt x="311719" y="2106476"/>
                  <a:pt x="399360" y="2185301"/>
                </a:cubicBezTo>
                <a:cubicBezTo>
                  <a:pt x="586943" y="2302537"/>
                  <a:pt x="1960913" y="3339604"/>
                  <a:pt x="3688958" y="2131192"/>
                </a:cubicBezTo>
                <a:cubicBezTo>
                  <a:pt x="3828264" y="2013959"/>
                  <a:pt x="3956485" y="2090087"/>
                  <a:pt x="4011664" y="2172576"/>
                </a:cubicBezTo>
                <a:cubicBezTo>
                  <a:pt x="4027692" y="2203596"/>
                  <a:pt x="4033946" y="2234898"/>
                  <a:pt x="4032153" y="2265496"/>
                </a:cubicBezTo>
                <a:cubicBezTo>
                  <a:pt x="4026775" y="2357288"/>
                  <a:pt x="3948972" y="2442742"/>
                  <a:pt x="3845304" y="2495222"/>
                </a:cubicBezTo>
                <a:cubicBezTo>
                  <a:pt x="3274368" y="2901596"/>
                  <a:pt x="2688471" y="3073220"/>
                  <a:pt x="2129199" y="30848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10" name="Donut 3">
            <a:extLst>
              <a:ext uri="{FF2B5EF4-FFF2-40B4-BE49-F238E27FC236}">
                <a16:creationId xmlns:a16="http://schemas.microsoft.com/office/drawing/2014/main" xmlns="" id="{B88879DF-7421-4C31-857D-A69B5F3D36A1}"/>
              </a:ext>
            </a:extLst>
          </p:cNvPr>
          <p:cNvSpPr>
            <a:spLocks noChangeAspect="1"/>
          </p:cNvSpPr>
          <p:nvPr/>
        </p:nvSpPr>
        <p:spPr>
          <a:xfrm>
            <a:off x="8372307" y="1894590"/>
            <a:ext cx="325272" cy="277476"/>
          </a:xfrm>
          <a:custGeom>
            <a:avLst/>
            <a:gdLst/>
            <a:ahLst/>
            <a:cxnLst/>
            <a:rect l="l" t="t" r="r" b="b"/>
            <a:pathLst>
              <a:path w="3925206" h="3348424">
                <a:moveTo>
                  <a:pt x="3242112" y="2272794"/>
                </a:moveTo>
                <a:cubicBezTo>
                  <a:pt x="3115082" y="2260231"/>
                  <a:pt x="3000452" y="2364880"/>
                  <a:pt x="3016921" y="2497371"/>
                </a:cubicBezTo>
                <a:lnTo>
                  <a:pt x="3435974" y="2497371"/>
                </a:lnTo>
                <a:cubicBezTo>
                  <a:pt x="3428947" y="2380544"/>
                  <a:pt x="3369142" y="2285357"/>
                  <a:pt x="3242112" y="2272794"/>
                </a:cubicBezTo>
                <a:close/>
                <a:moveTo>
                  <a:pt x="3242112" y="1883779"/>
                </a:moveTo>
                <a:cubicBezTo>
                  <a:pt x="3733878" y="1896431"/>
                  <a:pt x="3893010" y="2355773"/>
                  <a:pt x="3900115" y="2477857"/>
                </a:cubicBezTo>
                <a:cubicBezTo>
                  <a:pt x="3907220" y="2599941"/>
                  <a:pt x="3904130" y="2640444"/>
                  <a:pt x="3906136" y="2721736"/>
                </a:cubicBezTo>
                <a:lnTo>
                  <a:pt x="3506761" y="2727198"/>
                </a:lnTo>
                <a:lnTo>
                  <a:pt x="3007675" y="2728631"/>
                </a:lnTo>
                <a:cubicBezTo>
                  <a:pt x="3027968" y="2911589"/>
                  <a:pt x="3137547" y="2975072"/>
                  <a:pt x="3265609" y="2975072"/>
                </a:cubicBezTo>
                <a:cubicBezTo>
                  <a:pt x="3395909" y="2975042"/>
                  <a:pt x="3396904" y="2940955"/>
                  <a:pt x="3566366" y="2846944"/>
                </a:cubicBezTo>
                <a:lnTo>
                  <a:pt x="3850889" y="3014883"/>
                </a:lnTo>
                <a:cubicBezTo>
                  <a:pt x="3733332" y="3178373"/>
                  <a:pt x="3564767" y="3345324"/>
                  <a:pt x="3242112" y="3348424"/>
                </a:cubicBezTo>
                <a:cubicBezTo>
                  <a:pt x="2888283" y="3337127"/>
                  <a:pt x="2509790" y="3020551"/>
                  <a:pt x="2509790" y="2616101"/>
                </a:cubicBezTo>
                <a:cubicBezTo>
                  <a:pt x="2509790" y="2211651"/>
                  <a:pt x="2750347" y="1871126"/>
                  <a:pt x="3242112" y="1883779"/>
                </a:cubicBezTo>
                <a:close/>
                <a:moveTo>
                  <a:pt x="2201538" y="1640945"/>
                </a:moveTo>
                <a:lnTo>
                  <a:pt x="2178041" y="2056288"/>
                </a:lnTo>
                <a:lnTo>
                  <a:pt x="2407579" y="2056288"/>
                </a:lnTo>
                <a:lnTo>
                  <a:pt x="2407579" y="2364634"/>
                </a:lnTo>
                <a:lnTo>
                  <a:pt x="2178041" y="2364634"/>
                </a:lnTo>
                <a:lnTo>
                  <a:pt x="2178041" y="2931754"/>
                </a:lnTo>
                <a:cubicBezTo>
                  <a:pt x="2185611" y="3070135"/>
                  <a:pt x="2295005" y="3075356"/>
                  <a:pt x="2459217" y="2994419"/>
                </a:cubicBezTo>
                <a:cubicBezTo>
                  <a:pt x="2443553" y="3099180"/>
                  <a:pt x="2451386" y="3180444"/>
                  <a:pt x="2412226" y="3308699"/>
                </a:cubicBezTo>
                <a:cubicBezTo>
                  <a:pt x="2239462" y="3345251"/>
                  <a:pt x="2176341" y="3350467"/>
                  <a:pt x="1964415" y="3347850"/>
                </a:cubicBezTo>
                <a:cubicBezTo>
                  <a:pt x="1849515" y="3347850"/>
                  <a:pt x="1756369" y="3254704"/>
                  <a:pt x="1756367" y="3139802"/>
                </a:cubicBezTo>
                <a:lnTo>
                  <a:pt x="1753727" y="3139802"/>
                </a:lnTo>
                <a:lnTo>
                  <a:pt x="1753727" y="2364634"/>
                </a:lnTo>
                <a:lnTo>
                  <a:pt x="1559627" y="2364634"/>
                </a:lnTo>
                <a:lnTo>
                  <a:pt x="1559627" y="2056288"/>
                </a:lnTo>
                <a:lnTo>
                  <a:pt x="1753727" y="2056288"/>
                </a:lnTo>
                <a:lnTo>
                  <a:pt x="1753727" y="1805414"/>
                </a:lnTo>
                <a:close/>
                <a:moveTo>
                  <a:pt x="0" y="1559869"/>
                </a:moveTo>
                <a:lnTo>
                  <a:pt x="870533" y="1559869"/>
                </a:lnTo>
                <a:lnTo>
                  <a:pt x="870533" y="1868216"/>
                </a:lnTo>
                <a:lnTo>
                  <a:pt x="700385" y="1868216"/>
                </a:lnTo>
                <a:lnTo>
                  <a:pt x="700385" y="3040078"/>
                </a:lnTo>
                <a:lnTo>
                  <a:pt x="1079673" y="3040078"/>
                </a:lnTo>
                <a:lnTo>
                  <a:pt x="1079673" y="2721691"/>
                </a:lnTo>
                <a:lnTo>
                  <a:pt x="1503649" y="2721691"/>
                </a:lnTo>
                <a:lnTo>
                  <a:pt x="1503649" y="3040078"/>
                </a:lnTo>
                <a:lnTo>
                  <a:pt x="1503649" y="3125297"/>
                </a:lnTo>
                <a:lnTo>
                  <a:pt x="1503649" y="3348424"/>
                </a:lnTo>
                <a:lnTo>
                  <a:pt x="2" y="3348424"/>
                </a:lnTo>
                <a:lnTo>
                  <a:pt x="2" y="3040078"/>
                </a:lnTo>
                <a:lnTo>
                  <a:pt x="160779" y="3040078"/>
                </a:lnTo>
                <a:lnTo>
                  <a:pt x="160779" y="1868216"/>
                </a:lnTo>
                <a:lnTo>
                  <a:pt x="0" y="1868216"/>
                </a:lnTo>
                <a:close/>
                <a:moveTo>
                  <a:pt x="2404792" y="1056835"/>
                </a:moveTo>
                <a:cubicBezTo>
                  <a:pt x="2653236" y="1053203"/>
                  <a:pt x="2846615" y="1132462"/>
                  <a:pt x="3041339" y="1217006"/>
                </a:cubicBezTo>
                <a:cubicBezTo>
                  <a:pt x="3177103" y="1292844"/>
                  <a:pt x="3185654" y="1358251"/>
                  <a:pt x="3162662" y="1421790"/>
                </a:cubicBezTo>
                <a:cubicBezTo>
                  <a:pt x="3135070" y="1490420"/>
                  <a:pt x="3073394" y="1544137"/>
                  <a:pt x="2955120" y="1490027"/>
                </a:cubicBezTo>
                <a:cubicBezTo>
                  <a:pt x="2799905" y="1362647"/>
                  <a:pt x="2303258" y="1258941"/>
                  <a:pt x="1996297" y="1439301"/>
                </a:cubicBezTo>
                <a:cubicBezTo>
                  <a:pt x="1912263" y="1500986"/>
                  <a:pt x="1740474" y="1549432"/>
                  <a:pt x="1695640" y="1440804"/>
                </a:cubicBezTo>
                <a:cubicBezTo>
                  <a:pt x="1684431" y="1405047"/>
                  <a:pt x="1680310" y="1375083"/>
                  <a:pt x="1683036" y="1349036"/>
                </a:cubicBezTo>
                <a:cubicBezTo>
                  <a:pt x="1691216" y="1270893"/>
                  <a:pt x="1761018" y="1227996"/>
                  <a:pt x="1885936" y="1169661"/>
                </a:cubicBezTo>
                <a:cubicBezTo>
                  <a:pt x="2086835" y="1091036"/>
                  <a:pt x="2255725" y="1059015"/>
                  <a:pt x="2404792" y="1056835"/>
                </a:cubicBezTo>
                <a:close/>
                <a:moveTo>
                  <a:pt x="2379939" y="525939"/>
                </a:moveTo>
                <a:cubicBezTo>
                  <a:pt x="2879635" y="523330"/>
                  <a:pt x="3277619" y="723329"/>
                  <a:pt x="3415595" y="816328"/>
                </a:cubicBezTo>
                <a:cubicBezTo>
                  <a:pt x="3513176" y="870436"/>
                  <a:pt x="3605894" y="947824"/>
                  <a:pt x="3536918" y="1067180"/>
                </a:cubicBezTo>
                <a:cubicBezTo>
                  <a:pt x="3436697" y="1161368"/>
                  <a:pt x="3374414" y="1127048"/>
                  <a:pt x="3277643" y="1055532"/>
                </a:cubicBezTo>
                <a:cubicBezTo>
                  <a:pt x="3043086" y="964227"/>
                  <a:pt x="2525726" y="500925"/>
                  <a:pt x="1518639" y="1072440"/>
                </a:cubicBezTo>
                <a:cubicBezTo>
                  <a:pt x="1403814" y="1153603"/>
                  <a:pt x="1314548" y="1113414"/>
                  <a:pt x="1276609" y="1034639"/>
                </a:cubicBezTo>
                <a:cubicBezTo>
                  <a:pt x="1266889" y="1013346"/>
                  <a:pt x="1263419" y="992899"/>
                  <a:pt x="1265339" y="973244"/>
                </a:cubicBezTo>
                <a:cubicBezTo>
                  <a:pt x="1271097" y="914280"/>
                  <a:pt x="1325354" y="862450"/>
                  <a:pt x="1404829" y="816327"/>
                </a:cubicBezTo>
                <a:cubicBezTo>
                  <a:pt x="1743688" y="602008"/>
                  <a:pt x="2080122" y="527504"/>
                  <a:pt x="2379939" y="525939"/>
                </a:cubicBezTo>
                <a:close/>
                <a:moveTo>
                  <a:pt x="2328309" y="478"/>
                </a:moveTo>
                <a:cubicBezTo>
                  <a:pt x="2867607" y="-10742"/>
                  <a:pt x="3373895" y="176390"/>
                  <a:pt x="3780883" y="442703"/>
                </a:cubicBezTo>
                <a:cubicBezTo>
                  <a:pt x="3871566" y="483284"/>
                  <a:pt x="3971181" y="614776"/>
                  <a:pt x="3902204" y="713843"/>
                </a:cubicBezTo>
                <a:cubicBezTo>
                  <a:pt x="3808883" y="796758"/>
                  <a:pt x="3691418" y="734262"/>
                  <a:pt x="3625688" y="675144"/>
                </a:cubicBezTo>
                <a:cubicBezTo>
                  <a:pt x="3485001" y="587217"/>
                  <a:pt x="2454523" y="-190583"/>
                  <a:pt x="1158490" y="715725"/>
                </a:cubicBezTo>
                <a:cubicBezTo>
                  <a:pt x="1054011" y="803650"/>
                  <a:pt x="957845" y="746554"/>
                  <a:pt x="916460" y="684687"/>
                </a:cubicBezTo>
                <a:cubicBezTo>
                  <a:pt x="904440" y="661422"/>
                  <a:pt x="899749" y="637946"/>
                  <a:pt x="901094" y="614998"/>
                </a:cubicBezTo>
                <a:cubicBezTo>
                  <a:pt x="905127" y="546153"/>
                  <a:pt x="963480" y="482063"/>
                  <a:pt x="1041231" y="442703"/>
                </a:cubicBezTo>
                <a:cubicBezTo>
                  <a:pt x="1469432" y="137923"/>
                  <a:pt x="1908855" y="9205"/>
                  <a:pt x="2328309" y="4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42" name="Freeform: Shape 141">
            <a:extLst>
              <a:ext uri="{FF2B5EF4-FFF2-40B4-BE49-F238E27FC236}">
                <a16:creationId xmlns:a16="http://schemas.microsoft.com/office/drawing/2014/main" xmlns="" id="{B3224A3C-6B54-4A82-B4D3-ADDC2C9AFA02}"/>
              </a:ext>
            </a:extLst>
          </p:cNvPr>
          <p:cNvSpPr/>
          <p:nvPr/>
        </p:nvSpPr>
        <p:spPr>
          <a:xfrm>
            <a:off x="9537455" y="5219226"/>
            <a:ext cx="769220" cy="357691"/>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3" name="Rectangle 142"/>
          <p:cNvSpPr/>
          <p:nvPr/>
        </p:nvSpPr>
        <p:spPr>
          <a:xfrm>
            <a:off x="449367" y="361950"/>
            <a:ext cx="4378122"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What is </a:t>
            </a:r>
            <a:r>
              <a:rPr lang="en-US" sz="5400" b="1" cap="none" spc="50" dirty="0" err="1" smtClean="0">
                <a:ln w="11430"/>
                <a:solidFill>
                  <a:srgbClr val="7030A0"/>
                </a:solidFill>
                <a:effectLst>
                  <a:outerShdw blurRad="76200" dist="50800" dir="5400000" algn="tl" rotWithShape="0">
                    <a:srgbClr val="000000">
                      <a:alpha val="65000"/>
                    </a:srgbClr>
                  </a:outerShdw>
                </a:effectLst>
              </a:rPr>
              <a:t>IoT</a:t>
            </a: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26" name="TextBox 125">
            <a:extLst>
              <a:ext uri="{FF2B5EF4-FFF2-40B4-BE49-F238E27FC236}">
                <a16:creationId xmlns:a16="http://schemas.microsoft.com/office/drawing/2014/main" xmlns="" id="{7E3887E1-7233-4173-A355-30C764DE2657}"/>
              </a:ext>
            </a:extLst>
          </p:cNvPr>
          <p:cNvSpPr txBox="1"/>
          <p:nvPr/>
        </p:nvSpPr>
        <p:spPr>
          <a:xfrm>
            <a:off x="1251899" y="2482297"/>
            <a:ext cx="6291901" cy="1631216"/>
          </a:xfrm>
          <a:prstGeom prst="rect">
            <a:avLst/>
          </a:prstGeom>
          <a:noFill/>
        </p:spPr>
        <p:txBody>
          <a:bodyPr wrap="square" rtlCol="0">
            <a:spAutoFit/>
          </a:bodyPr>
          <a:lstStyle/>
          <a:p>
            <a:r>
              <a:rPr lang="en-US" sz="2000" dirty="0" smtClean="0">
                <a:latin typeface="Arial" pitchFamily="34" charset="0"/>
                <a:cs typeface="Arial" pitchFamily="34" charset="0"/>
              </a:rPr>
              <a:t>The Internet of Things is the interconnected sphere of physical devices with the Internet and other networks through uniquely identifiable IP addresses, whereby data is gathered and communicated through embedded sensors, electronics devices and software. </a:t>
            </a:r>
            <a:endParaRPr lang="ko-KR" altLang="en-US" sz="2000" dirty="0">
              <a:solidFill>
                <a:schemeClr val="tx1">
                  <a:lumMod val="75000"/>
                  <a:lumOff val="25000"/>
                </a:schemeClr>
              </a:solidFill>
              <a:latin typeface="Arial" pitchFamily="34" charset="0"/>
              <a:cs typeface="Arial" pitchFamily="34" charset="0"/>
            </a:endParaRPr>
          </a:p>
        </p:txBody>
      </p:sp>
      <p:sp>
        <p:nvSpPr>
          <p:cNvPr id="129" name="Parallelogram 15">
            <a:extLst>
              <a:ext uri="{FF2B5EF4-FFF2-40B4-BE49-F238E27FC236}">
                <a16:creationId xmlns:a16="http://schemas.microsoft.com/office/drawing/2014/main" xmlns="" id="{24ABDD0B-564D-4579-ACF2-A3B23447A0E6}"/>
              </a:ext>
            </a:extLst>
          </p:cNvPr>
          <p:cNvSpPr/>
          <p:nvPr/>
        </p:nvSpPr>
        <p:spPr>
          <a:xfrm rot="16200000">
            <a:off x="593013" y="2497382"/>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30" name="Rectangle 129"/>
          <p:cNvSpPr/>
          <p:nvPr/>
        </p:nvSpPr>
        <p:spPr>
          <a:xfrm>
            <a:off x="533400" y="4639360"/>
            <a:ext cx="8582025" cy="369332"/>
          </a:xfrm>
          <a:prstGeom prst="rect">
            <a:avLst/>
          </a:prstGeom>
        </p:spPr>
        <p:txBody>
          <a:bodyPr wrap="square">
            <a:spAutoFit/>
          </a:bodyPr>
          <a:lstStyle/>
          <a:p>
            <a:r>
              <a:rPr lang="en-US" dirty="0" smtClean="0"/>
              <a:t>Physical Object + Controller, Sensors and Actuators + Internet = Internet of Things</a:t>
            </a:r>
            <a:endParaRPr lang="en-US" dirty="0"/>
          </a:p>
        </p:txBody>
      </p:sp>
    </p:spTree>
    <p:extLst>
      <p:ext uri="{BB962C8B-B14F-4D97-AF65-F5344CB8AC3E}">
        <p14:creationId xmlns:p14="http://schemas.microsoft.com/office/powerpoint/2010/main" xmlns="" val="3827296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2CBA5B54-E717-4C0E-8C79-EB53585B3758}"/>
              </a:ext>
            </a:extLst>
          </p:cNvPr>
          <p:cNvGrpSpPr/>
          <p:nvPr/>
        </p:nvGrpSpPr>
        <p:grpSpPr>
          <a:xfrm>
            <a:off x="4119043" y="2276874"/>
            <a:ext cx="3953917" cy="3953917"/>
            <a:chOff x="3018304" y="1378094"/>
            <a:chExt cx="3096667" cy="3096667"/>
          </a:xfrm>
        </p:grpSpPr>
        <p:sp>
          <p:nvSpPr>
            <p:cNvPr id="4" name="Block Arc 3">
              <a:extLst>
                <a:ext uri="{FF2B5EF4-FFF2-40B4-BE49-F238E27FC236}">
                  <a16:creationId xmlns:a16="http://schemas.microsoft.com/office/drawing/2014/main" xmlns="" id="{DA077B9A-C7A2-4B72-A1BC-0E7A1F7B1894}"/>
                </a:ext>
              </a:extLst>
            </p:cNvPr>
            <p:cNvSpPr/>
            <p:nvPr/>
          </p:nvSpPr>
          <p:spPr>
            <a:xfrm rot="8261054">
              <a:off x="3018304" y="1378094"/>
              <a:ext cx="3096667" cy="3096667"/>
            </a:xfrm>
            <a:prstGeom prst="blockArc">
              <a:avLst>
                <a:gd name="adj1" fmla="val 13411126"/>
                <a:gd name="adj2" fmla="val 15919102"/>
                <a:gd name="adj3" fmla="val 690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 name="Block Arc 4">
              <a:extLst>
                <a:ext uri="{FF2B5EF4-FFF2-40B4-BE49-F238E27FC236}">
                  <a16:creationId xmlns:a16="http://schemas.microsoft.com/office/drawing/2014/main" xmlns="" id="{59E04B97-5198-4290-AAAD-4401FD73223D}"/>
                </a:ext>
              </a:extLst>
            </p:cNvPr>
            <p:cNvSpPr/>
            <p:nvPr/>
          </p:nvSpPr>
          <p:spPr>
            <a:xfrm rot="19032052">
              <a:off x="3018304" y="1378094"/>
              <a:ext cx="3096667" cy="3096667"/>
            </a:xfrm>
            <a:prstGeom prst="blockArc">
              <a:avLst>
                <a:gd name="adj1" fmla="val 10899473"/>
                <a:gd name="adj2" fmla="val 13310838"/>
                <a:gd name="adj3" fmla="val 70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6" name="Group 5">
              <a:extLst>
                <a:ext uri="{FF2B5EF4-FFF2-40B4-BE49-F238E27FC236}">
                  <a16:creationId xmlns:a16="http://schemas.microsoft.com/office/drawing/2014/main" xmlns="" id="{D80FFB2E-9C2B-4223-82F3-BD2B78207950}"/>
                </a:ext>
              </a:extLst>
            </p:cNvPr>
            <p:cNvGrpSpPr/>
            <p:nvPr/>
          </p:nvGrpSpPr>
          <p:grpSpPr>
            <a:xfrm>
              <a:off x="3018304" y="1378094"/>
              <a:ext cx="3096667" cy="3096667"/>
              <a:chOff x="3018304" y="1378094"/>
              <a:chExt cx="3096667" cy="3096667"/>
            </a:xfrm>
          </p:grpSpPr>
          <p:sp>
            <p:nvSpPr>
              <p:cNvPr id="9" name="Block Arc 8">
                <a:extLst>
                  <a:ext uri="{FF2B5EF4-FFF2-40B4-BE49-F238E27FC236}">
                    <a16:creationId xmlns:a16="http://schemas.microsoft.com/office/drawing/2014/main" xmlns="" id="{7BFB99C0-6AFB-4425-8073-F6A6018DB737}"/>
                  </a:ext>
                </a:extLst>
              </p:cNvPr>
              <p:cNvSpPr/>
              <p:nvPr/>
            </p:nvSpPr>
            <p:spPr>
              <a:xfrm>
                <a:off x="3018304" y="1378094"/>
                <a:ext cx="3096667" cy="3096667"/>
              </a:xfrm>
              <a:prstGeom prst="blockArc">
                <a:avLst>
                  <a:gd name="adj1" fmla="val 10849205"/>
                  <a:gd name="adj2" fmla="val 13299261"/>
                  <a:gd name="adj3" fmla="val 70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0" name="Block Arc 9">
                <a:extLst>
                  <a:ext uri="{FF2B5EF4-FFF2-40B4-BE49-F238E27FC236}">
                    <a16:creationId xmlns:a16="http://schemas.microsoft.com/office/drawing/2014/main" xmlns="" id="{2792F284-EF2D-4D5D-87A2-22D271BD1F69}"/>
                  </a:ext>
                </a:extLst>
              </p:cNvPr>
              <p:cNvSpPr/>
              <p:nvPr/>
            </p:nvSpPr>
            <p:spPr>
              <a:xfrm rot="5400000">
                <a:off x="3018304" y="1378094"/>
                <a:ext cx="3096667" cy="3096667"/>
              </a:xfrm>
              <a:prstGeom prst="blockArc">
                <a:avLst>
                  <a:gd name="adj1" fmla="val 13650321"/>
                  <a:gd name="adj2" fmla="val 16152490"/>
                  <a:gd name="adj3" fmla="val 717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7" name="Block Arc 6">
              <a:extLst>
                <a:ext uri="{FF2B5EF4-FFF2-40B4-BE49-F238E27FC236}">
                  <a16:creationId xmlns:a16="http://schemas.microsoft.com/office/drawing/2014/main" xmlns="" id="{71326B06-97DA-4306-812E-05C5393DB361}"/>
                </a:ext>
              </a:extLst>
            </p:cNvPr>
            <p:cNvSpPr/>
            <p:nvPr/>
          </p:nvSpPr>
          <p:spPr>
            <a:xfrm rot="2854073">
              <a:off x="3018304" y="1378094"/>
              <a:ext cx="3096667" cy="3096667"/>
            </a:xfrm>
            <a:prstGeom prst="blockArc">
              <a:avLst>
                <a:gd name="adj1" fmla="val 10553048"/>
                <a:gd name="adj2" fmla="val 13271468"/>
                <a:gd name="adj3" fmla="val 70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8" name="Block Arc 7">
              <a:extLst>
                <a:ext uri="{FF2B5EF4-FFF2-40B4-BE49-F238E27FC236}">
                  <a16:creationId xmlns:a16="http://schemas.microsoft.com/office/drawing/2014/main" xmlns="" id="{9DE8B1F4-E492-4925-B25C-5E654BBF52AD}"/>
                </a:ext>
              </a:extLst>
            </p:cNvPr>
            <p:cNvSpPr/>
            <p:nvPr/>
          </p:nvSpPr>
          <p:spPr>
            <a:xfrm rot="2854464">
              <a:off x="3018304" y="1378094"/>
              <a:ext cx="3096667" cy="3096667"/>
            </a:xfrm>
            <a:prstGeom prst="blockArc">
              <a:avLst>
                <a:gd name="adj1" fmla="val 13411126"/>
                <a:gd name="adj2" fmla="val 16068669"/>
                <a:gd name="adj3" fmla="val 71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13" name="TextBox 12">
            <a:extLst>
              <a:ext uri="{FF2B5EF4-FFF2-40B4-BE49-F238E27FC236}">
                <a16:creationId xmlns:a16="http://schemas.microsoft.com/office/drawing/2014/main" xmlns="" id="{57506F6D-BBF8-4CDE-8AFD-20A68FA08CD4}"/>
              </a:ext>
            </a:extLst>
          </p:cNvPr>
          <p:cNvSpPr txBox="1"/>
          <p:nvPr/>
        </p:nvSpPr>
        <p:spPr>
          <a:xfrm>
            <a:off x="8590818" y="1873367"/>
            <a:ext cx="2827389" cy="1323439"/>
          </a:xfrm>
          <a:prstGeom prst="rect">
            <a:avLst/>
          </a:prstGeom>
          <a:noFill/>
        </p:spPr>
        <p:txBody>
          <a:bodyPr wrap="square" rtlCol="0">
            <a:spAutoFit/>
          </a:bodyPr>
          <a:lstStyle/>
          <a:p>
            <a:r>
              <a:rPr lang="en-US" sz="2000" dirty="0" smtClean="0"/>
              <a:t>A centralized </a:t>
            </a:r>
            <a:r>
              <a:rPr lang="en-US" sz="2000" dirty="0" err="1" smtClean="0"/>
              <a:t>IoT</a:t>
            </a:r>
            <a:r>
              <a:rPr lang="en-US" sz="2000" dirty="0" smtClean="0"/>
              <a:t> lacks privacy of transactions, authentication of the users, and scalability. </a:t>
            </a:r>
            <a:endParaRPr lang="ko-KR" altLang="en-US" sz="2000"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xmlns="" id="{9185469B-D8B9-4D1B-96BF-DD84BC52FDA8}"/>
              </a:ext>
            </a:extLst>
          </p:cNvPr>
          <p:cNvSpPr txBox="1"/>
          <p:nvPr/>
        </p:nvSpPr>
        <p:spPr>
          <a:xfrm>
            <a:off x="8416718" y="4795183"/>
            <a:ext cx="3432382" cy="1938992"/>
          </a:xfrm>
          <a:prstGeom prst="rect">
            <a:avLst/>
          </a:prstGeom>
          <a:noFill/>
        </p:spPr>
        <p:txBody>
          <a:bodyPr wrap="square" rtlCol="0">
            <a:spAutoFit/>
          </a:bodyPr>
          <a:lstStyle/>
          <a:p>
            <a:r>
              <a:rPr lang="en-US" sz="2000" dirty="0" err="1" smtClean="0"/>
              <a:t>IoT</a:t>
            </a:r>
            <a:r>
              <a:rPr lang="en-US" sz="2000" dirty="0" smtClean="0"/>
              <a:t> demands privacy, scalability, low resource consumption, and decentralized functioning to secure the network and devices.</a:t>
            </a:r>
            <a:endParaRPr lang="ko-KR" altLang="en-US" sz="2000"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xmlns="" id="{70CC77D4-036E-498D-B9F5-3FB8CEF84992}"/>
              </a:ext>
            </a:extLst>
          </p:cNvPr>
          <p:cNvSpPr txBox="1"/>
          <p:nvPr/>
        </p:nvSpPr>
        <p:spPr>
          <a:xfrm>
            <a:off x="749894" y="2079092"/>
            <a:ext cx="2789947" cy="707886"/>
          </a:xfrm>
          <a:prstGeom prst="rect">
            <a:avLst/>
          </a:prstGeom>
          <a:noFill/>
        </p:spPr>
        <p:txBody>
          <a:bodyPr wrap="square" rtlCol="0">
            <a:spAutoFit/>
          </a:bodyPr>
          <a:lstStyle/>
          <a:p>
            <a:pPr algn="r"/>
            <a:r>
              <a:rPr lang="en-US" altLang="ko-KR" sz="2000" dirty="0" smtClean="0">
                <a:solidFill>
                  <a:schemeClr val="tx1">
                    <a:lumMod val="75000"/>
                    <a:lumOff val="25000"/>
                  </a:schemeClr>
                </a:solidFill>
                <a:cs typeface="Arial" pitchFamily="34" charset="0"/>
              </a:rPr>
              <a:t>Few </a:t>
            </a:r>
            <a:r>
              <a:rPr lang="en-US" altLang="ko-KR" sz="2000" dirty="0" err="1" smtClean="0">
                <a:solidFill>
                  <a:schemeClr val="tx1">
                    <a:lumMod val="75000"/>
                    <a:lumOff val="25000"/>
                  </a:schemeClr>
                </a:solidFill>
                <a:cs typeface="Arial" pitchFamily="34" charset="0"/>
              </a:rPr>
              <a:t>IoT</a:t>
            </a:r>
            <a:r>
              <a:rPr lang="en-US" altLang="ko-KR" sz="2000" dirty="0" smtClean="0">
                <a:solidFill>
                  <a:schemeClr val="tx1">
                    <a:lumMod val="75000"/>
                    <a:lumOff val="25000"/>
                  </a:schemeClr>
                </a:solidFill>
                <a:cs typeface="Arial" pitchFamily="34" charset="0"/>
              </a:rPr>
              <a:t> Devices have limited resources</a:t>
            </a:r>
            <a:endParaRPr lang="ko-KR" altLang="en-US" sz="2000"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xmlns="" id="{F0CAE38D-24F4-46E9-B375-0DC942C12254}"/>
              </a:ext>
            </a:extLst>
          </p:cNvPr>
          <p:cNvSpPr txBox="1"/>
          <p:nvPr/>
        </p:nvSpPr>
        <p:spPr>
          <a:xfrm>
            <a:off x="133351" y="4738085"/>
            <a:ext cx="3413536" cy="1938992"/>
          </a:xfrm>
          <a:prstGeom prst="rect">
            <a:avLst/>
          </a:prstGeom>
          <a:noFill/>
        </p:spPr>
        <p:txBody>
          <a:bodyPr wrap="square" rtlCol="0">
            <a:spAutoFit/>
          </a:bodyPr>
          <a:lstStyle/>
          <a:p>
            <a:pPr algn="r"/>
            <a:r>
              <a:rPr lang="en-US" sz="2000" dirty="0" smtClean="0"/>
              <a:t>The existing security techniques are impractical for the </a:t>
            </a:r>
            <a:r>
              <a:rPr lang="en-US" sz="2000" dirty="0" err="1" smtClean="0"/>
              <a:t>IoT</a:t>
            </a:r>
            <a:r>
              <a:rPr lang="en-US" sz="2000" dirty="0" smtClean="0"/>
              <a:t> environment in terms of computation overhead and energy consumption. </a:t>
            </a:r>
            <a:endParaRPr lang="ko-KR" altLang="en-US" sz="2000" dirty="0">
              <a:solidFill>
                <a:schemeClr val="tx1">
                  <a:lumMod val="75000"/>
                  <a:lumOff val="25000"/>
                </a:schemeClr>
              </a:solidFill>
              <a:cs typeface="Arial" pitchFamily="34" charset="0"/>
            </a:endParaRPr>
          </a:p>
        </p:txBody>
      </p:sp>
      <p:sp>
        <p:nvSpPr>
          <p:cNvPr id="33" name="Freeform 98">
            <a:extLst>
              <a:ext uri="{FF2B5EF4-FFF2-40B4-BE49-F238E27FC236}">
                <a16:creationId xmlns:a16="http://schemas.microsoft.com/office/drawing/2014/main" xmlns="" id="{C9A36BB5-6853-4E9F-ABF4-BFC2D109A998}"/>
              </a:ext>
            </a:extLst>
          </p:cNvPr>
          <p:cNvSpPr/>
          <p:nvPr/>
        </p:nvSpPr>
        <p:spPr>
          <a:xfrm>
            <a:off x="7596376" y="2503572"/>
            <a:ext cx="944880" cy="350520"/>
          </a:xfrm>
          <a:custGeom>
            <a:avLst/>
            <a:gdLst>
              <a:gd name="connsiteX0" fmla="*/ 0 w 944880"/>
              <a:gd name="connsiteY0" fmla="*/ 350520 h 350520"/>
              <a:gd name="connsiteX1" fmla="*/ 388620 w 944880"/>
              <a:gd name="connsiteY1" fmla="*/ 0 h 350520"/>
              <a:gd name="connsiteX2" fmla="*/ 944880 w 944880"/>
              <a:gd name="connsiteY2" fmla="*/ 0 h 350520"/>
            </a:gdLst>
            <a:ahLst/>
            <a:cxnLst>
              <a:cxn ang="0">
                <a:pos x="connsiteX0" y="connsiteY0"/>
              </a:cxn>
              <a:cxn ang="0">
                <a:pos x="connsiteX1" y="connsiteY1"/>
              </a:cxn>
              <a:cxn ang="0">
                <a:pos x="connsiteX2" y="connsiteY2"/>
              </a:cxn>
            </a:cxnLst>
            <a:rect l="l" t="t" r="r" b="b"/>
            <a:pathLst>
              <a:path w="944880" h="350520">
                <a:moveTo>
                  <a:pt x="0" y="350520"/>
                </a:moveTo>
                <a:lnTo>
                  <a:pt x="388620" y="0"/>
                </a:lnTo>
                <a:lnTo>
                  <a:pt x="944880" y="0"/>
                </a:lnTo>
              </a:path>
            </a:pathLst>
          </a:cu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sp>
        <p:nvSpPr>
          <p:cNvPr id="34" name="Freeform 99">
            <a:extLst>
              <a:ext uri="{FF2B5EF4-FFF2-40B4-BE49-F238E27FC236}">
                <a16:creationId xmlns:a16="http://schemas.microsoft.com/office/drawing/2014/main" xmlns="" id="{00D8306D-4B50-46FB-B8DD-4D9ACF6DCD82}"/>
              </a:ext>
            </a:extLst>
          </p:cNvPr>
          <p:cNvSpPr/>
          <p:nvPr/>
        </p:nvSpPr>
        <p:spPr>
          <a:xfrm flipH="1">
            <a:off x="3558890" y="2486024"/>
            <a:ext cx="944880" cy="349017"/>
          </a:xfrm>
          <a:custGeom>
            <a:avLst/>
            <a:gdLst>
              <a:gd name="connsiteX0" fmla="*/ 0 w 944880"/>
              <a:gd name="connsiteY0" fmla="*/ 350520 h 350520"/>
              <a:gd name="connsiteX1" fmla="*/ 388620 w 944880"/>
              <a:gd name="connsiteY1" fmla="*/ 0 h 350520"/>
              <a:gd name="connsiteX2" fmla="*/ 944880 w 944880"/>
              <a:gd name="connsiteY2" fmla="*/ 0 h 350520"/>
            </a:gdLst>
            <a:ahLst/>
            <a:cxnLst>
              <a:cxn ang="0">
                <a:pos x="connsiteX0" y="connsiteY0"/>
              </a:cxn>
              <a:cxn ang="0">
                <a:pos x="connsiteX1" y="connsiteY1"/>
              </a:cxn>
              <a:cxn ang="0">
                <a:pos x="connsiteX2" y="connsiteY2"/>
              </a:cxn>
            </a:cxnLst>
            <a:rect l="l" t="t" r="r" b="b"/>
            <a:pathLst>
              <a:path w="944880" h="350520">
                <a:moveTo>
                  <a:pt x="0" y="350520"/>
                </a:moveTo>
                <a:lnTo>
                  <a:pt x="388620" y="0"/>
                </a:lnTo>
                <a:lnTo>
                  <a:pt x="944880" y="0"/>
                </a:lnTo>
              </a:path>
            </a:pathLst>
          </a:cu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sp>
        <p:nvSpPr>
          <p:cNvPr id="36" name="Freeform 103">
            <a:extLst>
              <a:ext uri="{FF2B5EF4-FFF2-40B4-BE49-F238E27FC236}">
                <a16:creationId xmlns:a16="http://schemas.microsoft.com/office/drawing/2014/main" xmlns="" id="{3BABDD09-274F-4885-8E8B-BD61DDB5B259}"/>
              </a:ext>
            </a:extLst>
          </p:cNvPr>
          <p:cNvSpPr/>
          <p:nvPr/>
        </p:nvSpPr>
        <p:spPr>
          <a:xfrm flipH="1">
            <a:off x="3357105" y="4435256"/>
            <a:ext cx="684582" cy="191888"/>
          </a:xfrm>
          <a:custGeom>
            <a:avLst/>
            <a:gdLst>
              <a:gd name="connsiteX0" fmla="*/ 0 w 670560"/>
              <a:gd name="connsiteY0" fmla="*/ 0 h 137160"/>
              <a:gd name="connsiteX1" fmla="*/ 670560 w 670560"/>
              <a:gd name="connsiteY1" fmla="*/ 0 h 137160"/>
              <a:gd name="connsiteX2" fmla="*/ 670560 w 670560"/>
              <a:gd name="connsiteY2" fmla="*/ 137160 h 137160"/>
            </a:gdLst>
            <a:ahLst/>
            <a:cxnLst>
              <a:cxn ang="0">
                <a:pos x="connsiteX0" y="connsiteY0"/>
              </a:cxn>
              <a:cxn ang="0">
                <a:pos x="connsiteX1" y="connsiteY1"/>
              </a:cxn>
              <a:cxn ang="0">
                <a:pos x="connsiteX2" y="connsiteY2"/>
              </a:cxn>
            </a:cxnLst>
            <a:rect l="l" t="t" r="r" b="b"/>
            <a:pathLst>
              <a:path w="670560" h="137160">
                <a:moveTo>
                  <a:pt x="0" y="0"/>
                </a:moveTo>
                <a:lnTo>
                  <a:pt x="670560" y="0"/>
                </a:lnTo>
                <a:lnTo>
                  <a:pt x="670560" y="137160"/>
                </a:lnTo>
              </a:path>
            </a:pathLst>
          </a:cu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sp>
        <p:nvSpPr>
          <p:cNvPr id="38" name="Freeform 103">
            <a:extLst>
              <a:ext uri="{FF2B5EF4-FFF2-40B4-BE49-F238E27FC236}">
                <a16:creationId xmlns:a16="http://schemas.microsoft.com/office/drawing/2014/main" xmlns="" id="{53153FB9-0028-4E10-8119-147BCB4750A9}"/>
              </a:ext>
            </a:extLst>
          </p:cNvPr>
          <p:cNvSpPr/>
          <p:nvPr/>
        </p:nvSpPr>
        <p:spPr>
          <a:xfrm>
            <a:off x="8215679" y="4482881"/>
            <a:ext cx="684582" cy="191888"/>
          </a:xfrm>
          <a:custGeom>
            <a:avLst/>
            <a:gdLst>
              <a:gd name="connsiteX0" fmla="*/ 0 w 670560"/>
              <a:gd name="connsiteY0" fmla="*/ 0 h 137160"/>
              <a:gd name="connsiteX1" fmla="*/ 670560 w 670560"/>
              <a:gd name="connsiteY1" fmla="*/ 0 h 137160"/>
              <a:gd name="connsiteX2" fmla="*/ 670560 w 670560"/>
              <a:gd name="connsiteY2" fmla="*/ 137160 h 137160"/>
            </a:gdLst>
            <a:ahLst/>
            <a:cxnLst>
              <a:cxn ang="0">
                <a:pos x="connsiteX0" y="connsiteY0"/>
              </a:cxn>
              <a:cxn ang="0">
                <a:pos x="connsiteX1" y="connsiteY1"/>
              </a:cxn>
              <a:cxn ang="0">
                <a:pos x="connsiteX2" y="connsiteY2"/>
              </a:cxn>
            </a:cxnLst>
            <a:rect l="l" t="t" r="r" b="b"/>
            <a:pathLst>
              <a:path w="670560" h="137160">
                <a:moveTo>
                  <a:pt x="0" y="0"/>
                </a:moveTo>
                <a:lnTo>
                  <a:pt x="670560" y="0"/>
                </a:lnTo>
                <a:lnTo>
                  <a:pt x="670560" y="137160"/>
                </a:lnTo>
              </a:path>
            </a:pathLst>
          </a:cu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sp>
        <p:nvSpPr>
          <p:cNvPr id="45" name="Rectangle 44"/>
          <p:cNvSpPr/>
          <p:nvPr/>
        </p:nvSpPr>
        <p:spPr>
          <a:xfrm>
            <a:off x="2678256" y="257175"/>
            <a:ext cx="634019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Challenges for </a:t>
            </a:r>
            <a:r>
              <a:rPr lang="en-US" sz="5400" b="1" cap="none" spc="50" dirty="0" err="1" smtClean="0">
                <a:ln w="11430"/>
                <a:solidFill>
                  <a:srgbClr val="7030A0"/>
                </a:solidFill>
                <a:effectLst>
                  <a:outerShdw blurRad="76200" dist="50800" dir="5400000" algn="tl" rotWithShape="0">
                    <a:srgbClr val="000000">
                      <a:alpha val="65000"/>
                    </a:srgbClr>
                  </a:outerShdw>
                </a:effectLst>
              </a:rPr>
              <a:t>IoT</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0" name="Oval 49">
            <a:extLst>
              <a:ext uri="{FF2B5EF4-FFF2-40B4-BE49-F238E27FC236}">
                <a16:creationId xmlns:a16="http://schemas.microsoft.com/office/drawing/2014/main" xmlns="" id="{CEB85692-5D45-4C9F-BBF2-FD6CA02F3257}"/>
              </a:ext>
            </a:extLst>
          </p:cNvPr>
          <p:cNvSpPr/>
          <p:nvPr/>
        </p:nvSpPr>
        <p:spPr>
          <a:xfrm>
            <a:off x="5000031" y="3102132"/>
            <a:ext cx="2229169" cy="22291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51" name="Group 50">
            <a:extLst>
              <a:ext uri="{FF2B5EF4-FFF2-40B4-BE49-F238E27FC236}">
                <a16:creationId xmlns:a16="http://schemas.microsoft.com/office/drawing/2014/main" xmlns="" id="{7F742EB7-6E7C-4177-B6CB-B126E7A7D026}"/>
              </a:ext>
            </a:extLst>
          </p:cNvPr>
          <p:cNvGrpSpPr/>
          <p:nvPr/>
        </p:nvGrpSpPr>
        <p:grpSpPr>
          <a:xfrm>
            <a:off x="5304478" y="3665699"/>
            <a:ext cx="1689597" cy="840075"/>
            <a:chOff x="6670497" y="4267516"/>
            <a:chExt cx="4190656" cy="2083613"/>
          </a:xfrm>
        </p:grpSpPr>
        <p:sp>
          <p:nvSpPr>
            <p:cNvPr id="52" name="Freeform: Shape 11">
              <a:extLst>
                <a:ext uri="{FF2B5EF4-FFF2-40B4-BE49-F238E27FC236}">
                  <a16:creationId xmlns:a16="http://schemas.microsoft.com/office/drawing/2014/main" xmlns="" id="{A04A1F5B-908A-406A-ACBB-8EB127DAF2D6}"/>
                </a:ext>
              </a:extLst>
            </p:cNvPr>
            <p:cNvSpPr/>
            <p:nvPr/>
          </p:nvSpPr>
          <p:spPr>
            <a:xfrm>
              <a:off x="6670497" y="4910589"/>
              <a:ext cx="2028518" cy="1440540"/>
            </a:xfrm>
            <a:custGeom>
              <a:avLst/>
              <a:gdLst>
                <a:gd name="connsiteX0" fmla="*/ 1359605 w 2028518"/>
                <a:gd name="connsiteY0" fmla="*/ 1366447 h 1440540"/>
                <a:gd name="connsiteX1" fmla="*/ 1359605 w 2028518"/>
                <a:gd name="connsiteY1" fmla="*/ 1406271 h 1440540"/>
                <a:gd name="connsiteX2" fmla="*/ 1942246 w 2028518"/>
                <a:gd name="connsiteY2" fmla="*/ 1406271 h 1440540"/>
                <a:gd name="connsiteX3" fmla="*/ 1942246 w 2028518"/>
                <a:gd name="connsiteY3" fmla="*/ 1366447 h 1440540"/>
                <a:gd name="connsiteX4" fmla="*/ 1359605 w 2028518"/>
                <a:gd name="connsiteY4" fmla="*/ 1305350 h 1440540"/>
                <a:gd name="connsiteX5" fmla="*/ 1359605 w 2028518"/>
                <a:gd name="connsiteY5" fmla="*/ 1345174 h 1440540"/>
                <a:gd name="connsiteX6" fmla="*/ 1942246 w 2028518"/>
                <a:gd name="connsiteY6" fmla="*/ 1345174 h 1440540"/>
                <a:gd name="connsiteX7" fmla="*/ 1942246 w 2028518"/>
                <a:gd name="connsiteY7" fmla="*/ 1305350 h 1440540"/>
                <a:gd name="connsiteX8" fmla="*/ 1359605 w 2028518"/>
                <a:gd name="connsiteY8" fmla="*/ 1244254 h 1440540"/>
                <a:gd name="connsiteX9" fmla="*/ 1359605 w 2028518"/>
                <a:gd name="connsiteY9" fmla="*/ 1284078 h 1440540"/>
                <a:gd name="connsiteX10" fmla="*/ 1942246 w 2028518"/>
                <a:gd name="connsiteY10" fmla="*/ 1284078 h 1440540"/>
                <a:gd name="connsiteX11" fmla="*/ 1942246 w 2028518"/>
                <a:gd name="connsiteY11" fmla="*/ 1244254 h 1440540"/>
                <a:gd name="connsiteX12" fmla="*/ 1359605 w 2028518"/>
                <a:gd name="connsiteY12" fmla="*/ 1183157 h 1440540"/>
                <a:gd name="connsiteX13" fmla="*/ 1359605 w 2028518"/>
                <a:gd name="connsiteY13" fmla="*/ 1222981 h 1440540"/>
                <a:gd name="connsiteX14" fmla="*/ 1942246 w 2028518"/>
                <a:gd name="connsiteY14" fmla="*/ 1222981 h 1440540"/>
                <a:gd name="connsiteX15" fmla="*/ 1942246 w 2028518"/>
                <a:gd name="connsiteY15" fmla="*/ 1183157 h 1440540"/>
                <a:gd name="connsiteX16" fmla="*/ 1003047 w 2028518"/>
                <a:gd name="connsiteY16" fmla="*/ 821458 h 1440540"/>
                <a:gd name="connsiteX17" fmla="*/ 1003047 w 2028518"/>
                <a:gd name="connsiteY17" fmla="*/ 1439143 h 1440540"/>
                <a:gd name="connsiteX18" fmla="*/ 1259865 w 2028518"/>
                <a:gd name="connsiteY18" fmla="*/ 1439143 h 1440540"/>
                <a:gd name="connsiteX19" fmla="*/ 1259865 w 2028518"/>
                <a:gd name="connsiteY19" fmla="*/ 821458 h 1440540"/>
                <a:gd name="connsiteX20" fmla="*/ 640721 w 2028518"/>
                <a:gd name="connsiteY20" fmla="*/ 818736 h 1440540"/>
                <a:gd name="connsiteX21" fmla="*/ 640721 w 2028518"/>
                <a:gd name="connsiteY21" fmla="*/ 1436421 h 1440540"/>
                <a:gd name="connsiteX22" fmla="*/ 860983 w 2028518"/>
                <a:gd name="connsiteY22" fmla="*/ 1436421 h 1440540"/>
                <a:gd name="connsiteX23" fmla="*/ 860983 w 2028518"/>
                <a:gd name="connsiteY23" fmla="*/ 818736 h 1440540"/>
                <a:gd name="connsiteX24" fmla="*/ 1818380 w 2028518"/>
                <a:gd name="connsiteY24" fmla="*/ 734607 h 1440540"/>
                <a:gd name="connsiteX25" fmla="*/ 1818380 w 2028518"/>
                <a:gd name="connsiteY25" fmla="*/ 807677 h 1440540"/>
                <a:gd name="connsiteX26" fmla="*/ 1916476 w 2028518"/>
                <a:gd name="connsiteY26" fmla="*/ 807677 h 1440540"/>
                <a:gd name="connsiteX27" fmla="*/ 1916476 w 2028518"/>
                <a:gd name="connsiteY27" fmla="*/ 734607 h 1440540"/>
                <a:gd name="connsiteX28" fmla="*/ 1634779 w 2028518"/>
                <a:gd name="connsiteY28" fmla="*/ 734607 h 1440540"/>
                <a:gd name="connsiteX29" fmla="*/ 1634779 w 2028518"/>
                <a:gd name="connsiteY29" fmla="*/ 807677 h 1440540"/>
                <a:gd name="connsiteX30" fmla="*/ 1732875 w 2028518"/>
                <a:gd name="connsiteY30" fmla="*/ 807677 h 1440540"/>
                <a:gd name="connsiteX31" fmla="*/ 1732875 w 2028518"/>
                <a:gd name="connsiteY31" fmla="*/ 734607 h 1440540"/>
                <a:gd name="connsiteX32" fmla="*/ 1451179 w 2028518"/>
                <a:gd name="connsiteY32" fmla="*/ 734607 h 1440540"/>
                <a:gd name="connsiteX33" fmla="*/ 1451179 w 2028518"/>
                <a:gd name="connsiteY33" fmla="*/ 807677 h 1440540"/>
                <a:gd name="connsiteX34" fmla="*/ 1549275 w 2028518"/>
                <a:gd name="connsiteY34" fmla="*/ 807677 h 1440540"/>
                <a:gd name="connsiteX35" fmla="*/ 1549275 w 2028518"/>
                <a:gd name="connsiteY35" fmla="*/ 734607 h 1440540"/>
                <a:gd name="connsiteX36" fmla="*/ 1818380 w 2028518"/>
                <a:gd name="connsiteY36" fmla="*/ 582994 h 1440540"/>
                <a:gd name="connsiteX37" fmla="*/ 1818380 w 2028518"/>
                <a:gd name="connsiteY37" fmla="*/ 656064 h 1440540"/>
                <a:gd name="connsiteX38" fmla="*/ 1916476 w 2028518"/>
                <a:gd name="connsiteY38" fmla="*/ 656064 h 1440540"/>
                <a:gd name="connsiteX39" fmla="*/ 1916476 w 2028518"/>
                <a:gd name="connsiteY39" fmla="*/ 582994 h 1440540"/>
                <a:gd name="connsiteX40" fmla="*/ 1634779 w 2028518"/>
                <a:gd name="connsiteY40" fmla="*/ 582994 h 1440540"/>
                <a:gd name="connsiteX41" fmla="*/ 1634779 w 2028518"/>
                <a:gd name="connsiteY41" fmla="*/ 656064 h 1440540"/>
                <a:gd name="connsiteX42" fmla="*/ 1732875 w 2028518"/>
                <a:gd name="connsiteY42" fmla="*/ 656064 h 1440540"/>
                <a:gd name="connsiteX43" fmla="*/ 1732875 w 2028518"/>
                <a:gd name="connsiteY43" fmla="*/ 582994 h 1440540"/>
                <a:gd name="connsiteX44" fmla="*/ 1451179 w 2028518"/>
                <a:gd name="connsiteY44" fmla="*/ 582994 h 1440540"/>
                <a:gd name="connsiteX45" fmla="*/ 1451179 w 2028518"/>
                <a:gd name="connsiteY45" fmla="*/ 656064 h 1440540"/>
                <a:gd name="connsiteX46" fmla="*/ 1549275 w 2028518"/>
                <a:gd name="connsiteY46" fmla="*/ 656064 h 1440540"/>
                <a:gd name="connsiteX47" fmla="*/ 1549275 w 2028518"/>
                <a:gd name="connsiteY47" fmla="*/ 582994 h 1440540"/>
                <a:gd name="connsiteX48" fmla="*/ 403424 w 2028518"/>
                <a:gd name="connsiteY48" fmla="*/ 499916 h 1440540"/>
                <a:gd name="connsiteX49" fmla="*/ 348620 w 2028518"/>
                <a:gd name="connsiteY49" fmla="*/ 554720 h 1440540"/>
                <a:gd name="connsiteX50" fmla="*/ 348620 w 2028518"/>
                <a:gd name="connsiteY50" fmla="*/ 1438886 h 1440540"/>
                <a:gd name="connsiteX51" fmla="*/ 458227 w 2028518"/>
                <a:gd name="connsiteY51" fmla="*/ 1438886 h 1440540"/>
                <a:gd name="connsiteX52" fmla="*/ 458228 w 2028518"/>
                <a:gd name="connsiteY52" fmla="*/ 554720 h 1440540"/>
                <a:gd name="connsiteX53" fmla="*/ 403424 w 2028518"/>
                <a:gd name="connsiteY53" fmla="*/ 499916 h 1440540"/>
                <a:gd name="connsiteX54" fmla="*/ 169200 w 2028518"/>
                <a:gd name="connsiteY54" fmla="*/ 496212 h 1440540"/>
                <a:gd name="connsiteX55" fmla="*/ 114396 w 2028518"/>
                <a:gd name="connsiteY55" fmla="*/ 551016 h 1440540"/>
                <a:gd name="connsiteX56" fmla="*/ 114396 w 2028518"/>
                <a:gd name="connsiteY56" fmla="*/ 1435182 h 1440540"/>
                <a:gd name="connsiteX57" fmla="*/ 224003 w 2028518"/>
                <a:gd name="connsiteY57" fmla="*/ 1435182 h 1440540"/>
                <a:gd name="connsiteX58" fmla="*/ 224004 w 2028518"/>
                <a:gd name="connsiteY58" fmla="*/ 551016 h 1440540"/>
                <a:gd name="connsiteX59" fmla="*/ 169200 w 2028518"/>
                <a:gd name="connsiteY59" fmla="*/ 496212 h 1440540"/>
                <a:gd name="connsiteX60" fmla="*/ 1818380 w 2028518"/>
                <a:gd name="connsiteY60" fmla="*/ 431380 h 1440540"/>
                <a:gd name="connsiteX61" fmla="*/ 1818380 w 2028518"/>
                <a:gd name="connsiteY61" fmla="*/ 504450 h 1440540"/>
                <a:gd name="connsiteX62" fmla="*/ 1916476 w 2028518"/>
                <a:gd name="connsiteY62" fmla="*/ 504450 h 1440540"/>
                <a:gd name="connsiteX63" fmla="*/ 1916476 w 2028518"/>
                <a:gd name="connsiteY63" fmla="*/ 431380 h 1440540"/>
                <a:gd name="connsiteX64" fmla="*/ 1634779 w 2028518"/>
                <a:gd name="connsiteY64" fmla="*/ 431380 h 1440540"/>
                <a:gd name="connsiteX65" fmla="*/ 1634779 w 2028518"/>
                <a:gd name="connsiteY65" fmla="*/ 504450 h 1440540"/>
                <a:gd name="connsiteX66" fmla="*/ 1732875 w 2028518"/>
                <a:gd name="connsiteY66" fmla="*/ 504450 h 1440540"/>
                <a:gd name="connsiteX67" fmla="*/ 1732875 w 2028518"/>
                <a:gd name="connsiteY67" fmla="*/ 431380 h 1440540"/>
                <a:gd name="connsiteX68" fmla="*/ 1451179 w 2028518"/>
                <a:gd name="connsiteY68" fmla="*/ 431380 h 1440540"/>
                <a:gd name="connsiteX69" fmla="*/ 1451179 w 2028518"/>
                <a:gd name="connsiteY69" fmla="*/ 504450 h 1440540"/>
                <a:gd name="connsiteX70" fmla="*/ 1549275 w 2028518"/>
                <a:gd name="connsiteY70" fmla="*/ 504450 h 1440540"/>
                <a:gd name="connsiteX71" fmla="*/ 1549275 w 2028518"/>
                <a:gd name="connsiteY71" fmla="*/ 431380 h 1440540"/>
                <a:gd name="connsiteX72" fmla="*/ 1254606 w 2028518"/>
                <a:gd name="connsiteY72" fmla="*/ 431380 h 1440540"/>
                <a:gd name="connsiteX73" fmla="*/ 1254606 w 2028518"/>
                <a:gd name="connsiteY73" fmla="*/ 504450 h 1440540"/>
                <a:gd name="connsiteX74" fmla="*/ 1352702 w 2028518"/>
                <a:gd name="connsiteY74" fmla="*/ 504450 h 1440540"/>
                <a:gd name="connsiteX75" fmla="*/ 1352702 w 2028518"/>
                <a:gd name="connsiteY75" fmla="*/ 431380 h 1440540"/>
                <a:gd name="connsiteX76" fmla="*/ 1071005 w 2028518"/>
                <a:gd name="connsiteY76" fmla="*/ 431380 h 1440540"/>
                <a:gd name="connsiteX77" fmla="*/ 1071005 w 2028518"/>
                <a:gd name="connsiteY77" fmla="*/ 504450 h 1440540"/>
                <a:gd name="connsiteX78" fmla="*/ 1169101 w 2028518"/>
                <a:gd name="connsiteY78" fmla="*/ 504450 h 1440540"/>
                <a:gd name="connsiteX79" fmla="*/ 1169101 w 2028518"/>
                <a:gd name="connsiteY79" fmla="*/ 431380 h 1440540"/>
                <a:gd name="connsiteX80" fmla="*/ 887405 w 2028518"/>
                <a:gd name="connsiteY80" fmla="*/ 431380 h 1440540"/>
                <a:gd name="connsiteX81" fmla="*/ 887405 w 2028518"/>
                <a:gd name="connsiteY81" fmla="*/ 504450 h 1440540"/>
                <a:gd name="connsiteX82" fmla="*/ 985501 w 2028518"/>
                <a:gd name="connsiteY82" fmla="*/ 504450 h 1440540"/>
                <a:gd name="connsiteX83" fmla="*/ 985501 w 2028518"/>
                <a:gd name="connsiteY83" fmla="*/ 431380 h 1440540"/>
                <a:gd name="connsiteX84" fmla="*/ 726849 w 2028518"/>
                <a:gd name="connsiteY84" fmla="*/ 431380 h 1440540"/>
                <a:gd name="connsiteX85" fmla="*/ 726849 w 2028518"/>
                <a:gd name="connsiteY85" fmla="*/ 504450 h 1440540"/>
                <a:gd name="connsiteX86" fmla="*/ 824945 w 2028518"/>
                <a:gd name="connsiteY86" fmla="*/ 504450 h 1440540"/>
                <a:gd name="connsiteX87" fmla="*/ 824945 w 2028518"/>
                <a:gd name="connsiteY87" fmla="*/ 431380 h 1440540"/>
                <a:gd name="connsiteX88" fmla="*/ 543248 w 2028518"/>
                <a:gd name="connsiteY88" fmla="*/ 431380 h 1440540"/>
                <a:gd name="connsiteX89" fmla="*/ 543248 w 2028518"/>
                <a:gd name="connsiteY89" fmla="*/ 504450 h 1440540"/>
                <a:gd name="connsiteX90" fmla="*/ 641344 w 2028518"/>
                <a:gd name="connsiteY90" fmla="*/ 504450 h 1440540"/>
                <a:gd name="connsiteX91" fmla="*/ 641344 w 2028518"/>
                <a:gd name="connsiteY91" fmla="*/ 431380 h 1440540"/>
                <a:gd name="connsiteX92" fmla="*/ 525663 w 2028518"/>
                <a:gd name="connsiteY92" fmla="*/ 0 h 1440540"/>
                <a:gd name="connsiteX93" fmla="*/ 525663 w 2028518"/>
                <a:gd name="connsiteY93" fmla="*/ 296929 h 1440540"/>
                <a:gd name="connsiteX94" fmla="*/ 1026614 w 2028518"/>
                <a:gd name="connsiteY94" fmla="*/ 0 h 1440540"/>
                <a:gd name="connsiteX95" fmla="*/ 1026614 w 2028518"/>
                <a:gd name="connsiteY95" fmla="*/ 296930 h 1440540"/>
                <a:gd name="connsiteX96" fmla="*/ 1527566 w 2028518"/>
                <a:gd name="connsiteY96" fmla="*/ 0 h 1440540"/>
                <a:gd name="connsiteX97" fmla="*/ 1527566 w 2028518"/>
                <a:gd name="connsiteY97" fmla="*/ 296930 h 1440540"/>
                <a:gd name="connsiteX98" fmla="*/ 2028518 w 2028518"/>
                <a:gd name="connsiteY98" fmla="*/ 0 h 1440540"/>
                <a:gd name="connsiteX99" fmla="*/ 2028518 w 2028518"/>
                <a:gd name="connsiteY99" fmla="*/ 311577 h 1440540"/>
                <a:gd name="connsiteX100" fmla="*/ 2028518 w 2028518"/>
                <a:gd name="connsiteY100" fmla="*/ 1440540 h 1440540"/>
                <a:gd name="connsiteX101" fmla="*/ 0 w 2028518"/>
                <a:gd name="connsiteY101" fmla="*/ 1440540 h 1440540"/>
                <a:gd name="connsiteX102" fmla="*/ 0 w 2028518"/>
                <a:gd name="connsiteY102" fmla="*/ 311577 h 144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2028518" h="1440540">
                  <a:moveTo>
                    <a:pt x="1359605" y="1366447"/>
                  </a:moveTo>
                  <a:lnTo>
                    <a:pt x="1359605" y="1406271"/>
                  </a:lnTo>
                  <a:lnTo>
                    <a:pt x="1942246" y="1406271"/>
                  </a:lnTo>
                  <a:lnTo>
                    <a:pt x="1942246" y="1366447"/>
                  </a:lnTo>
                  <a:close/>
                  <a:moveTo>
                    <a:pt x="1359605" y="1305350"/>
                  </a:moveTo>
                  <a:lnTo>
                    <a:pt x="1359605" y="1345174"/>
                  </a:lnTo>
                  <a:lnTo>
                    <a:pt x="1942246" y="1345174"/>
                  </a:lnTo>
                  <a:lnTo>
                    <a:pt x="1942246" y="1305350"/>
                  </a:lnTo>
                  <a:close/>
                  <a:moveTo>
                    <a:pt x="1359605" y="1244254"/>
                  </a:moveTo>
                  <a:lnTo>
                    <a:pt x="1359605" y="1284078"/>
                  </a:lnTo>
                  <a:lnTo>
                    <a:pt x="1942246" y="1284078"/>
                  </a:lnTo>
                  <a:lnTo>
                    <a:pt x="1942246" y="1244254"/>
                  </a:lnTo>
                  <a:close/>
                  <a:moveTo>
                    <a:pt x="1359605" y="1183157"/>
                  </a:moveTo>
                  <a:lnTo>
                    <a:pt x="1359605" y="1222981"/>
                  </a:lnTo>
                  <a:lnTo>
                    <a:pt x="1942246" y="1222981"/>
                  </a:lnTo>
                  <a:lnTo>
                    <a:pt x="1942246" y="1183157"/>
                  </a:lnTo>
                  <a:close/>
                  <a:moveTo>
                    <a:pt x="1003047" y="821458"/>
                  </a:moveTo>
                  <a:lnTo>
                    <a:pt x="1003047" y="1439143"/>
                  </a:lnTo>
                  <a:lnTo>
                    <a:pt x="1259865" y="1439143"/>
                  </a:lnTo>
                  <a:lnTo>
                    <a:pt x="1259865" y="821458"/>
                  </a:lnTo>
                  <a:close/>
                  <a:moveTo>
                    <a:pt x="640721" y="818736"/>
                  </a:moveTo>
                  <a:lnTo>
                    <a:pt x="640721" y="1436421"/>
                  </a:lnTo>
                  <a:lnTo>
                    <a:pt x="860983" y="1436421"/>
                  </a:lnTo>
                  <a:lnTo>
                    <a:pt x="860983" y="818736"/>
                  </a:lnTo>
                  <a:close/>
                  <a:moveTo>
                    <a:pt x="1818380" y="734607"/>
                  </a:moveTo>
                  <a:lnTo>
                    <a:pt x="1818380" y="807677"/>
                  </a:lnTo>
                  <a:lnTo>
                    <a:pt x="1916476" y="807677"/>
                  </a:lnTo>
                  <a:lnTo>
                    <a:pt x="1916476" y="734607"/>
                  </a:lnTo>
                  <a:close/>
                  <a:moveTo>
                    <a:pt x="1634779" y="734607"/>
                  </a:moveTo>
                  <a:lnTo>
                    <a:pt x="1634779" y="807677"/>
                  </a:lnTo>
                  <a:lnTo>
                    <a:pt x="1732875" y="807677"/>
                  </a:lnTo>
                  <a:lnTo>
                    <a:pt x="1732875" y="734607"/>
                  </a:lnTo>
                  <a:close/>
                  <a:moveTo>
                    <a:pt x="1451179" y="734607"/>
                  </a:moveTo>
                  <a:lnTo>
                    <a:pt x="1451179" y="807677"/>
                  </a:lnTo>
                  <a:lnTo>
                    <a:pt x="1549275" y="807677"/>
                  </a:lnTo>
                  <a:lnTo>
                    <a:pt x="1549275" y="734607"/>
                  </a:lnTo>
                  <a:close/>
                  <a:moveTo>
                    <a:pt x="1818380" y="582994"/>
                  </a:moveTo>
                  <a:lnTo>
                    <a:pt x="1818380" y="656064"/>
                  </a:lnTo>
                  <a:lnTo>
                    <a:pt x="1916476" y="656064"/>
                  </a:lnTo>
                  <a:lnTo>
                    <a:pt x="1916476" y="582994"/>
                  </a:lnTo>
                  <a:close/>
                  <a:moveTo>
                    <a:pt x="1634779" y="582994"/>
                  </a:moveTo>
                  <a:lnTo>
                    <a:pt x="1634779" y="656064"/>
                  </a:lnTo>
                  <a:lnTo>
                    <a:pt x="1732875" y="656064"/>
                  </a:lnTo>
                  <a:lnTo>
                    <a:pt x="1732875" y="582994"/>
                  </a:lnTo>
                  <a:close/>
                  <a:moveTo>
                    <a:pt x="1451179" y="582994"/>
                  </a:moveTo>
                  <a:lnTo>
                    <a:pt x="1451179" y="656064"/>
                  </a:lnTo>
                  <a:lnTo>
                    <a:pt x="1549275" y="656064"/>
                  </a:lnTo>
                  <a:lnTo>
                    <a:pt x="1549275" y="582994"/>
                  </a:lnTo>
                  <a:close/>
                  <a:moveTo>
                    <a:pt x="403424" y="499916"/>
                  </a:moveTo>
                  <a:cubicBezTo>
                    <a:pt x="373157" y="499916"/>
                    <a:pt x="348620" y="524453"/>
                    <a:pt x="348620" y="554720"/>
                  </a:cubicBezTo>
                  <a:lnTo>
                    <a:pt x="348620" y="1438886"/>
                  </a:lnTo>
                  <a:lnTo>
                    <a:pt x="458227" y="1438886"/>
                  </a:lnTo>
                  <a:cubicBezTo>
                    <a:pt x="458227" y="1144164"/>
                    <a:pt x="458228" y="849442"/>
                    <a:pt x="458228" y="554720"/>
                  </a:cubicBezTo>
                  <a:cubicBezTo>
                    <a:pt x="458228" y="524453"/>
                    <a:pt x="433691" y="499916"/>
                    <a:pt x="403424" y="499916"/>
                  </a:cubicBezTo>
                  <a:close/>
                  <a:moveTo>
                    <a:pt x="169200" y="496212"/>
                  </a:moveTo>
                  <a:cubicBezTo>
                    <a:pt x="138933" y="496212"/>
                    <a:pt x="114396" y="520749"/>
                    <a:pt x="114396" y="551016"/>
                  </a:cubicBezTo>
                  <a:lnTo>
                    <a:pt x="114396" y="1435182"/>
                  </a:lnTo>
                  <a:lnTo>
                    <a:pt x="224003" y="1435182"/>
                  </a:lnTo>
                  <a:cubicBezTo>
                    <a:pt x="224003" y="1140460"/>
                    <a:pt x="224004" y="845738"/>
                    <a:pt x="224004" y="551016"/>
                  </a:cubicBezTo>
                  <a:cubicBezTo>
                    <a:pt x="224004" y="520749"/>
                    <a:pt x="199467" y="496212"/>
                    <a:pt x="169200" y="496212"/>
                  </a:cubicBezTo>
                  <a:close/>
                  <a:moveTo>
                    <a:pt x="1818380" y="431380"/>
                  </a:moveTo>
                  <a:lnTo>
                    <a:pt x="1818380" y="504450"/>
                  </a:lnTo>
                  <a:lnTo>
                    <a:pt x="1916476" y="504450"/>
                  </a:lnTo>
                  <a:lnTo>
                    <a:pt x="1916476" y="431380"/>
                  </a:lnTo>
                  <a:close/>
                  <a:moveTo>
                    <a:pt x="1634779" y="431380"/>
                  </a:moveTo>
                  <a:lnTo>
                    <a:pt x="1634779" y="504450"/>
                  </a:lnTo>
                  <a:lnTo>
                    <a:pt x="1732875" y="504450"/>
                  </a:lnTo>
                  <a:lnTo>
                    <a:pt x="1732875" y="431380"/>
                  </a:lnTo>
                  <a:close/>
                  <a:moveTo>
                    <a:pt x="1451179" y="431380"/>
                  </a:moveTo>
                  <a:lnTo>
                    <a:pt x="1451179" y="504450"/>
                  </a:lnTo>
                  <a:lnTo>
                    <a:pt x="1549275" y="504450"/>
                  </a:lnTo>
                  <a:lnTo>
                    <a:pt x="1549275" y="431380"/>
                  </a:lnTo>
                  <a:close/>
                  <a:moveTo>
                    <a:pt x="1254606" y="431380"/>
                  </a:moveTo>
                  <a:lnTo>
                    <a:pt x="1254606" y="504450"/>
                  </a:lnTo>
                  <a:lnTo>
                    <a:pt x="1352702" y="504450"/>
                  </a:lnTo>
                  <a:lnTo>
                    <a:pt x="1352702" y="431380"/>
                  </a:lnTo>
                  <a:close/>
                  <a:moveTo>
                    <a:pt x="1071005" y="431380"/>
                  </a:moveTo>
                  <a:lnTo>
                    <a:pt x="1071005" y="504450"/>
                  </a:lnTo>
                  <a:lnTo>
                    <a:pt x="1169101" y="504450"/>
                  </a:lnTo>
                  <a:lnTo>
                    <a:pt x="1169101" y="431380"/>
                  </a:lnTo>
                  <a:close/>
                  <a:moveTo>
                    <a:pt x="887405" y="431380"/>
                  </a:moveTo>
                  <a:lnTo>
                    <a:pt x="887405" y="504450"/>
                  </a:lnTo>
                  <a:lnTo>
                    <a:pt x="985501" y="504450"/>
                  </a:lnTo>
                  <a:lnTo>
                    <a:pt x="985501" y="431380"/>
                  </a:lnTo>
                  <a:close/>
                  <a:moveTo>
                    <a:pt x="726849" y="431380"/>
                  </a:moveTo>
                  <a:lnTo>
                    <a:pt x="726849" y="504450"/>
                  </a:lnTo>
                  <a:lnTo>
                    <a:pt x="824945" y="504450"/>
                  </a:lnTo>
                  <a:lnTo>
                    <a:pt x="824945" y="431380"/>
                  </a:lnTo>
                  <a:close/>
                  <a:moveTo>
                    <a:pt x="543248" y="431380"/>
                  </a:moveTo>
                  <a:lnTo>
                    <a:pt x="543248" y="504450"/>
                  </a:lnTo>
                  <a:lnTo>
                    <a:pt x="641344" y="504450"/>
                  </a:lnTo>
                  <a:lnTo>
                    <a:pt x="641344" y="431380"/>
                  </a:lnTo>
                  <a:close/>
                  <a:moveTo>
                    <a:pt x="525663" y="0"/>
                  </a:moveTo>
                  <a:lnTo>
                    <a:pt x="525663" y="296929"/>
                  </a:lnTo>
                  <a:lnTo>
                    <a:pt x="1026614" y="0"/>
                  </a:lnTo>
                  <a:lnTo>
                    <a:pt x="1026614" y="296930"/>
                  </a:lnTo>
                  <a:lnTo>
                    <a:pt x="1527566" y="0"/>
                  </a:lnTo>
                  <a:lnTo>
                    <a:pt x="1527566" y="296930"/>
                  </a:lnTo>
                  <a:lnTo>
                    <a:pt x="2028518" y="0"/>
                  </a:lnTo>
                  <a:lnTo>
                    <a:pt x="2028518" y="311577"/>
                  </a:lnTo>
                  <a:lnTo>
                    <a:pt x="2028518" y="1440540"/>
                  </a:lnTo>
                  <a:lnTo>
                    <a:pt x="0" y="1440540"/>
                  </a:lnTo>
                  <a:lnTo>
                    <a:pt x="0" y="31157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12">
              <a:extLst>
                <a:ext uri="{FF2B5EF4-FFF2-40B4-BE49-F238E27FC236}">
                  <a16:creationId xmlns:a16="http://schemas.microsoft.com/office/drawing/2014/main" xmlns="" id="{8EB13ADF-02FA-4631-B66D-07BDBD7B552F}"/>
                </a:ext>
              </a:extLst>
            </p:cNvPr>
            <p:cNvSpPr/>
            <p:nvPr/>
          </p:nvSpPr>
          <p:spPr>
            <a:xfrm>
              <a:off x="8698073" y="4267516"/>
              <a:ext cx="2163080" cy="2082019"/>
            </a:xfrm>
            <a:custGeom>
              <a:avLst/>
              <a:gdLst>
                <a:gd name="connsiteX0" fmla="*/ 1708938 w 2163080"/>
                <a:gd name="connsiteY0" fmla="*/ 2004560 h 2082019"/>
                <a:gd name="connsiteX1" fmla="*/ 1708938 w 2163080"/>
                <a:gd name="connsiteY1" fmla="*/ 2044384 h 2082019"/>
                <a:gd name="connsiteX2" fmla="*/ 2059441 w 2163080"/>
                <a:gd name="connsiteY2" fmla="*/ 2044384 h 2082019"/>
                <a:gd name="connsiteX3" fmla="*/ 2059441 w 2163080"/>
                <a:gd name="connsiteY3" fmla="*/ 2004560 h 2082019"/>
                <a:gd name="connsiteX4" fmla="*/ 1293406 w 2163080"/>
                <a:gd name="connsiteY4" fmla="*/ 2004560 h 2082019"/>
                <a:gd name="connsiteX5" fmla="*/ 1293406 w 2163080"/>
                <a:gd name="connsiteY5" fmla="*/ 2044384 h 2082019"/>
                <a:gd name="connsiteX6" fmla="*/ 1643909 w 2163080"/>
                <a:gd name="connsiteY6" fmla="*/ 2044384 h 2082019"/>
                <a:gd name="connsiteX7" fmla="*/ 1643909 w 2163080"/>
                <a:gd name="connsiteY7" fmla="*/ 2004560 h 2082019"/>
                <a:gd name="connsiteX8" fmla="*/ 1708938 w 2163080"/>
                <a:gd name="connsiteY8" fmla="*/ 1943463 h 2082019"/>
                <a:gd name="connsiteX9" fmla="*/ 1708938 w 2163080"/>
                <a:gd name="connsiteY9" fmla="*/ 1983287 h 2082019"/>
                <a:gd name="connsiteX10" fmla="*/ 2059441 w 2163080"/>
                <a:gd name="connsiteY10" fmla="*/ 1983287 h 2082019"/>
                <a:gd name="connsiteX11" fmla="*/ 2059441 w 2163080"/>
                <a:gd name="connsiteY11" fmla="*/ 1943463 h 2082019"/>
                <a:gd name="connsiteX12" fmla="*/ 1293406 w 2163080"/>
                <a:gd name="connsiteY12" fmla="*/ 1943463 h 2082019"/>
                <a:gd name="connsiteX13" fmla="*/ 1293406 w 2163080"/>
                <a:gd name="connsiteY13" fmla="*/ 1983287 h 2082019"/>
                <a:gd name="connsiteX14" fmla="*/ 1643909 w 2163080"/>
                <a:gd name="connsiteY14" fmla="*/ 1983287 h 2082019"/>
                <a:gd name="connsiteX15" fmla="*/ 1643909 w 2163080"/>
                <a:gd name="connsiteY15" fmla="*/ 1943463 h 2082019"/>
                <a:gd name="connsiteX16" fmla="*/ 1708938 w 2163080"/>
                <a:gd name="connsiteY16" fmla="*/ 1882367 h 2082019"/>
                <a:gd name="connsiteX17" fmla="*/ 1708938 w 2163080"/>
                <a:gd name="connsiteY17" fmla="*/ 1922191 h 2082019"/>
                <a:gd name="connsiteX18" fmla="*/ 2059441 w 2163080"/>
                <a:gd name="connsiteY18" fmla="*/ 1922191 h 2082019"/>
                <a:gd name="connsiteX19" fmla="*/ 2059441 w 2163080"/>
                <a:gd name="connsiteY19" fmla="*/ 1882367 h 2082019"/>
                <a:gd name="connsiteX20" fmla="*/ 1293406 w 2163080"/>
                <a:gd name="connsiteY20" fmla="*/ 1882367 h 2082019"/>
                <a:gd name="connsiteX21" fmla="*/ 1293406 w 2163080"/>
                <a:gd name="connsiteY21" fmla="*/ 1922191 h 2082019"/>
                <a:gd name="connsiteX22" fmla="*/ 1643909 w 2163080"/>
                <a:gd name="connsiteY22" fmla="*/ 1922191 h 2082019"/>
                <a:gd name="connsiteX23" fmla="*/ 1643909 w 2163080"/>
                <a:gd name="connsiteY23" fmla="*/ 1882367 h 2082019"/>
                <a:gd name="connsiteX24" fmla="*/ 1024178 w 2163080"/>
                <a:gd name="connsiteY24" fmla="*/ 1873675 h 2082019"/>
                <a:gd name="connsiteX25" fmla="*/ 1024178 w 2163080"/>
                <a:gd name="connsiteY25" fmla="*/ 1939321 h 2082019"/>
                <a:gd name="connsiteX26" fmla="*/ 1122274 w 2163080"/>
                <a:gd name="connsiteY26" fmla="*/ 1939321 h 2082019"/>
                <a:gd name="connsiteX27" fmla="*/ 1122274 w 2163080"/>
                <a:gd name="connsiteY27" fmla="*/ 1873675 h 2082019"/>
                <a:gd name="connsiteX28" fmla="*/ 840577 w 2163080"/>
                <a:gd name="connsiteY28" fmla="*/ 1873675 h 2082019"/>
                <a:gd name="connsiteX29" fmla="*/ 840577 w 2163080"/>
                <a:gd name="connsiteY29" fmla="*/ 1939321 h 2082019"/>
                <a:gd name="connsiteX30" fmla="*/ 938673 w 2163080"/>
                <a:gd name="connsiteY30" fmla="*/ 1939321 h 2082019"/>
                <a:gd name="connsiteX31" fmla="*/ 938673 w 2163080"/>
                <a:gd name="connsiteY31" fmla="*/ 1873675 h 2082019"/>
                <a:gd name="connsiteX32" fmla="*/ 656977 w 2163080"/>
                <a:gd name="connsiteY32" fmla="*/ 1873675 h 2082019"/>
                <a:gd name="connsiteX33" fmla="*/ 656977 w 2163080"/>
                <a:gd name="connsiteY33" fmla="*/ 1939321 h 2082019"/>
                <a:gd name="connsiteX34" fmla="*/ 755073 w 2163080"/>
                <a:gd name="connsiteY34" fmla="*/ 1939321 h 2082019"/>
                <a:gd name="connsiteX35" fmla="*/ 755073 w 2163080"/>
                <a:gd name="connsiteY35" fmla="*/ 1873675 h 2082019"/>
                <a:gd name="connsiteX36" fmla="*/ 1708938 w 2163080"/>
                <a:gd name="connsiteY36" fmla="*/ 1821270 h 2082019"/>
                <a:gd name="connsiteX37" fmla="*/ 1708938 w 2163080"/>
                <a:gd name="connsiteY37" fmla="*/ 1861094 h 2082019"/>
                <a:gd name="connsiteX38" fmla="*/ 2059441 w 2163080"/>
                <a:gd name="connsiteY38" fmla="*/ 1861094 h 2082019"/>
                <a:gd name="connsiteX39" fmla="*/ 2059441 w 2163080"/>
                <a:gd name="connsiteY39" fmla="*/ 1821270 h 2082019"/>
                <a:gd name="connsiteX40" fmla="*/ 1293406 w 2163080"/>
                <a:gd name="connsiteY40" fmla="*/ 1821270 h 2082019"/>
                <a:gd name="connsiteX41" fmla="*/ 1293406 w 2163080"/>
                <a:gd name="connsiteY41" fmla="*/ 1861094 h 2082019"/>
                <a:gd name="connsiteX42" fmla="*/ 1643909 w 2163080"/>
                <a:gd name="connsiteY42" fmla="*/ 1861094 h 2082019"/>
                <a:gd name="connsiteX43" fmla="*/ 1643909 w 2163080"/>
                <a:gd name="connsiteY43" fmla="*/ 1821270 h 2082019"/>
                <a:gd name="connsiteX44" fmla="*/ 1024178 w 2163080"/>
                <a:gd name="connsiteY44" fmla="*/ 1737466 h 2082019"/>
                <a:gd name="connsiteX45" fmla="*/ 1024178 w 2163080"/>
                <a:gd name="connsiteY45" fmla="*/ 1803112 h 2082019"/>
                <a:gd name="connsiteX46" fmla="*/ 1122274 w 2163080"/>
                <a:gd name="connsiteY46" fmla="*/ 1803112 h 2082019"/>
                <a:gd name="connsiteX47" fmla="*/ 1122274 w 2163080"/>
                <a:gd name="connsiteY47" fmla="*/ 1737466 h 2082019"/>
                <a:gd name="connsiteX48" fmla="*/ 840577 w 2163080"/>
                <a:gd name="connsiteY48" fmla="*/ 1737466 h 2082019"/>
                <a:gd name="connsiteX49" fmla="*/ 840577 w 2163080"/>
                <a:gd name="connsiteY49" fmla="*/ 1803112 h 2082019"/>
                <a:gd name="connsiteX50" fmla="*/ 938673 w 2163080"/>
                <a:gd name="connsiteY50" fmla="*/ 1803112 h 2082019"/>
                <a:gd name="connsiteX51" fmla="*/ 938673 w 2163080"/>
                <a:gd name="connsiteY51" fmla="*/ 1737466 h 2082019"/>
                <a:gd name="connsiteX52" fmla="*/ 656977 w 2163080"/>
                <a:gd name="connsiteY52" fmla="*/ 1737466 h 2082019"/>
                <a:gd name="connsiteX53" fmla="*/ 656977 w 2163080"/>
                <a:gd name="connsiteY53" fmla="*/ 1803112 h 2082019"/>
                <a:gd name="connsiteX54" fmla="*/ 755073 w 2163080"/>
                <a:gd name="connsiteY54" fmla="*/ 1803112 h 2082019"/>
                <a:gd name="connsiteX55" fmla="*/ 755073 w 2163080"/>
                <a:gd name="connsiteY55" fmla="*/ 1737466 h 2082019"/>
                <a:gd name="connsiteX56" fmla="*/ 1024178 w 2163080"/>
                <a:gd name="connsiteY56" fmla="*/ 1601257 h 2082019"/>
                <a:gd name="connsiteX57" fmla="*/ 1024178 w 2163080"/>
                <a:gd name="connsiteY57" fmla="*/ 1666903 h 2082019"/>
                <a:gd name="connsiteX58" fmla="*/ 1122274 w 2163080"/>
                <a:gd name="connsiteY58" fmla="*/ 1666903 h 2082019"/>
                <a:gd name="connsiteX59" fmla="*/ 1122274 w 2163080"/>
                <a:gd name="connsiteY59" fmla="*/ 1601257 h 2082019"/>
                <a:gd name="connsiteX60" fmla="*/ 840577 w 2163080"/>
                <a:gd name="connsiteY60" fmla="*/ 1601257 h 2082019"/>
                <a:gd name="connsiteX61" fmla="*/ 840577 w 2163080"/>
                <a:gd name="connsiteY61" fmla="*/ 1666903 h 2082019"/>
                <a:gd name="connsiteX62" fmla="*/ 938673 w 2163080"/>
                <a:gd name="connsiteY62" fmla="*/ 1666903 h 2082019"/>
                <a:gd name="connsiteX63" fmla="*/ 938673 w 2163080"/>
                <a:gd name="connsiteY63" fmla="*/ 1601257 h 2082019"/>
                <a:gd name="connsiteX64" fmla="*/ 656977 w 2163080"/>
                <a:gd name="connsiteY64" fmla="*/ 1601257 h 2082019"/>
                <a:gd name="connsiteX65" fmla="*/ 656977 w 2163080"/>
                <a:gd name="connsiteY65" fmla="*/ 1666903 h 2082019"/>
                <a:gd name="connsiteX66" fmla="*/ 755073 w 2163080"/>
                <a:gd name="connsiteY66" fmla="*/ 1666903 h 2082019"/>
                <a:gd name="connsiteX67" fmla="*/ 755073 w 2163080"/>
                <a:gd name="connsiteY67" fmla="*/ 1601257 h 2082019"/>
                <a:gd name="connsiteX68" fmla="*/ 1949811 w 2163080"/>
                <a:gd name="connsiteY68" fmla="*/ 1437108 h 2082019"/>
                <a:gd name="connsiteX69" fmla="*/ 1949811 w 2163080"/>
                <a:gd name="connsiteY69" fmla="*/ 1502754 h 2082019"/>
                <a:gd name="connsiteX70" fmla="*/ 2047907 w 2163080"/>
                <a:gd name="connsiteY70" fmla="*/ 1502754 h 2082019"/>
                <a:gd name="connsiteX71" fmla="*/ 2047907 w 2163080"/>
                <a:gd name="connsiteY71" fmla="*/ 1437108 h 2082019"/>
                <a:gd name="connsiteX72" fmla="*/ 1766210 w 2163080"/>
                <a:gd name="connsiteY72" fmla="*/ 1437108 h 2082019"/>
                <a:gd name="connsiteX73" fmla="*/ 1766210 w 2163080"/>
                <a:gd name="connsiteY73" fmla="*/ 1502754 h 2082019"/>
                <a:gd name="connsiteX74" fmla="*/ 1864306 w 2163080"/>
                <a:gd name="connsiteY74" fmla="*/ 1502754 h 2082019"/>
                <a:gd name="connsiteX75" fmla="*/ 1864306 w 2163080"/>
                <a:gd name="connsiteY75" fmla="*/ 1437108 h 2082019"/>
                <a:gd name="connsiteX76" fmla="*/ 1582610 w 2163080"/>
                <a:gd name="connsiteY76" fmla="*/ 1437108 h 2082019"/>
                <a:gd name="connsiteX77" fmla="*/ 1582610 w 2163080"/>
                <a:gd name="connsiteY77" fmla="*/ 1502754 h 2082019"/>
                <a:gd name="connsiteX78" fmla="*/ 1680706 w 2163080"/>
                <a:gd name="connsiteY78" fmla="*/ 1502754 h 2082019"/>
                <a:gd name="connsiteX79" fmla="*/ 1680706 w 2163080"/>
                <a:gd name="connsiteY79" fmla="*/ 1437108 h 2082019"/>
                <a:gd name="connsiteX80" fmla="*/ 1386037 w 2163080"/>
                <a:gd name="connsiteY80" fmla="*/ 1437108 h 2082019"/>
                <a:gd name="connsiteX81" fmla="*/ 1386037 w 2163080"/>
                <a:gd name="connsiteY81" fmla="*/ 1502754 h 2082019"/>
                <a:gd name="connsiteX82" fmla="*/ 1484133 w 2163080"/>
                <a:gd name="connsiteY82" fmla="*/ 1502754 h 2082019"/>
                <a:gd name="connsiteX83" fmla="*/ 1484133 w 2163080"/>
                <a:gd name="connsiteY83" fmla="*/ 1437108 h 2082019"/>
                <a:gd name="connsiteX84" fmla="*/ 1202437 w 2163080"/>
                <a:gd name="connsiteY84" fmla="*/ 1437108 h 2082019"/>
                <a:gd name="connsiteX85" fmla="*/ 1202437 w 2163080"/>
                <a:gd name="connsiteY85" fmla="*/ 1502754 h 2082019"/>
                <a:gd name="connsiteX86" fmla="*/ 1300533 w 2163080"/>
                <a:gd name="connsiteY86" fmla="*/ 1502754 h 2082019"/>
                <a:gd name="connsiteX87" fmla="*/ 1300533 w 2163080"/>
                <a:gd name="connsiteY87" fmla="*/ 1437108 h 2082019"/>
                <a:gd name="connsiteX88" fmla="*/ 1024178 w 2163080"/>
                <a:gd name="connsiteY88" fmla="*/ 1437108 h 2082019"/>
                <a:gd name="connsiteX89" fmla="*/ 1024178 w 2163080"/>
                <a:gd name="connsiteY89" fmla="*/ 1502754 h 2082019"/>
                <a:gd name="connsiteX90" fmla="*/ 1122274 w 2163080"/>
                <a:gd name="connsiteY90" fmla="*/ 1502754 h 2082019"/>
                <a:gd name="connsiteX91" fmla="*/ 1122274 w 2163080"/>
                <a:gd name="connsiteY91" fmla="*/ 1437108 h 2082019"/>
                <a:gd name="connsiteX92" fmla="*/ 840577 w 2163080"/>
                <a:gd name="connsiteY92" fmla="*/ 1437108 h 2082019"/>
                <a:gd name="connsiteX93" fmla="*/ 840577 w 2163080"/>
                <a:gd name="connsiteY93" fmla="*/ 1502754 h 2082019"/>
                <a:gd name="connsiteX94" fmla="*/ 938673 w 2163080"/>
                <a:gd name="connsiteY94" fmla="*/ 1502754 h 2082019"/>
                <a:gd name="connsiteX95" fmla="*/ 938673 w 2163080"/>
                <a:gd name="connsiteY95" fmla="*/ 1437108 h 2082019"/>
                <a:gd name="connsiteX96" fmla="*/ 656977 w 2163080"/>
                <a:gd name="connsiteY96" fmla="*/ 1437108 h 2082019"/>
                <a:gd name="connsiteX97" fmla="*/ 656977 w 2163080"/>
                <a:gd name="connsiteY97" fmla="*/ 1502754 h 2082019"/>
                <a:gd name="connsiteX98" fmla="*/ 755073 w 2163080"/>
                <a:gd name="connsiteY98" fmla="*/ 1502754 h 2082019"/>
                <a:gd name="connsiteX99" fmla="*/ 755073 w 2163080"/>
                <a:gd name="connsiteY99" fmla="*/ 1437108 h 2082019"/>
                <a:gd name="connsiteX100" fmla="*/ 1037978 w 2163080"/>
                <a:gd name="connsiteY100" fmla="*/ 331011 h 2082019"/>
                <a:gd name="connsiteX101" fmla="*/ 1037978 w 2163080"/>
                <a:gd name="connsiteY101" fmla="*/ 465308 h 2082019"/>
                <a:gd name="connsiteX102" fmla="*/ 1059098 w 2163080"/>
                <a:gd name="connsiteY102" fmla="*/ 468502 h 2082019"/>
                <a:gd name="connsiteX103" fmla="*/ 1162875 w 2163080"/>
                <a:gd name="connsiteY103" fmla="*/ 562591 h 2082019"/>
                <a:gd name="connsiteX104" fmla="*/ 1173239 w 2163080"/>
                <a:gd name="connsiteY104" fmla="*/ 613926 h 2082019"/>
                <a:gd name="connsiteX105" fmla="*/ 1175942 w 2163080"/>
                <a:gd name="connsiteY105" fmla="*/ 613926 h 2082019"/>
                <a:gd name="connsiteX106" fmla="*/ 1175942 w 2163080"/>
                <a:gd name="connsiteY106" fmla="*/ 627317 h 2082019"/>
                <a:gd name="connsiteX107" fmla="*/ 1175943 w 2163080"/>
                <a:gd name="connsiteY107" fmla="*/ 627321 h 2082019"/>
                <a:gd name="connsiteX108" fmla="*/ 1175942 w 2163080"/>
                <a:gd name="connsiteY108" fmla="*/ 1063497 h 2082019"/>
                <a:gd name="connsiteX109" fmla="*/ 1283069 w 2163080"/>
                <a:gd name="connsiteY109" fmla="*/ 1063497 h 2082019"/>
                <a:gd name="connsiteX110" fmla="*/ 1283069 w 2163080"/>
                <a:gd name="connsiteY110" fmla="*/ 627216 h 2082019"/>
                <a:gd name="connsiteX111" fmla="*/ 1384635 w 2163080"/>
                <a:gd name="connsiteY111" fmla="*/ 473988 h 2082019"/>
                <a:gd name="connsiteX112" fmla="*/ 1437863 w 2163080"/>
                <a:gd name="connsiteY112" fmla="*/ 463242 h 2082019"/>
                <a:gd name="connsiteX113" fmla="*/ 1437863 w 2163080"/>
                <a:gd name="connsiteY113" fmla="*/ 331011 h 2082019"/>
                <a:gd name="connsiteX114" fmla="*/ 785279 w 2163080"/>
                <a:gd name="connsiteY114" fmla="*/ 331011 h 2082019"/>
                <a:gd name="connsiteX115" fmla="*/ 785279 w 2163080"/>
                <a:gd name="connsiteY115" fmla="*/ 1063497 h 2082019"/>
                <a:gd name="connsiteX116" fmla="*/ 843351 w 2163080"/>
                <a:gd name="connsiteY116" fmla="*/ 1063497 h 2082019"/>
                <a:gd name="connsiteX117" fmla="*/ 843351 w 2163080"/>
                <a:gd name="connsiteY117" fmla="*/ 627321 h 2082019"/>
                <a:gd name="connsiteX118" fmla="*/ 944917 w 2163080"/>
                <a:gd name="connsiteY118" fmla="*/ 474094 h 2082019"/>
                <a:gd name="connsiteX119" fmla="*/ 996379 w 2163080"/>
                <a:gd name="connsiteY119" fmla="*/ 463704 h 2082019"/>
                <a:gd name="connsiteX120" fmla="*/ 996379 w 2163080"/>
                <a:gd name="connsiteY120" fmla="*/ 331011 h 2082019"/>
                <a:gd name="connsiteX121" fmla="*/ 683756 w 2163080"/>
                <a:gd name="connsiteY121" fmla="*/ 0 h 2082019"/>
                <a:gd name="connsiteX122" fmla="*/ 785279 w 2163080"/>
                <a:gd name="connsiteY122" fmla="*/ 0 h 2082019"/>
                <a:gd name="connsiteX123" fmla="*/ 785279 w 2163080"/>
                <a:gd name="connsiteY123" fmla="*/ 1 h 2082019"/>
                <a:gd name="connsiteX124" fmla="*/ 785279 w 2163080"/>
                <a:gd name="connsiteY124" fmla="*/ 150699 h 2082019"/>
                <a:gd name="connsiteX125" fmla="*/ 785279 w 2163080"/>
                <a:gd name="connsiteY125" fmla="*/ 150703 h 2082019"/>
                <a:gd name="connsiteX126" fmla="*/ 785279 w 2163080"/>
                <a:gd name="connsiteY126" fmla="*/ 185573 h 2082019"/>
                <a:gd name="connsiteX127" fmla="*/ 785279 w 2163080"/>
                <a:gd name="connsiteY127" fmla="*/ 268612 h 2082019"/>
                <a:gd name="connsiteX128" fmla="*/ 1437863 w 2163080"/>
                <a:gd name="connsiteY128" fmla="*/ 268612 h 2082019"/>
                <a:gd name="connsiteX129" fmla="*/ 1437863 w 2163080"/>
                <a:gd name="connsiteY129" fmla="*/ 268180 h 2082019"/>
                <a:gd name="connsiteX130" fmla="*/ 1479462 w 2163080"/>
                <a:gd name="connsiteY130" fmla="*/ 268180 h 2082019"/>
                <a:gd name="connsiteX131" fmla="*/ 1479462 w 2163080"/>
                <a:gd name="connsiteY131" fmla="*/ 466997 h 2082019"/>
                <a:gd name="connsiteX132" fmla="*/ 1514095 w 2163080"/>
                <a:gd name="connsiteY132" fmla="*/ 473988 h 2082019"/>
                <a:gd name="connsiteX133" fmla="*/ 1608185 w 2163080"/>
                <a:gd name="connsiteY133" fmla="*/ 577765 h 2082019"/>
                <a:gd name="connsiteX134" fmla="*/ 1613636 w 2163080"/>
                <a:gd name="connsiteY134" fmla="*/ 613821 h 2082019"/>
                <a:gd name="connsiteX135" fmla="*/ 1615660 w 2163080"/>
                <a:gd name="connsiteY135" fmla="*/ 613821 h 2082019"/>
                <a:gd name="connsiteX136" fmla="*/ 1615660 w 2163080"/>
                <a:gd name="connsiteY136" fmla="*/ 627210 h 2082019"/>
                <a:gd name="connsiteX137" fmla="*/ 1615661 w 2163080"/>
                <a:gd name="connsiteY137" fmla="*/ 627216 h 2082019"/>
                <a:gd name="connsiteX138" fmla="*/ 1615660 w 2163080"/>
                <a:gd name="connsiteY138" fmla="*/ 1063497 h 2082019"/>
                <a:gd name="connsiteX139" fmla="*/ 2163080 w 2163080"/>
                <a:gd name="connsiteY139" fmla="*/ 1063497 h 2082019"/>
                <a:gd name="connsiteX140" fmla="*/ 2163080 w 2163080"/>
                <a:gd name="connsiteY140" fmla="*/ 1184656 h 2082019"/>
                <a:gd name="connsiteX141" fmla="*/ 2163080 w 2163080"/>
                <a:gd name="connsiteY141" fmla="*/ 1530190 h 2082019"/>
                <a:gd name="connsiteX142" fmla="*/ 2163080 w 2163080"/>
                <a:gd name="connsiteY142" fmla="*/ 2078653 h 2082019"/>
                <a:gd name="connsiteX143" fmla="*/ 2163080 w 2163080"/>
                <a:gd name="connsiteY143" fmla="*/ 2082019 h 2082019"/>
                <a:gd name="connsiteX144" fmla="*/ 499194 w 2163080"/>
                <a:gd name="connsiteY144" fmla="*/ 2082019 h 2082019"/>
                <a:gd name="connsiteX145" fmla="*/ 499105 w 2163080"/>
                <a:gd name="connsiteY145" fmla="*/ 2082019 h 2082019"/>
                <a:gd name="connsiteX146" fmla="*/ 421721 w 2163080"/>
                <a:gd name="connsiteY146" fmla="*/ 2082019 h 2082019"/>
                <a:gd name="connsiteX147" fmla="*/ 421721 w 2163080"/>
                <a:gd name="connsiteY147" fmla="*/ 1864776 h 2082019"/>
                <a:gd name="connsiteX148" fmla="*/ 327071 w 2163080"/>
                <a:gd name="connsiteY148" fmla="*/ 1864776 h 2082019"/>
                <a:gd name="connsiteX149" fmla="*/ 327071 w 2163080"/>
                <a:gd name="connsiteY149" fmla="*/ 2082019 h 2082019"/>
                <a:gd name="connsiteX150" fmla="*/ 249597 w 2163080"/>
                <a:gd name="connsiteY150" fmla="*/ 2082019 h 2082019"/>
                <a:gd name="connsiteX151" fmla="*/ 249597 w 2163080"/>
                <a:gd name="connsiteY151" fmla="*/ 2082018 h 2082019"/>
                <a:gd name="connsiteX152" fmla="*/ 163326 w 2163080"/>
                <a:gd name="connsiteY152" fmla="*/ 2082018 h 2082019"/>
                <a:gd name="connsiteX153" fmla="*/ 163326 w 2163080"/>
                <a:gd name="connsiteY153" fmla="*/ 1864776 h 2082019"/>
                <a:gd name="connsiteX154" fmla="*/ 68676 w 2163080"/>
                <a:gd name="connsiteY154" fmla="*/ 1864776 h 2082019"/>
                <a:gd name="connsiteX155" fmla="*/ 68676 w 2163080"/>
                <a:gd name="connsiteY155" fmla="*/ 2082018 h 2082019"/>
                <a:gd name="connsiteX156" fmla="*/ 0 w 2163080"/>
                <a:gd name="connsiteY156" fmla="*/ 2082018 h 2082019"/>
                <a:gd name="connsiteX157" fmla="*/ 0 w 2163080"/>
                <a:gd name="connsiteY157" fmla="*/ 1070653 h 2082019"/>
                <a:gd name="connsiteX158" fmla="*/ 0 w 2163080"/>
                <a:gd name="connsiteY158" fmla="*/ 957871 h 2082019"/>
                <a:gd name="connsiteX159" fmla="*/ 0 w 2163080"/>
                <a:gd name="connsiteY159" fmla="*/ 957207 h 2082019"/>
                <a:gd name="connsiteX160" fmla="*/ 91842 w 2163080"/>
                <a:gd name="connsiteY160" fmla="*/ 957207 h 2082019"/>
                <a:gd name="connsiteX161" fmla="*/ 91842 w 2163080"/>
                <a:gd name="connsiteY161" fmla="*/ 351653 h 2082019"/>
                <a:gd name="connsiteX162" fmla="*/ 91841 w 2163080"/>
                <a:gd name="connsiteY162" fmla="*/ 351653 h 2082019"/>
                <a:gd name="connsiteX163" fmla="*/ 91841 w 2163080"/>
                <a:gd name="connsiteY163" fmla="*/ 185571 h 2082019"/>
                <a:gd name="connsiteX164" fmla="*/ 237438 w 2163080"/>
                <a:gd name="connsiteY164" fmla="*/ 185571 h 2082019"/>
                <a:gd name="connsiteX165" fmla="*/ 383036 w 2163080"/>
                <a:gd name="connsiteY165" fmla="*/ 185571 h 2082019"/>
                <a:gd name="connsiteX166" fmla="*/ 383037 w 2163080"/>
                <a:gd name="connsiteY166" fmla="*/ 185571 h 2082019"/>
                <a:gd name="connsiteX167" fmla="*/ 383037 w 2163080"/>
                <a:gd name="connsiteY167" fmla="*/ 337527 h 2082019"/>
                <a:gd name="connsiteX168" fmla="*/ 383038 w 2163080"/>
                <a:gd name="connsiteY168" fmla="*/ 337527 h 2082019"/>
                <a:gd name="connsiteX169" fmla="*/ 383038 w 2163080"/>
                <a:gd name="connsiteY169" fmla="*/ 337530 h 2082019"/>
                <a:gd name="connsiteX170" fmla="*/ 383038 w 2163080"/>
                <a:gd name="connsiteY170" fmla="*/ 955499 h 2082019"/>
                <a:gd name="connsiteX171" fmla="*/ 499194 w 2163080"/>
                <a:gd name="connsiteY171" fmla="*/ 955499 h 2082019"/>
                <a:gd name="connsiteX172" fmla="*/ 499194 w 2163080"/>
                <a:gd name="connsiteY172" fmla="*/ 956944 h 2082019"/>
                <a:gd name="connsiteX173" fmla="*/ 499194 w 2163080"/>
                <a:gd name="connsiteY173" fmla="*/ 1063497 h 2082019"/>
                <a:gd name="connsiteX174" fmla="*/ 591966 w 2163080"/>
                <a:gd name="connsiteY174" fmla="*/ 1063497 h 2082019"/>
                <a:gd name="connsiteX175" fmla="*/ 591966 w 2163080"/>
                <a:gd name="connsiteY175" fmla="*/ 185573 h 2082019"/>
                <a:gd name="connsiteX176" fmla="*/ 591966 w 2163080"/>
                <a:gd name="connsiteY176" fmla="*/ 150703 h 2082019"/>
                <a:gd name="connsiteX177" fmla="*/ 591966 w 2163080"/>
                <a:gd name="connsiteY177" fmla="*/ 1 h 2082019"/>
                <a:gd name="connsiteX178" fmla="*/ 683756 w 2163080"/>
                <a:gd name="connsiteY178" fmla="*/ 1 h 2082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2163080" h="2082019">
                  <a:moveTo>
                    <a:pt x="1708938" y="2004560"/>
                  </a:moveTo>
                  <a:lnTo>
                    <a:pt x="1708938" y="2044384"/>
                  </a:lnTo>
                  <a:lnTo>
                    <a:pt x="2059441" y="2044384"/>
                  </a:lnTo>
                  <a:lnTo>
                    <a:pt x="2059441" y="2004560"/>
                  </a:lnTo>
                  <a:close/>
                  <a:moveTo>
                    <a:pt x="1293406" y="2004560"/>
                  </a:moveTo>
                  <a:lnTo>
                    <a:pt x="1293406" y="2044384"/>
                  </a:lnTo>
                  <a:lnTo>
                    <a:pt x="1643909" y="2044384"/>
                  </a:lnTo>
                  <a:lnTo>
                    <a:pt x="1643909" y="2004560"/>
                  </a:lnTo>
                  <a:close/>
                  <a:moveTo>
                    <a:pt x="1708938" y="1943463"/>
                  </a:moveTo>
                  <a:lnTo>
                    <a:pt x="1708938" y="1983287"/>
                  </a:lnTo>
                  <a:lnTo>
                    <a:pt x="2059441" y="1983287"/>
                  </a:lnTo>
                  <a:lnTo>
                    <a:pt x="2059441" y="1943463"/>
                  </a:lnTo>
                  <a:close/>
                  <a:moveTo>
                    <a:pt x="1293406" y="1943463"/>
                  </a:moveTo>
                  <a:lnTo>
                    <a:pt x="1293406" y="1983287"/>
                  </a:lnTo>
                  <a:lnTo>
                    <a:pt x="1643909" y="1983287"/>
                  </a:lnTo>
                  <a:lnTo>
                    <a:pt x="1643909" y="1943463"/>
                  </a:lnTo>
                  <a:close/>
                  <a:moveTo>
                    <a:pt x="1708938" y="1882367"/>
                  </a:moveTo>
                  <a:lnTo>
                    <a:pt x="1708938" y="1922191"/>
                  </a:lnTo>
                  <a:lnTo>
                    <a:pt x="2059441" y="1922191"/>
                  </a:lnTo>
                  <a:lnTo>
                    <a:pt x="2059441" y="1882367"/>
                  </a:lnTo>
                  <a:close/>
                  <a:moveTo>
                    <a:pt x="1293406" y="1882367"/>
                  </a:moveTo>
                  <a:lnTo>
                    <a:pt x="1293406" y="1922191"/>
                  </a:lnTo>
                  <a:lnTo>
                    <a:pt x="1643909" y="1922191"/>
                  </a:lnTo>
                  <a:lnTo>
                    <a:pt x="1643909" y="1882367"/>
                  </a:lnTo>
                  <a:close/>
                  <a:moveTo>
                    <a:pt x="1024178" y="1873675"/>
                  </a:moveTo>
                  <a:lnTo>
                    <a:pt x="1024178" y="1939321"/>
                  </a:lnTo>
                  <a:lnTo>
                    <a:pt x="1122274" y="1939321"/>
                  </a:lnTo>
                  <a:lnTo>
                    <a:pt x="1122274" y="1873675"/>
                  </a:lnTo>
                  <a:close/>
                  <a:moveTo>
                    <a:pt x="840577" y="1873675"/>
                  </a:moveTo>
                  <a:lnTo>
                    <a:pt x="840577" y="1939321"/>
                  </a:lnTo>
                  <a:lnTo>
                    <a:pt x="938673" y="1939321"/>
                  </a:lnTo>
                  <a:lnTo>
                    <a:pt x="938673" y="1873675"/>
                  </a:lnTo>
                  <a:close/>
                  <a:moveTo>
                    <a:pt x="656977" y="1873675"/>
                  </a:moveTo>
                  <a:lnTo>
                    <a:pt x="656977" y="1939321"/>
                  </a:lnTo>
                  <a:lnTo>
                    <a:pt x="755073" y="1939321"/>
                  </a:lnTo>
                  <a:lnTo>
                    <a:pt x="755073" y="1873675"/>
                  </a:lnTo>
                  <a:close/>
                  <a:moveTo>
                    <a:pt x="1708938" y="1821270"/>
                  </a:moveTo>
                  <a:lnTo>
                    <a:pt x="1708938" y="1861094"/>
                  </a:lnTo>
                  <a:lnTo>
                    <a:pt x="2059441" y="1861094"/>
                  </a:lnTo>
                  <a:lnTo>
                    <a:pt x="2059441" y="1821270"/>
                  </a:lnTo>
                  <a:close/>
                  <a:moveTo>
                    <a:pt x="1293406" y="1821270"/>
                  </a:moveTo>
                  <a:lnTo>
                    <a:pt x="1293406" y="1861094"/>
                  </a:lnTo>
                  <a:lnTo>
                    <a:pt x="1643909" y="1861094"/>
                  </a:lnTo>
                  <a:lnTo>
                    <a:pt x="1643909" y="1821270"/>
                  </a:lnTo>
                  <a:close/>
                  <a:moveTo>
                    <a:pt x="1024178" y="1737466"/>
                  </a:moveTo>
                  <a:lnTo>
                    <a:pt x="1024178" y="1803112"/>
                  </a:lnTo>
                  <a:lnTo>
                    <a:pt x="1122274" y="1803112"/>
                  </a:lnTo>
                  <a:lnTo>
                    <a:pt x="1122274" y="1737466"/>
                  </a:lnTo>
                  <a:close/>
                  <a:moveTo>
                    <a:pt x="840577" y="1737466"/>
                  </a:moveTo>
                  <a:lnTo>
                    <a:pt x="840577" y="1803112"/>
                  </a:lnTo>
                  <a:lnTo>
                    <a:pt x="938673" y="1803112"/>
                  </a:lnTo>
                  <a:lnTo>
                    <a:pt x="938673" y="1737466"/>
                  </a:lnTo>
                  <a:close/>
                  <a:moveTo>
                    <a:pt x="656977" y="1737466"/>
                  </a:moveTo>
                  <a:lnTo>
                    <a:pt x="656977" y="1803112"/>
                  </a:lnTo>
                  <a:lnTo>
                    <a:pt x="755073" y="1803112"/>
                  </a:lnTo>
                  <a:lnTo>
                    <a:pt x="755073" y="1737466"/>
                  </a:lnTo>
                  <a:close/>
                  <a:moveTo>
                    <a:pt x="1024178" y="1601257"/>
                  </a:moveTo>
                  <a:lnTo>
                    <a:pt x="1024178" y="1666903"/>
                  </a:lnTo>
                  <a:lnTo>
                    <a:pt x="1122274" y="1666903"/>
                  </a:lnTo>
                  <a:lnTo>
                    <a:pt x="1122274" y="1601257"/>
                  </a:lnTo>
                  <a:close/>
                  <a:moveTo>
                    <a:pt x="840577" y="1601257"/>
                  </a:moveTo>
                  <a:lnTo>
                    <a:pt x="840577" y="1666903"/>
                  </a:lnTo>
                  <a:lnTo>
                    <a:pt x="938673" y="1666903"/>
                  </a:lnTo>
                  <a:lnTo>
                    <a:pt x="938673" y="1601257"/>
                  </a:lnTo>
                  <a:close/>
                  <a:moveTo>
                    <a:pt x="656977" y="1601257"/>
                  </a:moveTo>
                  <a:lnTo>
                    <a:pt x="656977" y="1666903"/>
                  </a:lnTo>
                  <a:lnTo>
                    <a:pt x="755073" y="1666903"/>
                  </a:lnTo>
                  <a:lnTo>
                    <a:pt x="755073" y="1601257"/>
                  </a:lnTo>
                  <a:close/>
                  <a:moveTo>
                    <a:pt x="1949811" y="1437108"/>
                  </a:moveTo>
                  <a:lnTo>
                    <a:pt x="1949811" y="1502754"/>
                  </a:lnTo>
                  <a:lnTo>
                    <a:pt x="2047907" y="1502754"/>
                  </a:lnTo>
                  <a:lnTo>
                    <a:pt x="2047907" y="1437108"/>
                  </a:lnTo>
                  <a:close/>
                  <a:moveTo>
                    <a:pt x="1766210" y="1437108"/>
                  </a:moveTo>
                  <a:lnTo>
                    <a:pt x="1766210" y="1502754"/>
                  </a:lnTo>
                  <a:lnTo>
                    <a:pt x="1864306" y="1502754"/>
                  </a:lnTo>
                  <a:lnTo>
                    <a:pt x="1864306" y="1437108"/>
                  </a:lnTo>
                  <a:close/>
                  <a:moveTo>
                    <a:pt x="1582610" y="1437108"/>
                  </a:moveTo>
                  <a:lnTo>
                    <a:pt x="1582610" y="1502754"/>
                  </a:lnTo>
                  <a:lnTo>
                    <a:pt x="1680706" y="1502754"/>
                  </a:lnTo>
                  <a:lnTo>
                    <a:pt x="1680706" y="1437108"/>
                  </a:lnTo>
                  <a:close/>
                  <a:moveTo>
                    <a:pt x="1386037" y="1437108"/>
                  </a:moveTo>
                  <a:lnTo>
                    <a:pt x="1386037" y="1502754"/>
                  </a:lnTo>
                  <a:lnTo>
                    <a:pt x="1484133" y="1502754"/>
                  </a:lnTo>
                  <a:lnTo>
                    <a:pt x="1484133" y="1437108"/>
                  </a:lnTo>
                  <a:close/>
                  <a:moveTo>
                    <a:pt x="1202437" y="1437108"/>
                  </a:moveTo>
                  <a:lnTo>
                    <a:pt x="1202437" y="1502754"/>
                  </a:lnTo>
                  <a:lnTo>
                    <a:pt x="1300533" y="1502754"/>
                  </a:lnTo>
                  <a:lnTo>
                    <a:pt x="1300533" y="1437108"/>
                  </a:lnTo>
                  <a:close/>
                  <a:moveTo>
                    <a:pt x="1024178" y="1437108"/>
                  </a:moveTo>
                  <a:lnTo>
                    <a:pt x="1024178" y="1502754"/>
                  </a:lnTo>
                  <a:lnTo>
                    <a:pt x="1122274" y="1502754"/>
                  </a:lnTo>
                  <a:lnTo>
                    <a:pt x="1122274" y="1437108"/>
                  </a:lnTo>
                  <a:close/>
                  <a:moveTo>
                    <a:pt x="840577" y="1437108"/>
                  </a:moveTo>
                  <a:lnTo>
                    <a:pt x="840577" y="1502754"/>
                  </a:lnTo>
                  <a:lnTo>
                    <a:pt x="938673" y="1502754"/>
                  </a:lnTo>
                  <a:lnTo>
                    <a:pt x="938673" y="1437108"/>
                  </a:lnTo>
                  <a:close/>
                  <a:moveTo>
                    <a:pt x="656977" y="1437108"/>
                  </a:moveTo>
                  <a:lnTo>
                    <a:pt x="656977" y="1502754"/>
                  </a:lnTo>
                  <a:lnTo>
                    <a:pt x="755073" y="1502754"/>
                  </a:lnTo>
                  <a:lnTo>
                    <a:pt x="755073" y="1437108"/>
                  </a:lnTo>
                  <a:close/>
                  <a:moveTo>
                    <a:pt x="1037978" y="331011"/>
                  </a:moveTo>
                  <a:lnTo>
                    <a:pt x="1037978" y="465308"/>
                  </a:lnTo>
                  <a:lnTo>
                    <a:pt x="1059098" y="468502"/>
                  </a:lnTo>
                  <a:cubicBezTo>
                    <a:pt x="1105963" y="483078"/>
                    <a:pt x="1143941" y="517827"/>
                    <a:pt x="1162875" y="562591"/>
                  </a:cubicBezTo>
                  <a:lnTo>
                    <a:pt x="1173239" y="613926"/>
                  </a:lnTo>
                  <a:lnTo>
                    <a:pt x="1175942" y="613926"/>
                  </a:lnTo>
                  <a:lnTo>
                    <a:pt x="1175942" y="627317"/>
                  </a:lnTo>
                  <a:lnTo>
                    <a:pt x="1175943" y="627321"/>
                  </a:lnTo>
                  <a:lnTo>
                    <a:pt x="1175942" y="1063497"/>
                  </a:lnTo>
                  <a:lnTo>
                    <a:pt x="1283069" y="1063497"/>
                  </a:lnTo>
                  <a:lnTo>
                    <a:pt x="1283069" y="627216"/>
                  </a:lnTo>
                  <a:cubicBezTo>
                    <a:pt x="1283069" y="558334"/>
                    <a:pt x="1324949" y="499233"/>
                    <a:pt x="1384635" y="473988"/>
                  </a:cubicBezTo>
                  <a:lnTo>
                    <a:pt x="1437863" y="463242"/>
                  </a:lnTo>
                  <a:lnTo>
                    <a:pt x="1437863" y="331011"/>
                  </a:lnTo>
                  <a:close/>
                  <a:moveTo>
                    <a:pt x="785279" y="331011"/>
                  </a:moveTo>
                  <a:lnTo>
                    <a:pt x="785279" y="1063497"/>
                  </a:lnTo>
                  <a:lnTo>
                    <a:pt x="843351" y="1063497"/>
                  </a:lnTo>
                  <a:lnTo>
                    <a:pt x="843351" y="627321"/>
                  </a:lnTo>
                  <a:cubicBezTo>
                    <a:pt x="843351" y="558439"/>
                    <a:pt x="885231" y="499339"/>
                    <a:pt x="944917" y="474094"/>
                  </a:cubicBezTo>
                  <a:lnTo>
                    <a:pt x="996379" y="463704"/>
                  </a:lnTo>
                  <a:lnTo>
                    <a:pt x="996379" y="331011"/>
                  </a:lnTo>
                  <a:close/>
                  <a:moveTo>
                    <a:pt x="683756" y="0"/>
                  </a:moveTo>
                  <a:lnTo>
                    <a:pt x="785279" y="0"/>
                  </a:lnTo>
                  <a:lnTo>
                    <a:pt x="785279" y="1"/>
                  </a:lnTo>
                  <a:lnTo>
                    <a:pt x="785279" y="150699"/>
                  </a:lnTo>
                  <a:lnTo>
                    <a:pt x="785279" y="150703"/>
                  </a:lnTo>
                  <a:lnTo>
                    <a:pt x="785279" y="185573"/>
                  </a:lnTo>
                  <a:lnTo>
                    <a:pt x="785279" y="268612"/>
                  </a:lnTo>
                  <a:lnTo>
                    <a:pt x="1437863" y="268612"/>
                  </a:lnTo>
                  <a:lnTo>
                    <a:pt x="1437863" y="268180"/>
                  </a:lnTo>
                  <a:lnTo>
                    <a:pt x="1479462" y="268180"/>
                  </a:lnTo>
                  <a:lnTo>
                    <a:pt x="1479462" y="466997"/>
                  </a:lnTo>
                  <a:lnTo>
                    <a:pt x="1514095" y="473988"/>
                  </a:lnTo>
                  <a:cubicBezTo>
                    <a:pt x="1558860" y="492922"/>
                    <a:pt x="1593608" y="530900"/>
                    <a:pt x="1608185" y="577765"/>
                  </a:cubicBezTo>
                  <a:lnTo>
                    <a:pt x="1613636" y="613821"/>
                  </a:lnTo>
                  <a:lnTo>
                    <a:pt x="1615660" y="613821"/>
                  </a:lnTo>
                  <a:lnTo>
                    <a:pt x="1615660" y="627210"/>
                  </a:lnTo>
                  <a:lnTo>
                    <a:pt x="1615661" y="627216"/>
                  </a:lnTo>
                  <a:lnTo>
                    <a:pt x="1615660" y="1063497"/>
                  </a:lnTo>
                  <a:lnTo>
                    <a:pt x="2163080" y="1063497"/>
                  </a:lnTo>
                  <a:lnTo>
                    <a:pt x="2163080" y="1184656"/>
                  </a:lnTo>
                  <a:lnTo>
                    <a:pt x="2163080" y="1530190"/>
                  </a:lnTo>
                  <a:lnTo>
                    <a:pt x="2163080" y="2078653"/>
                  </a:lnTo>
                  <a:lnTo>
                    <a:pt x="2163080" y="2082019"/>
                  </a:lnTo>
                  <a:lnTo>
                    <a:pt x="499194" y="2082019"/>
                  </a:lnTo>
                  <a:lnTo>
                    <a:pt x="499105" y="2082019"/>
                  </a:lnTo>
                  <a:lnTo>
                    <a:pt x="421721" y="2082019"/>
                  </a:lnTo>
                  <a:lnTo>
                    <a:pt x="421721" y="1864776"/>
                  </a:lnTo>
                  <a:lnTo>
                    <a:pt x="327071" y="1864776"/>
                  </a:lnTo>
                  <a:lnTo>
                    <a:pt x="327071" y="2082019"/>
                  </a:lnTo>
                  <a:lnTo>
                    <a:pt x="249597" y="2082019"/>
                  </a:lnTo>
                  <a:lnTo>
                    <a:pt x="249597" y="2082018"/>
                  </a:lnTo>
                  <a:lnTo>
                    <a:pt x="163326" y="2082018"/>
                  </a:lnTo>
                  <a:lnTo>
                    <a:pt x="163326" y="1864776"/>
                  </a:lnTo>
                  <a:lnTo>
                    <a:pt x="68676" y="1864776"/>
                  </a:lnTo>
                  <a:lnTo>
                    <a:pt x="68676" y="2082018"/>
                  </a:lnTo>
                  <a:lnTo>
                    <a:pt x="0" y="2082018"/>
                  </a:lnTo>
                  <a:lnTo>
                    <a:pt x="0" y="1070653"/>
                  </a:lnTo>
                  <a:lnTo>
                    <a:pt x="0" y="957871"/>
                  </a:lnTo>
                  <a:lnTo>
                    <a:pt x="0" y="957207"/>
                  </a:lnTo>
                  <a:lnTo>
                    <a:pt x="91842" y="957207"/>
                  </a:lnTo>
                  <a:lnTo>
                    <a:pt x="91842" y="351653"/>
                  </a:lnTo>
                  <a:lnTo>
                    <a:pt x="91841" y="351653"/>
                  </a:lnTo>
                  <a:lnTo>
                    <a:pt x="91841" y="185571"/>
                  </a:lnTo>
                  <a:lnTo>
                    <a:pt x="237438" y="185571"/>
                  </a:lnTo>
                  <a:lnTo>
                    <a:pt x="383036" y="185571"/>
                  </a:lnTo>
                  <a:lnTo>
                    <a:pt x="383037" y="185571"/>
                  </a:lnTo>
                  <a:lnTo>
                    <a:pt x="383037" y="337527"/>
                  </a:lnTo>
                  <a:lnTo>
                    <a:pt x="383038" y="337527"/>
                  </a:lnTo>
                  <a:lnTo>
                    <a:pt x="383038" y="337530"/>
                  </a:lnTo>
                  <a:lnTo>
                    <a:pt x="383038" y="955499"/>
                  </a:lnTo>
                  <a:lnTo>
                    <a:pt x="499194" y="955499"/>
                  </a:lnTo>
                  <a:lnTo>
                    <a:pt x="499194" y="956944"/>
                  </a:lnTo>
                  <a:lnTo>
                    <a:pt x="499194" y="1063497"/>
                  </a:lnTo>
                  <a:lnTo>
                    <a:pt x="591966" y="1063497"/>
                  </a:lnTo>
                  <a:lnTo>
                    <a:pt x="591966" y="185573"/>
                  </a:lnTo>
                  <a:lnTo>
                    <a:pt x="591966" y="150703"/>
                  </a:lnTo>
                  <a:lnTo>
                    <a:pt x="591966" y="1"/>
                  </a:lnTo>
                  <a:lnTo>
                    <a:pt x="683756"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4" name="Freeform: Shape 13">
            <a:extLst>
              <a:ext uri="{FF2B5EF4-FFF2-40B4-BE49-F238E27FC236}">
                <a16:creationId xmlns:a16="http://schemas.microsoft.com/office/drawing/2014/main" xmlns="" id="{A6E710D4-84E2-4FD2-9953-3B5DD80511ED}"/>
              </a:ext>
            </a:extLst>
          </p:cNvPr>
          <p:cNvSpPr/>
          <p:nvPr/>
        </p:nvSpPr>
        <p:spPr>
          <a:xfrm>
            <a:off x="5597517" y="3366728"/>
            <a:ext cx="527058" cy="387991"/>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xmlns="" id="{C7CCB495-3416-403A-9257-B5EEF5F9AACC}"/>
              </a:ext>
            </a:extLst>
          </p:cNvPr>
          <p:cNvGrpSpPr/>
          <p:nvPr/>
        </p:nvGrpSpPr>
        <p:grpSpPr>
          <a:xfrm>
            <a:off x="5638397" y="4636511"/>
            <a:ext cx="1000609" cy="465288"/>
            <a:chOff x="7729280" y="2195997"/>
            <a:chExt cx="2143740" cy="996849"/>
          </a:xfrm>
          <a:solidFill>
            <a:schemeClr val="bg1"/>
          </a:solidFill>
        </p:grpSpPr>
        <p:sp>
          <p:nvSpPr>
            <p:cNvPr id="56" name="Freeform: Shape 15">
              <a:extLst>
                <a:ext uri="{FF2B5EF4-FFF2-40B4-BE49-F238E27FC236}">
                  <a16:creationId xmlns:a16="http://schemas.microsoft.com/office/drawing/2014/main" xmlns="" id="{0DB3F9C1-A6C1-4D77-986B-8EB7D405435D}"/>
                </a:ext>
              </a:extLst>
            </p:cNvPr>
            <p:cNvSpPr/>
            <p:nvPr/>
          </p:nvSpPr>
          <p:spPr>
            <a:xfrm>
              <a:off x="7729280" y="2195997"/>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16">
              <a:extLst>
                <a:ext uri="{FF2B5EF4-FFF2-40B4-BE49-F238E27FC236}">
                  <a16:creationId xmlns:a16="http://schemas.microsoft.com/office/drawing/2014/main" xmlns="" id="{EDC9E519-FE81-4732-983B-3B5F094D2BBB}"/>
                </a:ext>
              </a:extLst>
            </p:cNvPr>
            <p:cNvSpPr/>
            <p:nvPr/>
          </p:nvSpPr>
          <p:spPr>
            <a:xfrm>
              <a:off x="8421007" y="2543552"/>
              <a:ext cx="443936" cy="326800"/>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Donut 2">
            <a:extLst>
              <a:ext uri="{FF2B5EF4-FFF2-40B4-BE49-F238E27FC236}">
                <a16:creationId xmlns:a16="http://schemas.microsoft.com/office/drawing/2014/main" xmlns="" id="{D7FD98A3-E9A7-4CBD-911E-AEE5C1F3CFF1}"/>
              </a:ext>
            </a:extLst>
          </p:cNvPr>
          <p:cNvSpPr/>
          <p:nvPr/>
        </p:nvSpPr>
        <p:spPr>
          <a:xfrm>
            <a:off x="4753030" y="2855131"/>
            <a:ext cx="2704121" cy="2704121"/>
          </a:xfrm>
          <a:prstGeom prst="donut">
            <a:avLst>
              <a:gd name="adj" fmla="val 386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Tree>
    <p:extLst>
      <p:ext uri="{BB962C8B-B14F-4D97-AF65-F5344CB8AC3E}">
        <p14:creationId xmlns:p14="http://schemas.microsoft.com/office/powerpoint/2010/main" xmlns="" val="401886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Picture 115" descr="blockchain-removebg-preview.png"/>
          <p:cNvPicPr>
            <a:picLocks noChangeAspect="1"/>
          </p:cNvPicPr>
          <p:nvPr/>
        </p:nvPicPr>
        <p:blipFill>
          <a:blip r:embed="rId2" cstate="print"/>
          <a:stretch>
            <a:fillRect/>
          </a:stretch>
        </p:blipFill>
        <p:spPr>
          <a:xfrm>
            <a:off x="7388437" y="304800"/>
            <a:ext cx="4803563" cy="6858000"/>
          </a:xfrm>
          <a:prstGeom prst="rect">
            <a:avLst/>
          </a:prstGeom>
        </p:spPr>
      </p:pic>
      <p:sp>
        <p:nvSpPr>
          <p:cNvPr id="117" name="Rectangle 116"/>
          <p:cNvSpPr/>
          <p:nvPr/>
        </p:nvSpPr>
        <p:spPr>
          <a:xfrm>
            <a:off x="143849" y="438150"/>
            <a:ext cx="9123011"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Introduction to </a:t>
            </a:r>
            <a:r>
              <a:rPr lang="en-US" sz="5400" b="1" cap="none" spc="50" dirty="0" err="1" smtClean="0">
                <a:ln w="11430"/>
                <a:solidFill>
                  <a:srgbClr val="7030A0"/>
                </a:solidFill>
                <a:effectLst>
                  <a:outerShdw blurRad="76200" dist="50800" dir="5400000" algn="tl" rotWithShape="0">
                    <a:srgbClr val="000000">
                      <a:alpha val="65000"/>
                    </a:srgbClr>
                  </a:outerShdw>
                </a:effectLst>
              </a:rPr>
              <a:t>Blockchain</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3"/>
          <p:cNvSpPr/>
          <p:nvPr/>
        </p:nvSpPr>
        <p:spPr>
          <a:xfrm>
            <a:off x="1333500" y="1780312"/>
            <a:ext cx="6096000" cy="2031325"/>
          </a:xfrm>
          <a:prstGeom prst="rect">
            <a:avLst/>
          </a:prstGeom>
        </p:spPr>
        <p:txBody>
          <a:bodyPr>
            <a:spAutoFit/>
          </a:bodyPr>
          <a:lstStyle/>
          <a:p>
            <a:r>
              <a:rPr lang="en-US" dirty="0" err="1" smtClean="0"/>
              <a:t>Blockchain</a:t>
            </a:r>
            <a:r>
              <a:rPr lang="en-US" dirty="0" smtClean="0"/>
              <a:t> technologies is not just only single one technique, but contains Cryptography, mathematics, Algorithm and economic model, combining peer-to-peer networks and using distributed consensus algorithm to solve traditional distributed database synchronize problem, it’s an integrated multi field infrastructure construction</a:t>
            </a:r>
            <a:endParaRPr lang="en-US" dirty="0"/>
          </a:p>
        </p:txBody>
      </p:sp>
      <p:sp>
        <p:nvSpPr>
          <p:cNvPr id="5" name="Parallelogram 15">
            <a:extLst>
              <a:ext uri="{FF2B5EF4-FFF2-40B4-BE49-F238E27FC236}">
                <a16:creationId xmlns:a16="http://schemas.microsoft.com/office/drawing/2014/main" xmlns="" id="{24ABDD0B-564D-4579-ACF2-A3B23447A0E6}"/>
              </a:ext>
            </a:extLst>
          </p:cNvPr>
          <p:cNvSpPr/>
          <p:nvPr/>
        </p:nvSpPr>
        <p:spPr>
          <a:xfrm rot="16200000">
            <a:off x="593016" y="1773482"/>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 name="TextBox 5">
            <a:extLst>
              <a:ext uri="{FF2B5EF4-FFF2-40B4-BE49-F238E27FC236}">
                <a16:creationId xmlns:a16="http://schemas.microsoft.com/office/drawing/2014/main" xmlns="" id="{7E3887E1-7233-4173-A355-30C764DE2657}"/>
              </a:ext>
            </a:extLst>
          </p:cNvPr>
          <p:cNvSpPr txBox="1"/>
          <p:nvPr/>
        </p:nvSpPr>
        <p:spPr>
          <a:xfrm>
            <a:off x="1318575" y="4025347"/>
            <a:ext cx="6330000" cy="2400657"/>
          </a:xfrm>
          <a:prstGeom prst="rect">
            <a:avLst/>
          </a:prstGeom>
          <a:noFill/>
        </p:spPr>
        <p:txBody>
          <a:bodyPr wrap="square" rtlCol="0">
            <a:spAutoFit/>
          </a:bodyPr>
          <a:lstStyle/>
          <a:p>
            <a:r>
              <a:rPr lang="en-US" dirty="0" smtClean="0"/>
              <a:t>The </a:t>
            </a:r>
            <a:r>
              <a:rPr lang="en-US" dirty="0" err="1" smtClean="0"/>
              <a:t>blockchain</a:t>
            </a:r>
            <a:r>
              <a:rPr lang="en-US" dirty="0" smtClean="0"/>
              <a:t> technologies composed of six key elements.</a:t>
            </a:r>
          </a:p>
          <a:p>
            <a:endParaRPr lang="en-US" dirty="0" smtClean="0"/>
          </a:p>
          <a:p>
            <a:pPr marL="857250" lvl="1" indent="-400050">
              <a:buFont typeface="+mj-lt"/>
              <a:buAutoNum type="romanUcPeriod"/>
            </a:pPr>
            <a:r>
              <a:rPr lang="en-US" sz="1600" dirty="0" smtClean="0"/>
              <a:t> Decentralized</a:t>
            </a:r>
          </a:p>
          <a:p>
            <a:pPr marL="857250" lvl="1" indent="-400050">
              <a:buFont typeface="+mj-lt"/>
              <a:buAutoNum type="romanUcPeriod"/>
            </a:pPr>
            <a:r>
              <a:rPr lang="en-US" sz="1600" dirty="0" smtClean="0"/>
              <a:t> Transparent</a:t>
            </a:r>
          </a:p>
          <a:p>
            <a:pPr marL="857250" lvl="1" indent="-400050">
              <a:buFont typeface="+mj-lt"/>
              <a:buAutoNum type="romanUcPeriod"/>
            </a:pPr>
            <a:r>
              <a:rPr lang="en-US" sz="1600" dirty="0" smtClean="0"/>
              <a:t> Open Source</a:t>
            </a:r>
          </a:p>
          <a:p>
            <a:pPr marL="857250" lvl="1" indent="-400050">
              <a:buFont typeface="+mj-lt"/>
              <a:buAutoNum type="romanUcPeriod"/>
            </a:pPr>
            <a:r>
              <a:rPr lang="en-US" sz="1600" dirty="0" smtClean="0"/>
              <a:t> Autonomy</a:t>
            </a:r>
          </a:p>
          <a:p>
            <a:pPr marL="857250" lvl="1" indent="-400050">
              <a:buFont typeface="+mj-lt"/>
              <a:buAutoNum type="romanUcPeriod"/>
            </a:pPr>
            <a:r>
              <a:rPr lang="en-US" sz="1600" dirty="0" smtClean="0"/>
              <a:t> Immutable</a:t>
            </a:r>
          </a:p>
          <a:p>
            <a:pPr marL="857250" lvl="1" indent="-400050">
              <a:buFont typeface="+mj-lt"/>
              <a:buAutoNum type="romanUcPeriod"/>
            </a:pPr>
            <a:r>
              <a:rPr lang="en-US" sz="1600" dirty="0" smtClean="0"/>
              <a:t> Anonymity</a:t>
            </a:r>
          </a:p>
          <a:p>
            <a:endParaRPr lang="en-US" dirty="0" smtClean="0"/>
          </a:p>
        </p:txBody>
      </p:sp>
      <p:sp>
        <p:nvSpPr>
          <p:cNvPr id="7" name="Parallelogram 15">
            <a:extLst>
              <a:ext uri="{FF2B5EF4-FFF2-40B4-BE49-F238E27FC236}">
                <a16:creationId xmlns:a16="http://schemas.microsoft.com/office/drawing/2014/main" xmlns="" id="{24ABDD0B-564D-4579-ACF2-A3B23447A0E6}"/>
              </a:ext>
            </a:extLst>
          </p:cNvPr>
          <p:cNvSpPr/>
          <p:nvPr/>
        </p:nvSpPr>
        <p:spPr>
          <a:xfrm rot="16200000">
            <a:off x="669213" y="3964232"/>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xmlns="" val="3827296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68325" y="419100"/>
            <a:ext cx="610295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Blockchain</a:t>
            </a:r>
            <a:r>
              <a:rPr lang="en-US" sz="5400" b="1" cap="none" spc="50" dirty="0" smtClean="0">
                <a:ln w="11430"/>
                <a:solidFill>
                  <a:srgbClr val="7030A0"/>
                </a:solidFill>
                <a:effectLst>
                  <a:outerShdw blurRad="76200" dist="50800" dir="5400000" algn="tl" rotWithShape="0">
                    <a:srgbClr val="000000">
                      <a:alpha val="65000"/>
                    </a:srgbClr>
                  </a:outerShdw>
                </a:effectLst>
              </a:rPr>
              <a:t> &amp; </a:t>
            </a:r>
            <a:r>
              <a:rPr lang="en-US" sz="5400" b="1" spc="50" dirty="0" err="1" smtClean="0">
                <a:ln w="11430"/>
                <a:solidFill>
                  <a:srgbClr val="7030A0"/>
                </a:solidFill>
                <a:effectLst>
                  <a:outerShdw blurRad="76200" dist="50800" dir="5400000" algn="tl" rotWithShape="0">
                    <a:srgbClr val="000000">
                      <a:alpha val="65000"/>
                    </a:srgbClr>
                  </a:outerShdw>
                </a:effectLst>
              </a:rPr>
              <a:t>IoT</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026" name="Picture 2"/>
          <p:cNvPicPr>
            <a:picLocks noChangeAspect="1" noChangeArrowheads="1"/>
          </p:cNvPicPr>
          <p:nvPr/>
        </p:nvPicPr>
        <p:blipFill>
          <a:blip r:embed="rId2" cstate="print"/>
          <a:srcRect/>
          <a:stretch>
            <a:fillRect/>
          </a:stretch>
        </p:blipFill>
        <p:spPr bwMode="auto">
          <a:xfrm>
            <a:off x="1074738" y="1385888"/>
            <a:ext cx="9297987" cy="5229225"/>
          </a:xfrm>
          <a:prstGeom prst="rect">
            <a:avLst/>
          </a:prstGeom>
          <a:noFill/>
          <a:ln w="9525">
            <a:noFill/>
            <a:miter lim="800000"/>
            <a:headEnd/>
            <a:tailEnd/>
          </a:ln>
          <a:effectLst/>
        </p:spPr>
      </p:pic>
    </p:spTree>
    <p:extLst>
      <p:ext uri="{BB962C8B-B14F-4D97-AF65-F5344CB8AC3E}">
        <p14:creationId xmlns:p14="http://schemas.microsoft.com/office/powerpoint/2010/main" xmlns="" val="3827296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32793" y="419100"/>
            <a:ext cx="817403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Research Contributions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Box 4">
            <a:extLst>
              <a:ext uri="{FF2B5EF4-FFF2-40B4-BE49-F238E27FC236}">
                <a16:creationId xmlns:a16="http://schemas.microsoft.com/office/drawing/2014/main" xmlns="" id="{7E3887E1-7233-4173-A355-30C764DE2657}"/>
              </a:ext>
            </a:extLst>
          </p:cNvPr>
          <p:cNvSpPr txBox="1"/>
          <p:nvPr/>
        </p:nvSpPr>
        <p:spPr>
          <a:xfrm>
            <a:off x="1480499" y="1682197"/>
            <a:ext cx="9968551" cy="1323439"/>
          </a:xfrm>
          <a:prstGeom prst="rect">
            <a:avLst/>
          </a:prstGeom>
          <a:noFill/>
        </p:spPr>
        <p:txBody>
          <a:bodyPr wrap="square" rtlCol="0">
            <a:spAutoFit/>
          </a:bodyPr>
          <a:lstStyle/>
          <a:p>
            <a:r>
              <a:rPr lang="en-US" sz="2000" dirty="0" smtClean="0"/>
              <a:t>They have proposed a lightweight probabilistic consensus algorithm which can be used in the non-cooperative </a:t>
            </a:r>
            <a:r>
              <a:rPr lang="en-US" sz="2000" dirty="0" err="1" smtClean="0"/>
              <a:t>IoT</a:t>
            </a:r>
            <a:r>
              <a:rPr lang="en-US" sz="2000" dirty="0" smtClean="0"/>
              <a:t> environment. The </a:t>
            </a:r>
            <a:r>
              <a:rPr lang="en-US" sz="2000" dirty="0" err="1" smtClean="0"/>
              <a:t>PoEWAL</a:t>
            </a:r>
            <a:r>
              <a:rPr lang="en-US" sz="2000" dirty="0" smtClean="0"/>
              <a:t> consensus algorithm has less energy consumption, latency and consensus time for mining and sending transactions to other nodes.</a:t>
            </a:r>
          </a:p>
        </p:txBody>
      </p:sp>
      <p:sp>
        <p:nvSpPr>
          <p:cNvPr id="6" name="Parallelogram 15">
            <a:extLst>
              <a:ext uri="{FF2B5EF4-FFF2-40B4-BE49-F238E27FC236}">
                <a16:creationId xmlns:a16="http://schemas.microsoft.com/office/drawing/2014/main" xmlns="" id="{24ABDD0B-564D-4579-ACF2-A3B23447A0E6}"/>
              </a:ext>
            </a:extLst>
          </p:cNvPr>
          <p:cNvSpPr/>
          <p:nvPr/>
        </p:nvSpPr>
        <p:spPr>
          <a:xfrm rot="16200000">
            <a:off x="821613" y="1697282"/>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TextBox 6">
            <a:extLst>
              <a:ext uri="{FF2B5EF4-FFF2-40B4-BE49-F238E27FC236}">
                <a16:creationId xmlns:a16="http://schemas.microsoft.com/office/drawing/2014/main" xmlns="" id="{7E3887E1-7233-4173-A355-30C764DE2657}"/>
              </a:ext>
            </a:extLst>
          </p:cNvPr>
          <p:cNvSpPr txBox="1"/>
          <p:nvPr/>
        </p:nvSpPr>
        <p:spPr>
          <a:xfrm>
            <a:off x="1556699" y="3368122"/>
            <a:ext cx="9968551" cy="1631216"/>
          </a:xfrm>
          <a:prstGeom prst="rect">
            <a:avLst/>
          </a:prstGeom>
          <a:noFill/>
        </p:spPr>
        <p:txBody>
          <a:bodyPr wrap="square" rtlCol="0">
            <a:spAutoFit/>
          </a:bodyPr>
          <a:lstStyle/>
          <a:p>
            <a:r>
              <a:rPr lang="en-US" sz="2000" dirty="0" err="1" smtClean="0"/>
              <a:t>PoEWAL</a:t>
            </a:r>
            <a:r>
              <a:rPr lang="en-US" sz="2000" dirty="0" smtClean="0"/>
              <a:t> has been implemented in a simulated environment on resource-constrained devices using a </a:t>
            </a:r>
            <a:r>
              <a:rPr lang="en-US" sz="2000" dirty="0" err="1" smtClean="0"/>
              <a:t>Contiki-Cooja</a:t>
            </a:r>
            <a:r>
              <a:rPr lang="en-US" sz="2000" dirty="0" smtClean="0"/>
              <a:t> simulator to verify its resource efficiency and feasibility for </a:t>
            </a:r>
            <a:r>
              <a:rPr lang="en-US" sz="2000" dirty="0" err="1" smtClean="0"/>
              <a:t>IoT</a:t>
            </a:r>
            <a:r>
              <a:rPr lang="en-US" sz="2000" dirty="0" smtClean="0"/>
              <a:t>. The method has been benchmarked against probabilistic consensus schemes (</a:t>
            </a:r>
            <a:r>
              <a:rPr lang="en-US" sz="2000" dirty="0" err="1" smtClean="0"/>
              <a:t>PoW</a:t>
            </a:r>
            <a:r>
              <a:rPr lang="en-US" sz="2000" dirty="0" smtClean="0"/>
              <a:t>, </a:t>
            </a:r>
            <a:r>
              <a:rPr lang="en-US" sz="2000" dirty="0" err="1" smtClean="0"/>
              <a:t>PoA</a:t>
            </a:r>
            <a:r>
              <a:rPr lang="en-US" sz="2000" dirty="0" smtClean="0"/>
              <a:t>, </a:t>
            </a:r>
            <a:r>
              <a:rPr lang="en-US" sz="2000" dirty="0" err="1" smtClean="0"/>
              <a:t>Algorand</a:t>
            </a:r>
            <a:r>
              <a:rPr lang="en-US" sz="2000" dirty="0" smtClean="0"/>
              <a:t>, </a:t>
            </a:r>
            <a:r>
              <a:rPr lang="en-US" sz="2000" dirty="0" err="1" smtClean="0"/>
              <a:t>PoS</a:t>
            </a:r>
            <a:r>
              <a:rPr lang="en-US" sz="2000" dirty="0" smtClean="0"/>
              <a:t>, </a:t>
            </a:r>
            <a:r>
              <a:rPr lang="en-US" sz="2000" dirty="0" err="1" smtClean="0"/>
              <a:t>PoAu</a:t>
            </a:r>
            <a:r>
              <a:rPr lang="en-US" sz="2000" dirty="0" smtClean="0"/>
              <a:t>) for parameters like energy consumption, consensus time and latency.</a:t>
            </a:r>
            <a:endParaRPr lang="en-US" sz="2000" dirty="0"/>
          </a:p>
        </p:txBody>
      </p:sp>
      <p:sp>
        <p:nvSpPr>
          <p:cNvPr id="8" name="Parallelogram 15">
            <a:extLst>
              <a:ext uri="{FF2B5EF4-FFF2-40B4-BE49-F238E27FC236}">
                <a16:creationId xmlns:a16="http://schemas.microsoft.com/office/drawing/2014/main" xmlns="" id="{24ABDD0B-564D-4579-ACF2-A3B23447A0E6}"/>
              </a:ext>
            </a:extLst>
          </p:cNvPr>
          <p:cNvSpPr/>
          <p:nvPr/>
        </p:nvSpPr>
        <p:spPr>
          <a:xfrm rot="16200000">
            <a:off x="897813" y="3383207"/>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ectangle 116"/>
          <p:cNvSpPr/>
          <p:nvPr/>
        </p:nvSpPr>
        <p:spPr>
          <a:xfrm>
            <a:off x="704905" y="438150"/>
            <a:ext cx="8000908"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Consensus Mechanism</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3"/>
          <p:cNvSpPr/>
          <p:nvPr/>
        </p:nvSpPr>
        <p:spPr>
          <a:xfrm>
            <a:off x="1314449" y="2085112"/>
            <a:ext cx="9248775" cy="1938992"/>
          </a:xfrm>
          <a:prstGeom prst="rect">
            <a:avLst/>
          </a:prstGeom>
        </p:spPr>
        <p:txBody>
          <a:bodyPr wrap="square">
            <a:spAutoFit/>
          </a:bodyPr>
          <a:lstStyle/>
          <a:p>
            <a:r>
              <a:rPr lang="en-US" sz="2400" dirty="0" smtClean="0"/>
              <a:t>Consensus function is a mechanism that make all </a:t>
            </a:r>
            <a:r>
              <a:rPr lang="en-US" sz="2400" dirty="0" err="1" smtClean="0"/>
              <a:t>blockchain</a:t>
            </a:r>
            <a:r>
              <a:rPr lang="en-US" sz="2400" dirty="0" smtClean="0"/>
              <a:t> nodes have agreement in same message, can make sure the latest block have been added to the chain correctly, guarantee the message that stored by node was the same one and won’t happened “fork attack”, even can protect from malicious attacks.</a:t>
            </a:r>
            <a:endParaRPr lang="en-US" sz="2400" dirty="0"/>
          </a:p>
        </p:txBody>
      </p:sp>
      <p:sp>
        <p:nvSpPr>
          <p:cNvPr id="5" name="Parallelogram 15">
            <a:extLst>
              <a:ext uri="{FF2B5EF4-FFF2-40B4-BE49-F238E27FC236}">
                <a16:creationId xmlns:a16="http://schemas.microsoft.com/office/drawing/2014/main" xmlns="" id="{24ABDD0B-564D-4579-ACF2-A3B23447A0E6}"/>
              </a:ext>
            </a:extLst>
          </p:cNvPr>
          <p:cNvSpPr/>
          <p:nvPr/>
        </p:nvSpPr>
        <p:spPr>
          <a:xfrm rot="16200000">
            <a:off x="640643" y="2059234"/>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xmlns="" val="38272960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91C430F3-DBFE-4A56-98B3-667C30C0BB16}"/>
              </a:ext>
            </a:extLst>
          </p:cNvPr>
          <p:cNvSpPr/>
          <p:nvPr/>
        </p:nvSpPr>
        <p:spPr>
          <a:xfrm>
            <a:off x="0" y="0"/>
            <a:ext cx="34666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xmlns="" id="{236F66F2-BC4D-4941-B44D-B95954E6879A}"/>
              </a:ext>
            </a:extLst>
          </p:cNvPr>
          <p:cNvCxnSpPr>
            <a:cxnSpLocks/>
          </p:cNvCxnSpPr>
          <p:nvPr/>
        </p:nvCxnSpPr>
        <p:spPr>
          <a:xfrm>
            <a:off x="5537539" y="8530"/>
            <a:ext cx="0" cy="684947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408849F5-B9A5-4367-A534-2AC253F1B5F7}"/>
              </a:ext>
            </a:extLst>
          </p:cNvPr>
          <p:cNvSpPr/>
          <p:nvPr/>
        </p:nvSpPr>
        <p:spPr>
          <a:xfrm>
            <a:off x="5465531" y="1724515"/>
            <a:ext cx="144016" cy="1440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Oval 19">
            <a:extLst>
              <a:ext uri="{FF2B5EF4-FFF2-40B4-BE49-F238E27FC236}">
                <a16:creationId xmlns:a16="http://schemas.microsoft.com/office/drawing/2014/main" xmlns="" id="{E754E78F-C9E2-4B33-B462-AE3F63E0572E}"/>
              </a:ext>
            </a:extLst>
          </p:cNvPr>
          <p:cNvSpPr/>
          <p:nvPr/>
        </p:nvSpPr>
        <p:spPr>
          <a:xfrm>
            <a:off x="5465531" y="3071670"/>
            <a:ext cx="144016" cy="14401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Oval 20">
            <a:extLst>
              <a:ext uri="{FF2B5EF4-FFF2-40B4-BE49-F238E27FC236}">
                <a16:creationId xmlns:a16="http://schemas.microsoft.com/office/drawing/2014/main" xmlns="" id="{3AE3B362-E247-4767-9ABC-186AEA2B54C0}"/>
              </a:ext>
            </a:extLst>
          </p:cNvPr>
          <p:cNvSpPr/>
          <p:nvPr/>
        </p:nvSpPr>
        <p:spPr>
          <a:xfrm>
            <a:off x="5465531" y="4428350"/>
            <a:ext cx="144016" cy="1440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2" name="Oval 21">
            <a:extLst>
              <a:ext uri="{FF2B5EF4-FFF2-40B4-BE49-F238E27FC236}">
                <a16:creationId xmlns:a16="http://schemas.microsoft.com/office/drawing/2014/main" xmlns="" id="{D2C59C1B-C083-4A6F-89E5-AB08091DE4D8}"/>
              </a:ext>
            </a:extLst>
          </p:cNvPr>
          <p:cNvSpPr/>
          <p:nvPr/>
        </p:nvSpPr>
        <p:spPr>
          <a:xfrm>
            <a:off x="5446481" y="5832655"/>
            <a:ext cx="144016" cy="1440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4" name="Pentagon 9">
            <a:extLst>
              <a:ext uri="{FF2B5EF4-FFF2-40B4-BE49-F238E27FC236}">
                <a16:creationId xmlns:a16="http://schemas.microsoft.com/office/drawing/2014/main" xmlns="" id="{16A964ED-3CF4-4584-8A80-67E3B9F00342}"/>
              </a:ext>
            </a:extLst>
          </p:cNvPr>
          <p:cNvSpPr/>
          <p:nvPr/>
        </p:nvSpPr>
        <p:spPr>
          <a:xfrm>
            <a:off x="3953363" y="1554207"/>
            <a:ext cx="1410456" cy="484632"/>
          </a:xfrm>
          <a:prstGeom prst="homePlat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 name="TextBox 24">
            <a:extLst>
              <a:ext uri="{FF2B5EF4-FFF2-40B4-BE49-F238E27FC236}">
                <a16:creationId xmlns:a16="http://schemas.microsoft.com/office/drawing/2014/main" xmlns="" id="{DA772DF0-4EFE-4EDB-A0C5-9A036DFEFA88}"/>
              </a:ext>
            </a:extLst>
          </p:cNvPr>
          <p:cNvSpPr txBox="1"/>
          <p:nvPr/>
        </p:nvSpPr>
        <p:spPr>
          <a:xfrm>
            <a:off x="4097379" y="1596468"/>
            <a:ext cx="853040" cy="400110"/>
          </a:xfrm>
          <a:prstGeom prst="rect">
            <a:avLst/>
          </a:prstGeom>
          <a:noFill/>
        </p:spPr>
        <p:txBody>
          <a:bodyPr wrap="square" rtlCol="0">
            <a:spAutoFit/>
          </a:bodyPr>
          <a:lstStyle/>
          <a:p>
            <a:pPr algn="ctr"/>
            <a:r>
              <a:rPr lang="en-US" altLang="ko-KR" sz="2000" b="1" dirty="0" err="1" smtClean="0">
                <a:solidFill>
                  <a:schemeClr val="accent2"/>
                </a:solidFill>
                <a:cs typeface="Arial" pitchFamily="34" charset="0"/>
              </a:rPr>
              <a:t>PoC</a:t>
            </a:r>
            <a:endParaRPr lang="ko-KR" altLang="en-US" sz="2000" b="1" dirty="0">
              <a:solidFill>
                <a:schemeClr val="accent2"/>
              </a:solidFill>
              <a:cs typeface="Arial" pitchFamily="34" charset="0"/>
            </a:endParaRPr>
          </a:p>
        </p:txBody>
      </p:sp>
      <p:sp>
        <p:nvSpPr>
          <p:cNvPr id="26" name="Pentagon 11">
            <a:extLst>
              <a:ext uri="{FF2B5EF4-FFF2-40B4-BE49-F238E27FC236}">
                <a16:creationId xmlns:a16="http://schemas.microsoft.com/office/drawing/2014/main" xmlns="" id="{F4797709-D835-4CB3-8E9B-74BB5172BAB0}"/>
              </a:ext>
            </a:extLst>
          </p:cNvPr>
          <p:cNvSpPr/>
          <p:nvPr/>
        </p:nvSpPr>
        <p:spPr>
          <a:xfrm>
            <a:off x="3953363" y="2901362"/>
            <a:ext cx="1410456" cy="484632"/>
          </a:xfrm>
          <a:prstGeom prst="homePlat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rgbClr val="07A398"/>
              </a:solidFill>
            </a:endParaRPr>
          </a:p>
        </p:txBody>
      </p:sp>
      <p:sp>
        <p:nvSpPr>
          <p:cNvPr id="27" name="TextBox 26">
            <a:extLst>
              <a:ext uri="{FF2B5EF4-FFF2-40B4-BE49-F238E27FC236}">
                <a16:creationId xmlns:a16="http://schemas.microsoft.com/office/drawing/2014/main" xmlns="" id="{3A039387-38F7-4AD1-BF36-9BD9D1D2B4FD}"/>
              </a:ext>
            </a:extLst>
          </p:cNvPr>
          <p:cNvSpPr txBox="1"/>
          <p:nvPr/>
        </p:nvSpPr>
        <p:spPr>
          <a:xfrm>
            <a:off x="4097379" y="2943623"/>
            <a:ext cx="853040" cy="400110"/>
          </a:xfrm>
          <a:prstGeom prst="rect">
            <a:avLst/>
          </a:prstGeom>
          <a:noFill/>
        </p:spPr>
        <p:txBody>
          <a:bodyPr wrap="square" rtlCol="0">
            <a:spAutoFit/>
          </a:bodyPr>
          <a:lstStyle/>
          <a:p>
            <a:pPr algn="ctr"/>
            <a:r>
              <a:rPr lang="en-US" altLang="ko-KR" sz="2000" b="1" dirty="0" err="1" smtClean="0">
                <a:solidFill>
                  <a:schemeClr val="accent4"/>
                </a:solidFill>
                <a:cs typeface="Arial" pitchFamily="34" charset="0"/>
              </a:rPr>
              <a:t>PoS</a:t>
            </a:r>
            <a:endParaRPr lang="ko-KR" altLang="en-US" sz="2000" b="1" dirty="0">
              <a:solidFill>
                <a:schemeClr val="accent4"/>
              </a:solidFill>
              <a:cs typeface="Arial" pitchFamily="34" charset="0"/>
            </a:endParaRPr>
          </a:p>
        </p:txBody>
      </p:sp>
      <p:sp>
        <p:nvSpPr>
          <p:cNvPr id="28" name="Pentagon 13">
            <a:extLst>
              <a:ext uri="{FF2B5EF4-FFF2-40B4-BE49-F238E27FC236}">
                <a16:creationId xmlns:a16="http://schemas.microsoft.com/office/drawing/2014/main" xmlns="" id="{4FF476B8-375A-43FB-AA74-8B322C2561FA}"/>
              </a:ext>
            </a:extLst>
          </p:cNvPr>
          <p:cNvSpPr/>
          <p:nvPr/>
        </p:nvSpPr>
        <p:spPr>
          <a:xfrm>
            <a:off x="3953363" y="4258042"/>
            <a:ext cx="1410456" cy="484632"/>
          </a:xfrm>
          <a:prstGeom prst="homePlat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9" name="TextBox 28">
            <a:extLst>
              <a:ext uri="{FF2B5EF4-FFF2-40B4-BE49-F238E27FC236}">
                <a16:creationId xmlns:a16="http://schemas.microsoft.com/office/drawing/2014/main" xmlns="" id="{635AAFCD-BBA3-45FC-88AC-6235BA95AE7C}"/>
              </a:ext>
            </a:extLst>
          </p:cNvPr>
          <p:cNvSpPr txBox="1"/>
          <p:nvPr/>
        </p:nvSpPr>
        <p:spPr>
          <a:xfrm>
            <a:off x="4097379" y="4300303"/>
            <a:ext cx="853040" cy="400110"/>
          </a:xfrm>
          <a:prstGeom prst="rect">
            <a:avLst/>
          </a:prstGeom>
          <a:noFill/>
        </p:spPr>
        <p:txBody>
          <a:bodyPr wrap="square" rtlCol="0">
            <a:spAutoFit/>
          </a:bodyPr>
          <a:lstStyle/>
          <a:p>
            <a:pPr algn="ctr"/>
            <a:r>
              <a:rPr lang="en-US" altLang="ko-KR" sz="2000" b="1" dirty="0" err="1" smtClean="0">
                <a:solidFill>
                  <a:schemeClr val="accent4"/>
                </a:solidFill>
                <a:cs typeface="Arial" pitchFamily="34" charset="0"/>
              </a:rPr>
              <a:t>PoB</a:t>
            </a:r>
            <a:endParaRPr lang="ko-KR" altLang="en-US" sz="2000" b="1" dirty="0">
              <a:solidFill>
                <a:schemeClr val="accent4"/>
              </a:solidFill>
              <a:cs typeface="Arial" pitchFamily="34" charset="0"/>
            </a:endParaRPr>
          </a:p>
        </p:txBody>
      </p:sp>
      <p:sp>
        <p:nvSpPr>
          <p:cNvPr id="30" name="Pentagon 15">
            <a:extLst>
              <a:ext uri="{FF2B5EF4-FFF2-40B4-BE49-F238E27FC236}">
                <a16:creationId xmlns:a16="http://schemas.microsoft.com/office/drawing/2014/main" xmlns="" id="{61DB4F7C-4A3E-4CC7-A35B-F7405EF3E9B6}"/>
              </a:ext>
            </a:extLst>
          </p:cNvPr>
          <p:cNvSpPr/>
          <p:nvPr/>
        </p:nvSpPr>
        <p:spPr>
          <a:xfrm>
            <a:off x="3934313" y="5662347"/>
            <a:ext cx="1410456" cy="484632"/>
          </a:xfrm>
          <a:prstGeom prst="homePlat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 name="TextBox 30">
            <a:extLst>
              <a:ext uri="{FF2B5EF4-FFF2-40B4-BE49-F238E27FC236}">
                <a16:creationId xmlns:a16="http://schemas.microsoft.com/office/drawing/2014/main" xmlns="" id="{99D51500-C6D6-4AAF-9913-FECE0460B3F3}"/>
              </a:ext>
            </a:extLst>
          </p:cNvPr>
          <p:cNvSpPr txBox="1"/>
          <p:nvPr/>
        </p:nvSpPr>
        <p:spPr>
          <a:xfrm>
            <a:off x="4078329" y="5704608"/>
            <a:ext cx="853040" cy="400110"/>
          </a:xfrm>
          <a:prstGeom prst="rect">
            <a:avLst/>
          </a:prstGeom>
          <a:noFill/>
        </p:spPr>
        <p:txBody>
          <a:bodyPr wrap="square" rtlCol="0">
            <a:spAutoFit/>
          </a:bodyPr>
          <a:lstStyle/>
          <a:p>
            <a:pPr algn="ctr"/>
            <a:r>
              <a:rPr lang="en-US" altLang="ko-KR" sz="2000" b="1" dirty="0" err="1" smtClean="0">
                <a:solidFill>
                  <a:schemeClr val="accent5"/>
                </a:solidFill>
                <a:cs typeface="Arial" pitchFamily="34" charset="0"/>
              </a:rPr>
              <a:t>PoA</a:t>
            </a:r>
            <a:endParaRPr lang="ko-KR" altLang="en-US" sz="2000" b="1" dirty="0">
              <a:solidFill>
                <a:schemeClr val="accent5"/>
              </a:solidFill>
              <a:cs typeface="Arial" pitchFamily="34" charset="0"/>
            </a:endParaRPr>
          </a:p>
        </p:txBody>
      </p:sp>
      <p:sp>
        <p:nvSpPr>
          <p:cNvPr id="49" name="Title 3">
            <a:extLst>
              <a:ext uri="{FF2B5EF4-FFF2-40B4-BE49-F238E27FC236}">
                <a16:creationId xmlns:a16="http://schemas.microsoft.com/office/drawing/2014/main" xmlns="" id="{D99876DD-A312-4C15-992F-217B3CD465DC}"/>
              </a:ext>
            </a:extLst>
          </p:cNvPr>
          <p:cNvSpPr txBox="1">
            <a:spLocks/>
          </p:cNvSpPr>
          <p:nvPr/>
        </p:nvSpPr>
        <p:spPr>
          <a:xfrm>
            <a:off x="230083" y="4549843"/>
            <a:ext cx="3059113" cy="1790700"/>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800" dirty="0" smtClean="0">
                <a:solidFill>
                  <a:schemeClr val="bg1"/>
                </a:solidFill>
                <a:latin typeface="Arial Black" pitchFamily="34" charset="0"/>
              </a:rPr>
              <a:t>Related Work</a:t>
            </a:r>
            <a:endParaRPr lang="ko-KR" altLang="en-US" dirty="0">
              <a:solidFill>
                <a:schemeClr val="bg1"/>
              </a:solidFill>
              <a:latin typeface="Arial Black" pitchFamily="34" charset="0"/>
            </a:endParaRPr>
          </a:p>
        </p:txBody>
      </p:sp>
      <p:sp>
        <p:nvSpPr>
          <p:cNvPr id="50" name="Oval 4">
            <a:extLst>
              <a:ext uri="{FF2B5EF4-FFF2-40B4-BE49-F238E27FC236}">
                <a16:creationId xmlns:a16="http://schemas.microsoft.com/office/drawing/2014/main" xmlns="" id="{607179A8-3BB9-4B8C-B3B5-760E37E0D3FF}"/>
              </a:ext>
            </a:extLst>
          </p:cNvPr>
          <p:cNvSpPr/>
          <p:nvPr/>
        </p:nvSpPr>
        <p:spPr>
          <a:xfrm>
            <a:off x="5465531" y="472610"/>
            <a:ext cx="144016" cy="144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1" name="Pentagon 9">
            <a:extLst>
              <a:ext uri="{FF2B5EF4-FFF2-40B4-BE49-F238E27FC236}">
                <a16:creationId xmlns:a16="http://schemas.microsoft.com/office/drawing/2014/main" xmlns="" id="{2B8003E0-13C2-4D81-9731-98CCAD4260A7}"/>
              </a:ext>
            </a:extLst>
          </p:cNvPr>
          <p:cNvSpPr/>
          <p:nvPr/>
        </p:nvSpPr>
        <p:spPr>
          <a:xfrm>
            <a:off x="3953363" y="302302"/>
            <a:ext cx="1410456" cy="484632"/>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2" name="TextBox 51">
            <a:extLst>
              <a:ext uri="{FF2B5EF4-FFF2-40B4-BE49-F238E27FC236}">
                <a16:creationId xmlns:a16="http://schemas.microsoft.com/office/drawing/2014/main" xmlns="" id="{5E04F901-47E1-4F03-A3E3-B4211357380A}"/>
              </a:ext>
            </a:extLst>
          </p:cNvPr>
          <p:cNvSpPr txBox="1"/>
          <p:nvPr/>
        </p:nvSpPr>
        <p:spPr>
          <a:xfrm>
            <a:off x="4097379" y="344563"/>
            <a:ext cx="853040" cy="400110"/>
          </a:xfrm>
          <a:prstGeom prst="rect">
            <a:avLst/>
          </a:prstGeom>
          <a:noFill/>
        </p:spPr>
        <p:txBody>
          <a:bodyPr wrap="square" rtlCol="0">
            <a:spAutoFit/>
          </a:bodyPr>
          <a:lstStyle/>
          <a:p>
            <a:pPr algn="ctr"/>
            <a:r>
              <a:rPr lang="en-US" altLang="ko-KR" sz="2000" b="1" dirty="0" err="1" smtClean="0">
                <a:solidFill>
                  <a:schemeClr val="accent1"/>
                </a:solidFill>
                <a:cs typeface="Arial" pitchFamily="34" charset="0"/>
              </a:rPr>
              <a:t>PoW</a:t>
            </a:r>
            <a:endParaRPr lang="ko-KR" altLang="en-US" sz="2000" b="1" dirty="0">
              <a:solidFill>
                <a:schemeClr val="accent1"/>
              </a:solidFill>
              <a:cs typeface="Arial" pitchFamily="34" charset="0"/>
            </a:endParaRPr>
          </a:p>
        </p:txBody>
      </p:sp>
      <p:sp>
        <p:nvSpPr>
          <p:cNvPr id="40" name="TextBox 39">
            <a:extLst>
              <a:ext uri="{FF2B5EF4-FFF2-40B4-BE49-F238E27FC236}">
                <a16:creationId xmlns:a16="http://schemas.microsoft.com/office/drawing/2014/main" xmlns="" id="{4A297662-52A4-4DA7-BC65-40154A5C7DB8}"/>
              </a:ext>
            </a:extLst>
          </p:cNvPr>
          <p:cNvSpPr txBox="1"/>
          <p:nvPr/>
        </p:nvSpPr>
        <p:spPr>
          <a:xfrm>
            <a:off x="5768949" y="285721"/>
            <a:ext cx="5779742" cy="738664"/>
          </a:xfrm>
          <a:prstGeom prst="rect">
            <a:avLst/>
          </a:prstGeom>
          <a:noFill/>
        </p:spPr>
        <p:txBody>
          <a:bodyPr wrap="square" rtlCol="0">
            <a:spAutoFit/>
          </a:bodyPr>
          <a:lstStyle/>
          <a:p>
            <a:r>
              <a:rPr lang="en-US" altLang="ko-KR" sz="1400" dirty="0" smtClean="0">
                <a:cs typeface="Arial" pitchFamily="34" charset="0"/>
              </a:rPr>
              <a:t>Interested in Finding the number of zeroes from the hit and trial method on block hash with random nonce. The first one to find it gets to add to the ledger.</a:t>
            </a:r>
            <a:endParaRPr lang="en-US" altLang="ko-KR" sz="1400" dirty="0">
              <a:cs typeface="Arial" pitchFamily="34" charset="0"/>
            </a:endParaRPr>
          </a:p>
        </p:txBody>
      </p:sp>
      <p:sp>
        <p:nvSpPr>
          <p:cNvPr id="41" name="TextBox 40">
            <a:extLst>
              <a:ext uri="{FF2B5EF4-FFF2-40B4-BE49-F238E27FC236}">
                <a16:creationId xmlns:a16="http://schemas.microsoft.com/office/drawing/2014/main" xmlns="" id="{4A297662-52A4-4DA7-BC65-40154A5C7DB8}"/>
              </a:ext>
            </a:extLst>
          </p:cNvPr>
          <p:cNvSpPr txBox="1"/>
          <p:nvPr/>
        </p:nvSpPr>
        <p:spPr>
          <a:xfrm>
            <a:off x="5768949" y="1438246"/>
            <a:ext cx="5779742" cy="954107"/>
          </a:xfrm>
          <a:prstGeom prst="rect">
            <a:avLst/>
          </a:prstGeom>
          <a:noFill/>
        </p:spPr>
        <p:txBody>
          <a:bodyPr wrap="square" rtlCol="0">
            <a:spAutoFit/>
          </a:bodyPr>
          <a:lstStyle/>
          <a:p>
            <a:r>
              <a:rPr lang="en-US" sz="1400" dirty="0" smtClean="0"/>
              <a:t>Proof of capacity is a consensus mechanism algorithm used in </a:t>
            </a:r>
            <a:r>
              <a:rPr lang="en-US" sz="1400" b="1" dirty="0" err="1" smtClean="0"/>
              <a:t>blockchain</a:t>
            </a:r>
            <a:r>
              <a:rPr lang="en-US" sz="1400" dirty="0" smtClean="0"/>
              <a:t> that allows for mining devices in the network to use their available hard drive space to decide mining rights and validate transactions.</a:t>
            </a:r>
            <a:endParaRPr lang="en-US" altLang="ko-KR" sz="1400"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xmlns="" id="{4A297662-52A4-4DA7-BC65-40154A5C7DB8}"/>
              </a:ext>
            </a:extLst>
          </p:cNvPr>
          <p:cNvSpPr txBox="1"/>
          <p:nvPr/>
        </p:nvSpPr>
        <p:spPr>
          <a:xfrm>
            <a:off x="5768949" y="2771746"/>
            <a:ext cx="5779742" cy="738664"/>
          </a:xfrm>
          <a:prstGeom prst="rect">
            <a:avLst/>
          </a:prstGeom>
          <a:noFill/>
        </p:spPr>
        <p:txBody>
          <a:bodyPr wrap="square" rtlCol="0">
            <a:spAutoFit/>
          </a:bodyPr>
          <a:lstStyle/>
          <a:p>
            <a:r>
              <a:rPr lang="en-US" altLang="ko-KR" sz="1400" dirty="0" smtClean="0">
                <a:cs typeface="Arial" pitchFamily="34" charset="0"/>
              </a:rPr>
              <a:t>In </a:t>
            </a:r>
            <a:r>
              <a:rPr lang="en-US" altLang="ko-KR" sz="1400" dirty="0" err="1" smtClean="0">
                <a:cs typeface="Arial" pitchFamily="34" charset="0"/>
              </a:rPr>
              <a:t>PoS</a:t>
            </a:r>
            <a:r>
              <a:rPr lang="en-US" altLang="ko-KR" sz="1400" dirty="0" smtClean="0">
                <a:cs typeface="Arial" pitchFamily="34" charset="0"/>
              </a:rPr>
              <a:t>, the miner node is generated by the monetary system to mine a new block. The miner is chosen based upon the proportional stake of the miner.</a:t>
            </a:r>
            <a:endParaRPr lang="en-US" altLang="ko-KR" sz="1400" dirty="0">
              <a:cs typeface="Arial" pitchFamily="34" charset="0"/>
            </a:endParaRPr>
          </a:p>
        </p:txBody>
      </p:sp>
      <p:sp>
        <p:nvSpPr>
          <p:cNvPr id="57" name="TextBox 56">
            <a:extLst>
              <a:ext uri="{FF2B5EF4-FFF2-40B4-BE49-F238E27FC236}">
                <a16:creationId xmlns:a16="http://schemas.microsoft.com/office/drawing/2014/main" xmlns="" id="{4A297662-52A4-4DA7-BC65-40154A5C7DB8}"/>
              </a:ext>
            </a:extLst>
          </p:cNvPr>
          <p:cNvSpPr txBox="1"/>
          <p:nvPr/>
        </p:nvSpPr>
        <p:spPr>
          <a:xfrm>
            <a:off x="5768949" y="4238596"/>
            <a:ext cx="5779742" cy="523220"/>
          </a:xfrm>
          <a:prstGeom prst="rect">
            <a:avLst/>
          </a:prstGeom>
          <a:noFill/>
        </p:spPr>
        <p:txBody>
          <a:bodyPr wrap="square" rtlCol="0">
            <a:spAutoFit/>
          </a:bodyPr>
          <a:lstStyle/>
          <a:p>
            <a:r>
              <a:rPr lang="en-US" sz="1400" dirty="0" smtClean="0"/>
              <a:t>It operates on the principle of allowing miners to “</a:t>
            </a:r>
            <a:r>
              <a:rPr lang="en-US" sz="1400" b="1" dirty="0" smtClean="0"/>
              <a:t>burn</a:t>
            </a:r>
            <a:r>
              <a:rPr lang="en-US" sz="1400" dirty="0" smtClean="0"/>
              <a:t>” virtual currency tokens.</a:t>
            </a:r>
            <a:endParaRPr lang="en-US" altLang="ko-KR" sz="1400" dirty="0">
              <a:cs typeface="Arial" pitchFamily="34" charset="0"/>
            </a:endParaRPr>
          </a:p>
        </p:txBody>
      </p:sp>
      <p:sp>
        <p:nvSpPr>
          <p:cNvPr id="58" name="TextBox 57">
            <a:extLst>
              <a:ext uri="{FF2B5EF4-FFF2-40B4-BE49-F238E27FC236}">
                <a16:creationId xmlns:a16="http://schemas.microsoft.com/office/drawing/2014/main" xmlns="" id="{4A297662-52A4-4DA7-BC65-40154A5C7DB8}"/>
              </a:ext>
            </a:extLst>
          </p:cNvPr>
          <p:cNvSpPr txBox="1"/>
          <p:nvPr/>
        </p:nvSpPr>
        <p:spPr>
          <a:xfrm>
            <a:off x="5768949" y="5524471"/>
            <a:ext cx="5779742" cy="523220"/>
          </a:xfrm>
          <a:prstGeom prst="rect">
            <a:avLst/>
          </a:prstGeom>
          <a:noFill/>
        </p:spPr>
        <p:txBody>
          <a:bodyPr wrap="square" rtlCol="0">
            <a:spAutoFit/>
          </a:bodyPr>
          <a:lstStyle/>
          <a:p>
            <a:r>
              <a:rPr lang="en-US" sz="1400" dirty="0" smtClean="0"/>
              <a:t>It is used to ensure that all transactions occurring on the </a:t>
            </a:r>
            <a:r>
              <a:rPr lang="en-US" sz="1400" b="1" dirty="0" err="1" smtClean="0"/>
              <a:t>blockchain</a:t>
            </a:r>
            <a:r>
              <a:rPr lang="en-US" sz="1400" dirty="0" smtClean="0"/>
              <a:t> are genuine, as well as to ensure that all miners arrive at a consensus</a:t>
            </a:r>
            <a:endParaRPr lang="en-US" altLang="ko-KR" sz="1400" dirty="0">
              <a:cs typeface="Arial" pitchFamily="34" charset="0"/>
            </a:endParaRPr>
          </a:p>
        </p:txBody>
      </p:sp>
    </p:spTree>
    <p:extLst>
      <p:ext uri="{BB962C8B-B14F-4D97-AF65-F5344CB8AC3E}">
        <p14:creationId xmlns:p14="http://schemas.microsoft.com/office/powerpoint/2010/main" xmlns="" val="3979649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01">
      <a:dk1>
        <a:sysClr val="windowText" lastClr="000000"/>
      </a:dk1>
      <a:lt1>
        <a:sysClr val="window" lastClr="FFFFFF"/>
      </a:lt1>
      <a:dk2>
        <a:srgbClr val="44546A"/>
      </a:dk2>
      <a:lt2>
        <a:srgbClr val="E7E6E6"/>
      </a:lt2>
      <a:accent1>
        <a:srgbClr val="8AC7D3"/>
      </a:accent1>
      <a:accent2>
        <a:srgbClr val="307689"/>
      </a:accent2>
      <a:accent3>
        <a:srgbClr val="F7C76A"/>
      </a:accent3>
      <a:accent4>
        <a:srgbClr val="E93A0F"/>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4733</TotalTime>
  <Words>1334</Words>
  <Application>Microsoft Office PowerPoint</Application>
  <PresentationFormat>Custom</PresentationFormat>
  <Paragraphs>100</Paragraphs>
  <Slides>23</Slides>
  <Notes>0</Notes>
  <HiddenSlides>0</HiddenSlides>
  <MMClips>0</MMClips>
  <ScaleCrop>false</ScaleCrop>
  <HeadingPairs>
    <vt:vector size="4" baseType="variant">
      <vt:variant>
        <vt:lpstr>Theme</vt:lpstr>
      </vt:variant>
      <vt:variant>
        <vt:i4>3</vt:i4>
      </vt:variant>
      <vt:variant>
        <vt:lpstr>Slide Titles</vt:lpstr>
      </vt:variant>
      <vt:variant>
        <vt:i4>23</vt:i4>
      </vt:variant>
    </vt:vector>
  </HeadingPairs>
  <TitlesOfParts>
    <vt:vector size="26" baseType="lpstr">
      <vt:lpstr>Cover and End Slide Master</vt:lpstr>
      <vt:lpstr>Contents Slide Master</vt:lpstr>
      <vt:lpstr>Section Break Slide Master</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SHUBHAM KUMAR</cp:lastModifiedBy>
  <cp:revision>158</cp:revision>
  <dcterms:created xsi:type="dcterms:W3CDTF">2020-01-20T05:08:25Z</dcterms:created>
  <dcterms:modified xsi:type="dcterms:W3CDTF">2021-04-15T04:46:40Z</dcterms:modified>
</cp:coreProperties>
</file>