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us Jakarta Sans ExtraBold"/>
      <p:bold r:id="rId22"/>
      <p:boldItalic r:id="rId23"/>
    </p:embeddedFont>
    <p:embeddedFont>
      <p:font typeface="Plus Jakarta Sans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lus Jakarta Sans SemiBold"/>
      <p:regular r:id="rId29"/>
      <p:bold r:id="rId30"/>
      <p:italic r:id="rId31"/>
      <p:boldItalic r:id="rId32"/>
    </p:embeddedFont>
    <p:embeddedFont>
      <p:font typeface="Epilogue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51FCCF-8CF1-4F32-A917-F575EBA8CEE9}">
  <a:tblStyle styleId="{8551FCCF-8CF1-4F32-A917-F575EBA8C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font" Target="fonts/PlusJakartaSansExtraBold-bold.fntdata"/><Relationship Id="rId44" Type="http://schemas.openxmlformats.org/officeDocument/2006/relationships/font" Target="fonts/PT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PTSans-italic.fntdata"/><Relationship Id="rId24" Type="http://schemas.openxmlformats.org/officeDocument/2006/relationships/font" Target="fonts/PlusJakartaSans-regular.fntdata"/><Relationship Id="rId23" Type="http://schemas.openxmlformats.org/officeDocument/2006/relationships/font" Target="fonts/PlusJakartaSans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usJakartaSans-italic.fntdata"/><Relationship Id="rId25" Type="http://schemas.openxmlformats.org/officeDocument/2006/relationships/font" Target="fonts/PlusJakartaSans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PlusJakart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usJakarta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usJakartaSansSemiBold-italic.fntdata"/><Relationship Id="rId30" Type="http://schemas.openxmlformats.org/officeDocument/2006/relationships/font" Target="fonts/PlusJakartaSansSemiBold-bold.fntdata"/><Relationship Id="rId11" Type="http://schemas.openxmlformats.org/officeDocument/2006/relationships/slide" Target="slides/slide6.xml"/><Relationship Id="rId33" Type="http://schemas.openxmlformats.org/officeDocument/2006/relationships/font" Target="fonts/Epilogue-regular.fntdata"/><Relationship Id="rId10" Type="http://schemas.openxmlformats.org/officeDocument/2006/relationships/slide" Target="slides/slide5.xml"/><Relationship Id="rId32" Type="http://schemas.openxmlformats.org/officeDocument/2006/relationships/font" Target="fonts/PlusJakartaSan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Epilogue-italic.fntdata"/><Relationship Id="rId12" Type="http://schemas.openxmlformats.org/officeDocument/2006/relationships/slide" Target="slides/slide7.xml"/><Relationship Id="rId34" Type="http://schemas.openxmlformats.org/officeDocument/2006/relationships/font" Target="fonts/Epilogue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Epilogue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b60ab392f1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1b60ab392f1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33daa87a4d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33daa87a4d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d5260bdd8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d5260bdd8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33daa87a4d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33daa87a4d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25719" y="4458105"/>
            <a:ext cx="4030101" cy="1211247"/>
            <a:chOff x="430469" y="4172355"/>
            <a:chExt cx="4030101" cy="1211247"/>
          </a:xfrm>
        </p:grpSpPr>
        <p:grpSp>
          <p:nvGrpSpPr>
            <p:cNvPr id="10" name="Google Shape;10;p2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713250" y="539500"/>
            <a:ext cx="77175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13250" y="2415800"/>
            <a:ext cx="5329500" cy="43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24" name="Google Shape;2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950" y="160375"/>
            <a:ext cx="979675" cy="9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1"/>
          <p:cNvGrpSpPr/>
          <p:nvPr/>
        </p:nvGrpSpPr>
        <p:grpSpPr>
          <a:xfrm>
            <a:off x="-3522023" y="-1485702"/>
            <a:ext cx="14667151" cy="7539144"/>
            <a:chOff x="-3522023" y="-1485702"/>
            <a:chExt cx="14667151" cy="7539144"/>
          </a:xfrm>
        </p:grpSpPr>
        <p:grpSp>
          <p:nvGrpSpPr>
            <p:cNvPr id="259" name="Google Shape;259;p11"/>
            <p:cNvGrpSpPr/>
            <p:nvPr/>
          </p:nvGrpSpPr>
          <p:grpSpPr>
            <a:xfrm>
              <a:off x="-3522023" y="-1485702"/>
              <a:ext cx="6937187" cy="7367552"/>
              <a:chOff x="-3522023" y="-1485702"/>
              <a:chExt cx="6937187" cy="7367552"/>
            </a:xfrm>
          </p:grpSpPr>
          <p:grpSp>
            <p:nvGrpSpPr>
              <p:cNvPr id="260" name="Google Shape;260;p11"/>
              <p:cNvGrpSpPr/>
              <p:nvPr/>
            </p:nvGrpSpPr>
            <p:grpSpPr>
              <a:xfrm flipH="1" rot="-5400000">
                <a:off x="-2601713" y="-2406012"/>
                <a:ext cx="3848803" cy="5689424"/>
                <a:chOff x="939875" y="457213"/>
                <a:chExt cx="1854488" cy="2741363"/>
              </a:xfrm>
            </p:grpSpPr>
            <p:sp>
              <p:nvSpPr>
                <p:cNvPr id="261" name="Google Shape;261;p11"/>
                <p:cNvSpPr/>
                <p:nvPr/>
              </p:nvSpPr>
              <p:spPr>
                <a:xfrm>
                  <a:off x="1024475" y="516800"/>
                  <a:ext cx="1687275" cy="2628525"/>
                </a:xfrm>
                <a:custGeom>
                  <a:rect b="b" l="l" r="r" t="t"/>
                  <a:pathLst>
                    <a:path extrusionOk="0" h="105141" w="67491">
                      <a:moveTo>
                        <a:pt x="66361" y="1"/>
                      </a:moveTo>
                      <a:cubicBezTo>
                        <a:pt x="66045" y="1"/>
                        <a:pt x="65756" y="122"/>
                        <a:pt x="65539" y="320"/>
                      </a:cubicBezTo>
                      <a:cubicBezTo>
                        <a:pt x="65310" y="531"/>
                        <a:pt x="65030" y="829"/>
                        <a:pt x="65016" y="1165"/>
                      </a:cubicBezTo>
                      <a:lnTo>
                        <a:pt x="65016" y="60154"/>
                      </a:lnTo>
                      <a:cubicBezTo>
                        <a:pt x="64995" y="60635"/>
                        <a:pt x="64636" y="61430"/>
                        <a:pt x="64280" y="61756"/>
                      </a:cubicBezTo>
                      <a:lnTo>
                        <a:pt x="57761" y="67727"/>
                      </a:lnTo>
                      <a:lnTo>
                        <a:pt x="20052" y="102103"/>
                      </a:lnTo>
                      <a:cubicBezTo>
                        <a:pt x="19707" y="102417"/>
                        <a:pt x="18927" y="102705"/>
                        <a:pt x="18439" y="102705"/>
                      </a:cubicBezTo>
                      <a:cubicBezTo>
                        <a:pt x="18422" y="102705"/>
                        <a:pt x="18404" y="102705"/>
                        <a:pt x="18388" y="102704"/>
                      </a:cubicBezTo>
                      <a:lnTo>
                        <a:pt x="1" y="102704"/>
                      </a:lnTo>
                      <a:lnTo>
                        <a:pt x="1" y="105137"/>
                      </a:lnTo>
                      <a:lnTo>
                        <a:pt x="18276" y="105137"/>
                      </a:lnTo>
                      <a:cubicBezTo>
                        <a:pt x="18326" y="105139"/>
                        <a:pt x="18377" y="105140"/>
                        <a:pt x="18428" y="105140"/>
                      </a:cubicBezTo>
                      <a:cubicBezTo>
                        <a:pt x="19526" y="105140"/>
                        <a:pt x="20901" y="104624"/>
                        <a:pt x="21693" y="103903"/>
                      </a:cubicBezTo>
                      <a:lnTo>
                        <a:pt x="52378" y="75930"/>
                      </a:lnTo>
                      <a:lnTo>
                        <a:pt x="52393" y="75947"/>
                      </a:lnTo>
                      <a:lnTo>
                        <a:pt x="59470" y="69465"/>
                      </a:lnTo>
                      <a:lnTo>
                        <a:pt x="65926" y="63552"/>
                      </a:lnTo>
                      <a:cubicBezTo>
                        <a:pt x="66752" y="62794"/>
                        <a:pt x="67411" y="61379"/>
                        <a:pt x="67461" y="60260"/>
                      </a:cubicBezTo>
                      <a:lnTo>
                        <a:pt x="67461" y="1272"/>
                      </a:lnTo>
                      <a:cubicBezTo>
                        <a:pt x="67490" y="600"/>
                        <a:pt x="67086" y="31"/>
                        <a:pt x="66414" y="2"/>
                      </a:cubicBezTo>
                      <a:lnTo>
                        <a:pt x="66415" y="2"/>
                      </a:lnTo>
                      <a:cubicBezTo>
                        <a:pt x="66397" y="1"/>
                        <a:pt x="66379" y="1"/>
                        <a:pt x="663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939875" y="534400"/>
                  <a:ext cx="1830625" cy="2664175"/>
                </a:xfrm>
                <a:custGeom>
                  <a:rect b="b" l="l" r="r" t="t"/>
                  <a:pathLst>
                    <a:path extrusionOk="0" h="106567" w="73225">
                      <a:moveTo>
                        <a:pt x="72094" y="1"/>
                      </a:moveTo>
                      <a:cubicBezTo>
                        <a:pt x="71780" y="1"/>
                        <a:pt x="71491" y="122"/>
                        <a:pt x="71274" y="320"/>
                      </a:cubicBezTo>
                      <a:cubicBezTo>
                        <a:pt x="71043" y="531"/>
                        <a:pt x="70765" y="829"/>
                        <a:pt x="70750" y="1165"/>
                      </a:cubicBezTo>
                      <a:lnTo>
                        <a:pt x="70750" y="60154"/>
                      </a:lnTo>
                      <a:cubicBezTo>
                        <a:pt x="70729" y="60635"/>
                        <a:pt x="70370" y="61430"/>
                        <a:pt x="70014" y="61756"/>
                      </a:cubicBezTo>
                      <a:lnTo>
                        <a:pt x="62182" y="69154"/>
                      </a:lnTo>
                      <a:lnTo>
                        <a:pt x="24473" y="103529"/>
                      </a:lnTo>
                      <a:cubicBezTo>
                        <a:pt x="24129" y="103844"/>
                        <a:pt x="23349" y="104132"/>
                        <a:pt x="22862" y="104132"/>
                      </a:cubicBezTo>
                      <a:cubicBezTo>
                        <a:pt x="22844" y="104132"/>
                        <a:pt x="22827" y="104131"/>
                        <a:pt x="22810" y="104130"/>
                      </a:cubicBezTo>
                      <a:lnTo>
                        <a:pt x="0" y="104130"/>
                      </a:lnTo>
                      <a:lnTo>
                        <a:pt x="0" y="106563"/>
                      </a:lnTo>
                      <a:lnTo>
                        <a:pt x="22697" y="106563"/>
                      </a:lnTo>
                      <a:cubicBezTo>
                        <a:pt x="22747" y="106566"/>
                        <a:pt x="22798" y="106567"/>
                        <a:pt x="22850" y="106567"/>
                      </a:cubicBezTo>
                      <a:cubicBezTo>
                        <a:pt x="23947" y="106567"/>
                        <a:pt x="25324" y="106050"/>
                        <a:pt x="26114" y="105330"/>
                      </a:cubicBezTo>
                      <a:lnTo>
                        <a:pt x="56800" y="77356"/>
                      </a:lnTo>
                      <a:lnTo>
                        <a:pt x="56816" y="77373"/>
                      </a:lnTo>
                      <a:lnTo>
                        <a:pt x="63892" y="70892"/>
                      </a:lnTo>
                      <a:lnTo>
                        <a:pt x="71659" y="63552"/>
                      </a:lnTo>
                      <a:cubicBezTo>
                        <a:pt x="72485" y="62794"/>
                        <a:pt x="73146" y="61379"/>
                        <a:pt x="73195" y="60260"/>
                      </a:cubicBezTo>
                      <a:lnTo>
                        <a:pt x="73195" y="1272"/>
                      </a:lnTo>
                      <a:cubicBezTo>
                        <a:pt x="73225" y="600"/>
                        <a:pt x="72821" y="32"/>
                        <a:pt x="72149" y="2"/>
                      </a:cubicBezTo>
                      <a:cubicBezTo>
                        <a:pt x="72131" y="1"/>
                        <a:pt x="72112" y="1"/>
                        <a:pt x="720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272132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272132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272132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1"/>
                <p:cNvSpPr/>
                <p:nvPr/>
              </p:nvSpPr>
              <p:spPr>
                <a:xfrm>
                  <a:off x="272132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1"/>
                <p:cNvSpPr/>
                <p:nvPr/>
              </p:nvSpPr>
              <p:spPr>
                <a:xfrm>
                  <a:off x="2713282" y="20473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11"/>
                <p:cNvSpPr/>
                <p:nvPr/>
              </p:nvSpPr>
              <p:spPr>
                <a:xfrm>
                  <a:off x="266211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266211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266211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266211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2660568" y="20241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1239757" y="3148704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 rot="2759608">
                  <a:off x="2457387" y="2299952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1"/>
                <p:cNvSpPr/>
                <p:nvPr/>
              </p:nvSpPr>
              <p:spPr>
                <a:xfrm rot="2759608">
                  <a:off x="2150818" y="257770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1"/>
                <p:cNvSpPr/>
                <p:nvPr/>
              </p:nvSpPr>
              <p:spPr>
                <a:xfrm rot="2759608">
                  <a:off x="1875135" y="28344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 rot="2759608">
                  <a:off x="1529135" y="3141871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1239757" y="30922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 rot="2759608">
                  <a:off x="1499810" y="30921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 rot="2759608">
                  <a:off x="2420317" y="2256188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 rot="2759608">
                  <a:off x="2113748" y="2533940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 rot="2759608">
                  <a:off x="1838065" y="279073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2625663" y="457213"/>
                  <a:ext cx="109500" cy="109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11"/>
                <p:cNvSpPr/>
                <p:nvPr/>
              </p:nvSpPr>
              <p:spPr>
                <a:xfrm>
                  <a:off x="2643863" y="4754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1"/>
                <p:cNvSpPr/>
                <p:nvPr/>
              </p:nvSpPr>
              <p:spPr>
                <a:xfrm>
                  <a:off x="2684863" y="529116"/>
                  <a:ext cx="109500" cy="1095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>
                  <a:off x="2703063" y="547316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7" name="Google Shape;287;p11"/>
              <p:cNvGrpSpPr/>
              <p:nvPr/>
            </p:nvGrpSpPr>
            <p:grpSpPr>
              <a:xfrm flipH="1" rot="10800000">
                <a:off x="-1340511" y="3543652"/>
                <a:ext cx="4755675" cy="2338198"/>
                <a:chOff x="5910900" y="252875"/>
                <a:chExt cx="2291450" cy="1126625"/>
              </a:xfrm>
            </p:grpSpPr>
            <p:sp>
              <p:nvSpPr>
                <p:cNvPr id="288" name="Google Shape;288;p11"/>
                <p:cNvSpPr/>
                <p:nvPr/>
              </p:nvSpPr>
              <p:spPr>
                <a:xfrm>
                  <a:off x="5932300" y="277225"/>
                  <a:ext cx="2245700" cy="1077950"/>
                </a:xfrm>
                <a:custGeom>
                  <a:rect b="b" l="l" r="r" t="t"/>
                  <a:pathLst>
                    <a:path extrusionOk="0" h="43118" w="89828">
                      <a:moveTo>
                        <a:pt x="58394" y="0"/>
                      </a:moveTo>
                      <a:cubicBezTo>
                        <a:pt x="57274" y="0"/>
                        <a:pt x="55831" y="598"/>
                        <a:pt x="55038" y="1390"/>
                      </a:cubicBezTo>
                      <a:lnTo>
                        <a:pt x="35308" y="21121"/>
                      </a:lnTo>
                      <a:cubicBezTo>
                        <a:pt x="34966" y="21462"/>
                        <a:pt x="34157" y="21798"/>
                        <a:pt x="33674" y="21798"/>
                      </a:cubicBezTo>
                      <a:lnTo>
                        <a:pt x="21682" y="21798"/>
                      </a:lnTo>
                      <a:cubicBezTo>
                        <a:pt x="20561" y="21798"/>
                        <a:pt x="19119" y="22395"/>
                        <a:pt x="18327" y="23188"/>
                      </a:cubicBezTo>
                      <a:lnTo>
                        <a:pt x="477" y="41038"/>
                      </a:lnTo>
                      <a:cubicBezTo>
                        <a:pt x="1" y="41514"/>
                        <a:pt x="1" y="42286"/>
                        <a:pt x="477" y="42760"/>
                      </a:cubicBezTo>
                      <a:cubicBezTo>
                        <a:pt x="714" y="42999"/>
                        <a:pt x="1026" y="43117"/>
                        <a:pt x="1337" y="43117"/>
                      </a:cubicBezTo>
                      <a:cubicBezTo>
                        <a:pt x="1649" y="43117"/>
                        <a:pt x="1960" y="42999"/>
                        <a:pt x="2199" y="42760"/>
                      </a:cubicBezTo>
                      <a:lnTo>
                        <a:pt x="20049" y="24910"/>
                      </a:lnTo>
                      <a:cubicBezTo>
                        <a:pt x="20390" y="24568"/>
                        <a:pt x="21199" y="24233"/>
                        <a:pt x="21682" y="24233"/>
                      </a:cubicBezTo>
                      <a:lnTo>
                        <a:pt x="33674" y="24233"/>
                      </a:lnTo>
                      <a:cubicBezTo>
                        <a:pt x="34795" y="24233"/>
                        <a:pt x="36237" y="23636"/>
                        <a:pt x="37030" y="22843"/>
                      </a:cubicBezTo>
                      <a:lnTo>
                        <a:pt x="56760" y="3113"/>
                      </a:lnTo>
                      <a:cubicBezTo>
                        <a:pt x="57101" y="2771"/>
                        <a:pt x="57911" y="2436"/>
                        <a:pt x="58394" y="2436"/>
                      </a:cubicBezTo>
                      <a:lnTo>
                        <a:pt x="88610" y="2436"/>
                      </a:lnTo>
                      <a:cubicBezTo>
                        <a:pt x="89282" y="2436"/>
                        <a:pt x="89827" y="1891"/>
                        <a:pt x="89827" y="1218"/>
                      </a:cubicBezTo>
                      <a:cubicBezTo>
                        <a:pt x="89827" y="546"/>
                        <a:pt x="89282" y="0"/>
                        <a:pt x="886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1"/>
                <p:cNvSpPr/>
                <p:nvPr/>
              </p:nvSpPr>
              <p:spPr>
                <a:xfrm>
                  <a:off x="5910900" y="1269900"/>
                  <a:ext cx="109650" cy="109600"/>
                </a:xfrm>
                <a:custGeom>
                  <a:rect b="b" l="l" r="r" t="t"/>
                  <a:pathLst>
                    <a:path extrusionOk="0" h="4384" w="4386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8092725" y="252875"/>
                  <a:ext cx="109625" cy="109600"/>
                </a:xfrm>
                <a:custGeom>
                  <a:rect b="b" l="l" r="r" t="t"/>
                  <a:pathLst>
                    <a:path extrusionOk="0" h="4384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11"/>
                <p:cNvSpPr/>
                <p:nvPr/>
              </p:nvSpPr>
              <p:spPr>
                <a:xfrm>
                  <a:off x="7503975" y="28940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7818288" y="289388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7027475" y="5999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11"/>
                <p:cNvSpPr/>
                <p:nvPr/>
              </p:nvSpPr>
              <p:spPr>
                <a:xfrm>
                  <a:off x="6514800" y="83530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11"/>
                <p:cNvSpPr/>
                <p:nvPr/>
              </p:nvSpPr>
              <p:spPr>
                <a:xfrm>
                  <a:off x="6246575" y="10028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1"/>
                <p:cNvSpPr/>
                <p:nvPr/>
              </p:nvSpPr>
              <p:spPr>
                <a:xfrm>
                  <a:off x="7223725" y="4059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3" y="1135"/>
                        <a:pt x="1463" y="732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>
                  <a:off x="6841550" y="779650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1"/>
                <p:cNvSpPr/>
                <p:nvPr/>
              </p:nvSpPr>
              <p:spPr>
                <a:xfrm>
                  <a:off x="5929113" y="12881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1"/>
                <p:cNvSpPr/>
                <p:nvPr/>
              </p:nvSpPr>
              <p:spPr>
                <a:xfrm>
                  <a:off x="6075125" y="117737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11"/>
                <p:cNvSpPr/>
                <p:nvPr/>
              </p:nvSpPr>
              <p:spPr>
                <a:xfrm>
                  <a:off x="8110925" y="2710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1" name="Google Shape;301;p11"/>
            <p:cNvGrpSpPr/>
            <p:nvPr/>
          </p:nvGrpSpPr>
          <p:grpSpPr>
            <a:xfrm flipH="1" rot="5130056">
              <a:off x="7233612" y="1937315"/>
              <a:ext cx="1358242" cy="6377897"/>
              <a:chOff x="4851025" y="424250"/>
              <a:chExt cx="654450" cy="3073100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" name="Google Shape;319;p11"/>
          <p:cNvSpPr txBox="1"/>
          <p:nvPr>
            <p:ph hasCustomPrompt="1" type="title"/>
          </p:nvPr>
        </p:nvSpPr>
        <p:spPr>
          <a:xfrm>
            <a:off x="3675166" y="539500"/>
            <a:ext cx="4755600" cy="123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b="1" sz="77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0" name="Google Shape;320;p11"/>
          <p:cNvSpPr txBox="1"/>
          <p:nvPr>
            <p:ph idx="1" type="subTitle"/>
          </p:nvPr>
        </p:nvSpPr>
        <p:spPr>
          <a:xfrm>
            <a:off x="3675166" y="1847674"/>
            <a:ext cx="4755600" cy="42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/>
          <p:nvPr>
            <p:ph type="title"/>
          </p:nvPr>
        </p:nvSpPr>
        <p:spPr>
          <a:xfrm>
            <a:off x="720000" y="539500"/>
            <a:ext cx="2543100" cy="11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4" name="Google Shape;324;p13"/>
          <p:cNvGrpSpPr/>
          <p:nvPr/>
        </p:nvGrpSpPr>
        <p:grpSpPr>
          <a:xfrm>
            <a:off x="-1053680" y="-3611995"/>
            <a:ext cx="10943305" cy="9415649"/>
            <a:chOff x="-1053680" y="-3611995"/>
            <a:chExt cx="10943305" cy="9415649"/>
          </a:xfrm>
        </p:grpSpPr>
        <p:grpSp>
          <p:nvGrpSpPr>
            <p:cNvPr id="325" name="Google Shape;325;p13"/>
            <p:cNvGrpSpPr/>
            <p:nvPr/>
          </p:nvGrpSpPr>
          <p:grpSpPr>
            <a:xfrm flipH="1" rot="10800000">
              <a:off x="7703606" y="-3611995"/>
              <a:ext cx="2186019" cy="4663683"/>
              <a:chOff x="3061750" y="2798625"/>
              <a:chExt cx="1053300" cy="2247125"/>
            </a:xfrm>
          </p:grpSpPr>
          <p:grpSp>
            <p:nvGrpSpPr>
              <p:cNvPr id="326" name="Google Shape;326;p13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3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13"/>
            <p:cNvGrpSpPr/>
            <p:nvPr/>
          </p:nvGrpSpPr>
          <p:grpSpPr>
            <a:xfrm rot="-10532546">
              <a:off x="-807889" y="-617324"/>
              <a:ext cx="1358231" cy="6377843"/>
              <a:chOff x="4851025" y="424250"/>
              <a:chExt cx="654450" cy="3073100"/>
            </a:xfrm>
          </p:grpSpPr>
          <p:sp>
            <p:nvSpPr>
              <p:cNvPr id="346" name="Google Shape;346;p13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5" name="Google Shape;365;p14"/>
          <p:cNvGrpSpPr/>
          <p:nvPr/>
        </p:nvGrpSpPr>
        <p:grpSpPr>
          <a:xfrm>
            <a:off x="-1934777" y="-2221538"/>
            <a:ext cx="10950129" cy="7893752"/>
            <a:chOff x="-1934777" y="-2221538"/>
            <a:chExt cx="10950129" cy="7893752"/>
          </a:xfrm>
        </p:grpSpPr>
        <p:grpSp>
          <p:nvGrpSpPr>
            <p:cNvPr id="366" name="Google Shape;366;p14"/>
            <p:cNvGrpSpPr/>
            <p:nvPr/>
          </p:nvGrpSpPr>
          <p:grpSpPr>
            <a:xfrm rot="5400000">
              <a:off x="5468416" y="-1012799"/>
              <a:ext cx="4755675" cy="2338198"/>
              <a:chOff x="5910900" y="252875"/>
              <a:chExt cx="2291450" cy="1126625"/>
            </a:xfrm>
          </p:grpSpPr>
          <p:sp>
            <p:nvSpPr>
              <p:cNvPr id="367" name="Google Shape;367;p14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4"/>
            <p:cNvGrpSpPr/>
            <p:nvPr/>
          </p:nvGrpSpPr>
          <p:grpSpPr>
            <a:xfrm flipH="1" rot="10800000">
              <a:off x="-1934777" y="917420"/>
              <a:ext cx="4482760" cy="4754793"/>
              <a:chOff x="4204225" y="2144350"/>
              <a:chExt cx="2159950" cy="2291025"/>
            </a:xfrm>
          </p:grpSpPr>
          <p:sp>
            <p:nvSpPr>
              <p:cNvPr id="381" name="Google Shape;381;p14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15"/>
          <p:cNvGrpSpPr/>
          <p:nvPr/>
        </p:nvGrpSpPr>
        <p:grpSpPr>
          <a:xfrm>
            <a:off x="506669" y="4553355"/>
            <a:ext cx="4030101" cy="1211247"/>
            <a:chOff x="430469" y="4172355"/>
            <a:chExt cx="4030101" cy="1211247"/>
          </a:xfrm>
        </p:grpSpPr>
        <p:grpSp>
          <p:nvGrpSpPr>
            <p:cNvPr id="401" name="Google Shape;401;p15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402" name="Google Shape;402;p15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15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15"/>
          <p:cNvSpPr txBox="1"/>
          <p:nvPr>
            <p:ph type="title"/>
          </p:nvPr>
        </p:nvSpPr>
        <p:spPr>
          <a:xfrm>
            <a:off x="720000" y="539500"/>
            <a:ext cx="26754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4" name="Google Shape;414;p15"/>
          <p:cNvSpPr txBox="1"/>
          <p:nvPr>
            <p:ph idx="1" type="subTitle"/>
          </p:nvPr>
        </p:nvSpPr>
        <p:spPr>
          <a:xfrm flipH="1">
            <a:off x="3436200" y="1271869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5" name="Google Shape;415;p15"/>
          <p:cNvSpPr txBox="1"/>
          <p:nvPr>
            <p:ph idx="2" type="subTitle"/>
          </p:nvPr>
        </p:nvSpPr>
        <p:spPr>
          <a:xfrm>
            <a:off x="6203725" y="2221498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6" name="Google Shape;416;p15"/>
          <p:cNvSpPr txBox="1"/>
          <p:nvPr>
            <p:ph idx="3" type="subTitle"/>
          </p:nvPr>
        </p:nvSpPr>
        <p:spPr>
          <a:xfrm flipH="1">
            <a:off x="2657750" y="3171126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7" name="Google Shape;417;p15"/>
          <p:cNvSpPr txBox="1"/>
          <p:nvPr>
            <p:ph idx="4" type="subTitle"/>
          </p:nvPr>
        </p:nvSpPr>
        <p:spPr>
          <a:xfrm>
            <a:off x="5425950" y="4120750"/>
            <a:ext cx="2186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8" name="Google Shape;418;p15"/>
          <p:cNvSpPr txBox="1"/>
          <p:nvPr>
            <p:ph hasCustomPrompt="1" idx="5" type="title"/>
          </p:nvPr>
        </p:nvSpPr>
        <p:spPr>
          <a:xfrm flipH="1">
            <a:off x="5080808" y="545940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15"/>
          <p:cNvSpPr txBox="1"/>
          <p:nvPr>
            <p:ph hasCustomPrompt="1" idx="6" type="title"/>
          </p:nvPr>
        </p:nvSpPr>
        <p:spPr>
          <a:xfrm flipH="1">
            <a:off x="4302361" y="2453554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15"/>
          <p:cNvSpPr txBox="1"/>
          <p:nvPr>
            <p:ph hasCustomPrompt="1" idx="7" type="title"/>
          </p:nvPr>
        </p:nvSpPr>
        <p:spPr>
          <a:xfrm>
            <a:off x="6203718" y="1499747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15"/>
          <p:cNvSpPr txBox="1"/>
          <p:nvPr>
            <p:ph hasCustomPrompt="1" idx="8" type="title"/>
          </p:nvPr>
        </p:nvSpPr>
        <p:spPr>
          <a:xfrm>
            <a:off x="5423183" y="3407361"/>
            <a:ext cx="5415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15"/>
          <p:cNvSpPr txBox="1"/>
          <p:nvPr>
            <p:ph idx="9" type="subTitle"/>
          </p:nvPr>
        </p:nvSpPr>
        <p:spPr>
          <a:xfrm flipH="1">
            <a:off x="3436200" y="890875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15"/>
          <p:cNvSpPr txBox="1"/>
          <p:nvPr>
            <p:ph idx="13" type="subTitle"/>
          </p:nvPr>
        </p:nvSpPr>
        <p:spPr>
          <a:xfrm>
            <a:off x="6203731" y="1840500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14" type="subTitle"/>
          </p:nvPr>
        </p:nvSpPr>
        <p:spPr>
          <a:xfrm flipH="1">
            <a:off x="2657740" y="2790125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15"/>
          <p:cNvSpPr txBox="1"/>
          <p:nvPr>
            <p:ph idx="15" type="subTitle"/>
          </p:nvPr>
        </p:nvSpPr>
        <p:spPr>
          <a:xfrm>
            <a:off x="5423175" y="3739750"/>
            <a:ext cx="218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"/>
          <p:cNvSpPr txBox="1"/>
          <p:nvPr>
            <p:ph type="title"/>
          </p:nvPr>
        </p:nvSpPr>
        <p:spPr>
          <a:xfrm>
            <a:off x="4964050" y="2816725"/>
            <a:ext cx="34662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8" name="Google Shape;428;p16"/>
          <p:cNvSpPr txBox="1"/>
          <p:nvPr>
            <p:ph idx="1" type="subTitle"/>
          </p:nvPr>
        </p:nvSpPr>
        <p:spPr>
          <a:xfrm>
            <a:off x="713900" y="1080785"/>
            <a:ext cx="7716900" cy="16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29" name="Google Shape;429;p16"/>
          <p:cNvGrpSpPr/>
          <p:nvPr/>
        </p:nvGrpSpPr>
        <p:grpSpPr>
          <a:xfrm>
            <a:off x="-3365717" y="303959"/>
            <a:ext cx="6544357" cy="5725450"/>
            <a:chOff x="-3365717" y="303959"/>
            <a:chExt cx="6544357" cy="5725450"/>
          </a:xfrm>
        </p:grpSpPr>
        <p:grpSp>
          <p:nvGrpSpPr>
            <p:cNvPr id="430" name="Google Shape;430;p16"/>
            <p:cNvGrpSpPr/>
            <p:nvPr/>
          </p:nvGrpSpPr>
          <p:grpSpPr>
            <a:xfrm flipH="1" rot="10800000">
              <a:off x="-1304121" y="1064076"/>
              <a:ext cx="4482760" cy="4754793"/>
              <a:chOff x="4204225" y="2144350"/>
              <a:chExt cx="2159950" cy="2291025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16"/>
            <p:cNvGrpSpPr/>
            <p:nvPr/>
          </p:nvGrpSpPr>
          <p:grpSpPr>
            <a:xfrm rot="5675928">
              <a:off x="-811723" y="1907869"/>
              <a:ext cx="1358233" cy="6377855"/>
              <a:chOff x="4851025" y="424250"/>
              <a:chExt cx="654450" cy="3073100"/>
            </a:xfrm>
          </p:grpSpPr>
          <p:sp>
            <p:nvSpPr>
              <p:cNvPr id="450" name="Google Shape;450;p1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16"/>
            <p:cNvGrpSpPr/>
            <p:nvPr/>
          </p:nvGrpSpPr>
          <p:grpSpPr>
            <a:xfrm>
              <a:off x="-638282" y="303959"/>
              <a:ext cx="2186019" cy="4663683"/>
              <a:chOff x="3061750" y="2798625"/>
              <a:chExt cx="1053300" cy="2247125"/>
            </a:xfrm>
          </p:grpSpPr>
          <p:grpSp>
            <p:nvGrpSpPr>
              <p:cNvPr id="468" name="Google Shape;468;p16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69" name="Google Shape;469;p16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4" name="Google Shape;484;p16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7"/>
          <p:cNvGrpSpPr/>
          <p:nvPr/>
        </p:nvGrpSpPr>
        <p:grpSpPr>
          <a:xfrm>
            <a:off x="-3059374" y="393200"/>
            <a:ext cx="8206993" cy="5689424"/>
            <a:chOff x="-3059374" y="393200"/>
            <a:chExt cx="8206993" cy="5689424"/>
          </a:xfrm>
        </p:grpSpPr>
        <p:grpSp>
          <p:nvGrpSpPr>
            <p:cNvPr id="489" name="Google Shape;489;p17"/>
            <p:cNvGrpSpPr/>
            <p:nvPr/>
          </p:nvGrpSpPr>
          <p:grpSpPr>
            <a:xfrm flipH="1" rot="10800000">
              <a:off x="-3059374" y="393200"/>
              <a:ext cx="3848803" cy="5689424"/>
              <a:chOff x="939875" y="457213"/>
              <a:chExt cx="1854488" cy="2741363"/>
            </a:xfrm>
          </p:grpSpPr>
          <p:sp>
            <p:nvSpPr>
              <p:cNvPr id="490" name="Google Shape;490;p17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17"/>
            <p:cNvGrpSpPr/>
            <p:nvPr/>
          </p:nvGrpSpPr>
          <p:grpSpPr>
            <a:xfrm rot="-5400000">
              <a:off x="1429856" y="2001111"/>
              <a:ext cx="2372980" cy="5062548"/>
              <a:chOff x="3061750" y="2798625"/>
              <a:chExt cx="1053300" cy="2247125"/>
            </a:xfrm>
          </p:grpSpPr>
          <p:grpSp>
            <p:nvGrpSpPr>
              <p:cNvPr id="517" name="Google Shape;517;p1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518" name="Google Shape;518;p1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" name="Google Shape;533;p1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17"/>
          <p:cNvSpPr/>
          <p:nvPr>
            <p:ph idx="2" type="pic"/>
          </p:nvPr>
        </p:nvSpPr>
        <p:spPr>
          <a:xfrm flipH="1">
            <a:off x="5144389" y="911550"/>
            <a:ext cx="3082500" cy="33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7" name="Google Shape;537;p17"/>
          <p:cNvSpPr txBox="1"/>
          <p:nvPr>
            <p:ph type="title"/>
          </p:nvPr>
        </p:nvSpPr>
        <p:spPr>
          <a:xfrm>
            <a:off x="1313925" y="984900"/>
            <a:ext cx="2948100" cy="22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17"/>
          <p:cNvSpPr txBox="1"/>
          <p:nvPr>
            <p:ph idx="1" type="subTitle"/>
          </p:nvPr>
        </p:nvSpPr>
        <p:spPr>
          <a:xfrm>
            <a:off x="1313925" y="3194100"/>
            <a:ext cx="29481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8"/>
          <p:cNvGrpSpPr/>
          <p:nvPr/>
        </p:nvGrpSpPr>
        <p:grpSpPr>
          <a:xfrm>
            <a:off x="-2906366" y="-2813400"/>
            <a:ext cx="15360078" cy="8980821"/>
            <a:chOff x="-2906366" y="-2813400"/>
            <a:chExt cx="15360078" cy="8980821"/>
          </a:xfrm>
        </p:grpSpPr>
        <p:grpSp>
          <p:nvGrpSpPr>
            <p:cNvPr id="541" name="Google Shape;541;p18"/>
            <p:cNvGrpSpPr/>
            <p:nvPr/>
          </p:nvGrpSpPr>
          <p:grpSpPr>
            <a:xfrm rot="5400000">
              <a:off x="7684598" y="-3733711"/>
              <a:ext cx="3848803" cy="5689424"/>
              <a:chOff x="939875" y="457213"/>
              <a:chExt cx="1854488" cy="2741363"/>
            </a:xfrm>
          </p:grpSpPr>
          <p:sp>
            <p:nvSpPr>
              <p:cNvPr id="542" name="Google Shape;542;p18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rot="5604526">
              <a:off x="-361830" y="2110985"/>
              <a:ext cx="1358227" cy="6377825"/>
              <a:chOff x="4851025" y="424250"/>
              <a:chExt cx="654450" cy="3073100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6" name="Google Shape;586;p18"/>
          <p:cNvSpPr txBox="1"/>
          <p:nvPr>
            <p:ph type="title"/>
          </p:nvPr>
        </p:nvSpPr>
        <p:spPr>
          <a:xfrm>
            <a:off x="713225" y="539500"/>
            <a:ext cx="27375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7" name="Google Shape;587;p18"/>
          <p:cNvSpPr txBox="1"/>
          <p:nvPr>
            <p:ph idx="1" type="subTitle"/>
          </p:nvPr>
        </p:nvSpPr>
        <p:spPr>
          <a:xfrm>
            <a:off x="713225" y="1772525"/>
            <a:ext cx="2737500" cy="11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-1863298" y="-2716693"/>
            <a:ext cx="11778583" cy="9289578"/>
            <a:chOff x="-1863298" y="-2716693"/>
            <a:chExt cx="11778583" cy="9289578"/>
          </a:xfrm>
        </p:grpSpPr>
        <p:grpSp>
          <p:nvGrpSpPr>
            <p:cNvPr id="590" name="Google Shape;590;p19"/>
            <p:cNvGrpSpPr/>
            <p:nvPr/>
          </p:nvGrpSpPr>
          <p:grpSpPr>
            <a:xfrm rot="10800000">
              <a:off x="202894" y="-1810398"/>
              <a:ext cx="3848803" cy="5689424"/>
              <a:chOff x="939875" y="457213"/>
              <a:chExt cx="1854488" cy="2741363"/>
            </a:xfrm>
          </p:grpSpPr>
          <p:sp>
            <p:nvSpPr>
              <p:cNvPr id="591" name="Google Shape;591;p19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rect b="b" l="l" r="r" t="t"/>
                <a:pathLst>
                  <a:path extrusionOk="0" h="105141" w="67491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rect b="b" l="l" r="r" t="t"/>
                <a:pathLst>
                  <a:path extrusionOk="0" h="106567" w="73225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19"/>
            <p:cNvGrpSpPr/>
            <p:nvPr/>
          </p:nvGrpSpPr>
          <p:grpSpPr>
            <a:xfrm rot="204526">
              <a:off x="8368648" y="-617165"/>
              <a:ext cx="1358227" cy="6377825"/>
              <a:chOff x="4851025" y="424250"/>
              <a:chExt cx="654450" cy="3073100"/>
            </a:xfrm>
          </p:grpSpPr>
          <p:sp>
            <p:nvSpPr>
              <p:cNvPr id="618" name="Google Shape;618;p19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19"/>
            <p:cNvGrpSpPr/>
            <p:nvPr/>
          </p:nvGrpSpPr>
          <p:grpSpPr>
            <a:xfrm rot="10800000">
              <a:off x="-1772833" y="-2716693"/>
              <a:ext cx="4482760" cy="4754793"/>
              <a:chOff x="4204225" y="2144350"/>
              <a:chExt cx="2159950" cy="2291025"/>
            </a:xfrm>
          </p:grpSpPr>
          <p:sp>
            <p:nvSpPr>
              <p:cNvPr id="636" name="Google Shape;636;p19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19"/>
            <p:cNvGrpSpPr/>
            <p:nvPr/>
          </p:nvGrpSpPr>
          <p:grpSpPr>
            <a:xfrm rot="5400000">
              <a:off x="-624466" y="3148034"/>
              <a:ext cx="2186019" cy="4663683"/>
              <a:chOff x="3061750" y="2798625"/>
              <a:chExt cx="1053300" cy="2247125"/>
            </a:xfrm>
          </p:grpSpPr>
          <p:grpSp>
            <p:nvGrpSpPr>
              <p:cNvPr id="655" name="Google Shape;655;p19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656" name="Google Shape;656;p19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9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9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9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9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19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19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1" name="Google Shape;671;p19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4" name="Google Shape;674;p19"/>
          <p:cNvSpPr txBox="1"/>
          <p:nvPr>
            <p:ph type="title"/>
          </p:nvPr>
        </p:nvSpPr>
        <p:spPr>
          <a:xfrm>
            <a:off x="3447900" y="539500"/>
            <a:ext cx="4808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5" name="Google Shape;675;p19"/>
          <p:cNvSpPr txBox="1"/>
          <p:nvPr>
            <p:ph idx="1" type="subTitle"/>
          </p:nvPr>
        </p:nvSpPr>
        <p:spPr>
          <a:xfrm>
            <a:off x="2966275" y="1221750"/>
            <a:ext cx="52899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0"/>
          <p:cNvSpPr txBox="1"/>
          <p:nvPr>
            <p:ph type="title"/>
          </p:nvPr>
        </p:nvSpPr>
        <p:spPr>
          <a:xfrm>
            <a:off x="720000" y="539500"/>
            <a:ext cx="31539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8" name="Google Shape;678;p20"/>
          <p:cNvSpPr txBox="1"/>
          <p:nvPr>
            <p:ph idx="1" type="subTitle"/>
          </p:nvPr>
        </p:nvSpPr>
        <p:spPr>
          <a:xfrm>
            <a:off x="1883585" y="2587977"/>
            <a:ext cx="19923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79" name="Google Shape;679;p20"/>
          <p:cNvSpPr txBox="1"/>
          <p:nvPr>
            <p:ph idx="2" type="subTitle"/>
          </p:nvPr>
        </p:nvSpPr>
        <p:spPr>
          <a:xfrm>
            <a:off x="5796849" y="4061276"/>
            <a:ext cx="19923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680" name="Google Shape;680;p20"/>
          <p:cNvSpPr txBox="1"/>
          <p:nvPr>
            <p:ph idx="3" type="subTitle"/>
          </p:nvPr>
        </p:nvSpPr>
        <p:spPr>
          <a:xfrm>
            <a:off x="1883584" y="2246700"/>
            <a:ext cx="1992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20"/>
          <p:cNvSpPr txBox="1"/>
          <p:nvPr>
            <p:ph idx="4" type="subTitle"/>
          </p:nvPr>
        </p:nvSpPr>
        <p:spPr>
          <a:xfrm>
            <a:off x="5796849" y="3720000"/>
            <a:ext cx="19923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82" name="Google Shape;682;p20"/>
          <p:cNvGrpSpPr/>
          <p:nvPr/>
        </p:nvGrpSpPr>
        <p:grpSpPr>
          <a:xfrm>
            <a:off x="-1983976" y="-2958395"/>
            <a:ext cx="11811362" cy="8623459"/>
            <a:chOff x="-1983976" y="-2958395"/>
            <a:chExt cx="11811362" cy="8623459"/>
          </a:xfrm>
        </p:grpSpPr>
        <p:grpSp>
          <p:nvGrpSpPr>
            <p:cNvPr id="683" name="Google Shape;683;p20"/>
            <p:cNvGrpSpPr/>
            <p:nvPr/>
          </p:nvGrpSpPr>
          <p:grpSpPr>
            <a:xfrm flipH="1" rot="10800000">
              <a:off x="7641367" y="-2958395"/>
              <a:ext cx="2186019" cy="4663683"/>
              <a:chOff x="3061750" y="2798625"/>
              <a:chExt cx="1053300" cy="2247125"/>
            </a:xfrm>
          </p:grpSpPr>
          <p:grpSp>
            <p:nvGrpSpPr>
              <p:cNvPr id="684" name="Google Shape;684;p20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685" name="Google Shape;685;p20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0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0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0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0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0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0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0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0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0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0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0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0" name="Google Shape;700;p20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20"/>
            <p:cNvGrpSpPr/>
            <p:nvPr/>
          </p:nvGrpSpPr>
          <p:grpSpPr>
            <a:xfrm flipH="1" rot="10800000">
              <a:off x="-1983976" y="910271"/>
              <a:ext cx="4482760" cy="4754793"/>
              <a:chOff x="4204225" y="2144350"/>
              <a:chExt cx="2159950" cy="2291025"/>
            </a:xfrm>
          </p:grpSpPr>
          <p:sp>
            <p:nvSpPr>
              <p:cNvPr id="704" name="Google Shape;704;p20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 flipH="1">
            <a:off x="3855175" y="3138636"/>
            <a:ext cx="45756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855175" y="2269175"/>
            <a:ext cx="1180800" cy="86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 flipH="1">
            <a:off x="3855175" y="4174786"/>
            <a:ext cx="4575600" cy="43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21"/>
          <p:cNvGrpSpPr/>
          <p:nvPr/>
        </p:nvGrpSpPr>
        <p:grpSpPr>
          <a:xfrm>
            <a:off x="-3358617" y="-151795"/>
            <a:ext cx="6466222" cy="6259329"/>
            <a:chOff x="-3358617" y="-151795"/>
            <a:chExt cx="6466222" cy="6259329"/>
          </a:xfrm>
        </p:grpSpPr>
        <p:grpSp>
          <p:nvGrpSpPr>
            <p:cNvPr id="724" name="Google Shape;724;p21"/>
            <p:cNvGrpSpPr/>
            <p:nvPr/>
          </p:nvGrpSpPr>
          <p:grpSpPr>
            <a:xfrm rot="5675928">
              <a:off x="-804623" y="1985994"/>
              <a:ext cx="1358233" cy="6377855"/>
              <a:chOff x="4851025" y="424250"/>
              <a:chExt cx="654450" cy="3073100"/>
            </a:xfrm>
          </p:grpSpPr>
          <p:sp>
            <p:nvSpPr>
              <p:cNvPr id="725" name="Google Shape;725;p2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-327715" y="-151795"/>
              <a:ext cx="2186019" cy="4663683"/>
              <a:chOff x="3061750" y="2798625"/>
              <a:chExt cx="1053300" cy="2247125"/>
            </a:xfrm>
          </p:grpSpPr>
          <p:grpSp>
            <p:nvGrpSpPr>
              <p:cNvPr id="743" name="Google Shape;743;p21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744" name="Google Shape;744;p21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1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1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1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1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9" name="Google Shape;759;p21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2" name="Google Shape;762;p21"/>
          <p:cNvSpPr txBox="1"/>
          <p:nvPr>
            <p:ph type="title"/>
          </p:nvPr>
        </p:nvSpPr>
        <p:spPr>
          <a:xfrm>
            <a:off x="720000" y="539500"/>
            <a:ext cx="26040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3" name="Google Shape;763;p21"/>
          <p:cNvSpPr txBox="1"/>
          <p:nvPr>
            <p:ph idx="1" type="subTitle"/>
          </p:nvPr>
        </p:nvSpPr>
        <p:spPr>
          <a:xfrm>
            <a:off x="4477050" y="967409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4" name="Google Shape;764;p21"/>
          <p:cNvSpPr txBox="1"/>
          <p:nvPr>
            <p:ph idx="2" type="subTitle"/>
          </p:nvPr>
        </p:nvSpPr>
        <p:spPr>
          <a:xfrm>
            <a:off x="4947630" y="2447100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5" name="Google Shape;765;p21"/>
          <p:cNvSpPr txBox="1"/>
          <p:nvPr>
            <p:ph idx="3" type="subTitle"/>
          </p:nvPr>
        </p:nvSpPr>
        <p:spPr>
          <a:xfrm>
            <a:off x="5753902" y="3926792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66" name="Google Shape;766;p21"/>
          <p:cNvSpPr txBox="1"/>
          <p:nvPr>
            <p:ph idx="4" type="subTitle"/>
          </p:nvPr>
        </p:nvSpPr>
        <p:spPr>
          <a:xfrm>
            <a:off x="4477058" y="591242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21"/>
          <p:cNvSpPr txBox="1"/>
          <p:nvPr>
            <p:ph idx="5" type="subTitle"/>
          </p:nvPr>
        </p:nvSpPr>
        <p:spPr>
          <a:xfrm>
            <a:off x="4947642" y="2070933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8" name="Google Shape;768;p21"/>
          <p:cNvSpPr txBox="1"/>
          <p:nvPr>
            <p:ph idx="6" type="subTitle"/>
          </p:nvPr>
        </p:nvSpPr>
        <p:spPr>
          <a:xfrm>
            <a:off x="5753919" y="3550625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2"/>
          <p:cNvGrpSpPr/>
          <p:nvPr/>
        </p:nvGrpSpPr>
        <p:grpSpPr>
          <a:xfrm rot="-5400000">
            <a:off x="1503074" y="2718787"/>
            <a:ext cx="2186019" cy="4663683"/>
            <a:chOff x="3061750" y="2798625"/>
            <a:chExt cx="1053300" cy="2247125"/>
          </a:xfrm>
        </p:grpSpPr>
        <p:grpSp>
          <p:nvGrpSpPr>
            <p:cNvPr id="771" name="Google Shape;771;p22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772" name="Google Shape;772;p22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7" name="Google Shape;787;p22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2"/>
          <p:cNvSpPr txBox="1"/>
          <p:nvPr>
            <p:ph type="title"/>
          </p:nvPr>
        </p:nvSpPr>
        <p:spPr>
          <a:xfrm>
            <a:off x="720000" y="539500"/>
            <a:ext cx="34269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1" name="Google Shape;791;p22"/>
          <p:cNvSpPr txBox="1"/>
          <p:nvPr>
            <p:ph idx="1" type="subTitle"/>
          </p:nvPr>
        </p:nvSpPr>
        <p:spPr>
          <a:xfrm>
            <a:off x="5337346" y="593250"/>
            <a:ext cx="3089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2" name="Google Shape;792;p22"/>
          <p:cNvSpPr txBox="1"/>
          <p:nvPr>
            <p:ph idx="2" type="subTitle"/>
          </p:nvPr>
        </p:nvSpPr>
        <p:spPr>
          <a:xfrm>
            <a:off x="5337346" y="2034684"/>
            <a:ext cx="3089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3" name="Google Shape;793;p22"/>
          <p:cNvSpPr txBox="1"/>
          <p:nvPr>
            <p:ph idx="3" type="subTitle"/>
          </p:nvPr>
        </p:nvSpPr>
        <p:spPr>
          <a:xfrm>
            <a:off x="5337346" y="3476119"/>
            <a:ext cx="30891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794" name="Google Shape;794;p22"/>
          <p:cNvSpPr txBox="1"/>
          <p:nvPr>
            <p:ph idx="4" type="subTitle"/>
          </p:nvPr>
        </p:nvSpPr>
        <p:spPr>
          <a:xfrm>
            <a:off x="5337346" y="1110396"/>
            <a:ext cx="3089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5" name="Google Shape;795;p22"/>
          <p:cNvSpPr txBox="1"/>
          <p:nvPr>
            <p:ph idx="5" type="subTitle"/>
          </p:nvPr>
        </p:nvSpPr>
        <p:spPr>
          <a:xfrm>
            <a:off x="5337346" y="2551868"/>
            <a:ext cx="3089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6" name="Google Shape;796;p22"/>
          <p:cNvSpPr txBox="1"/>
          <p:nvPr>
            <p:ph idx="6" type="subTitle"/>
          </p:nvPr>
        </p:nvSpPr>
        <p:spPr>
          <a:xfrm>
            <a:off x="5337346" y="3993339"/>
            <a:ext cx="30891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23"/>
          <p:cNvGrpSpPr/>
          <p:nvPr/>
        </p:nvGrpSpPr>
        <p:grpSpPr>
          <a:xfrm flipH="1" rot="10800000">
            <a:off x="-1469542" y="1064076"/>
            <a:ext cx="4482760" cy="4754793"/>
            <a:chOff x="4204225" y="2144350"/>
            <a:chExt cx="2159950" cy="2291025"/>
          </a:xfrm>
        </p:grpSpPr>
        <p:sp>
          <p:nvSpPr>
            <p:cNvPr id="799" name="Google Shape;799;p23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23"/>
          <p:cNvSpPr txBox="1"/>
          <p:nvPr>
            <p:ph type="title"/>
          </p:nvPr>
        </p:nvSpPr>
        <p:spPr>
          <a:xfrm>
            <a:off x="720000" y="539500"/>
            <a:ext cx="27462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8" name="Google Shape;818;p23"/>
          <p:cNvSpPr txBox="1"/>
          <p:nvPr>
            <p:ph idx="1" type="subTitle"/>
          </p:nvPr>
        </p:nvSpPr>
        <p:spPr>
          <a:xfrm>
            <a:off x="4403665" y="982503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19" name="Google Shape;819;p23"/>
          <p:cNvSpPr txBox="1"/>
          <p:nvPr>
            <p:ph idx="2" type="subTitle"/>
          </p:nvPr>
        </p:nvSpPr>
        <p:spPr>
          <a:xfrm>
            <a:off x="6736975" y="1711552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0" name="Google Shape;820;p23"/>
          <p:cNvSpPr txBox="1"/>
          <p:nvPr>
            <p:ph idx="3" type="subTitle"/>
          </p:nvPr>
        </p:nvSpPr>
        <p:spPr>
          <a:xfrm>
            <a:off x="4403665" y="2259233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1" name="Google Shape;821;p23"/>
          <p:cNvSpPr txBox="1"/>
          <p:nvPr>
            <p:ph idx="4" type="subTitle"/>
          </p:nvPr>
        </p:nvSpPr>
        <p:spPr>
          <a:xfrm>
            <a:off x="6736975" y="2988282"/>
            <a:ext cx="163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2" name="Google Shape;822;p23"/>
          <p:cNvSpPr txBox="1"/>
          <p:nvPr>
            <p:ph idx="5" type="subTitle"/>
          </p:nvPr>
        </p:nvSpPr>
        <p:spPr>
          <a:xfrm>
            <a:off x="4403665" y="613641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3" name="Google Shape;823;p23"/>
          <p:cNvSpPr txBox="1"/>
          <p:nvPr>
            <p:ph idx="6" type="subTitle"/>
          </p:nvPr>
        </p:nvSpPr>
        <p:spPr>
          <a:xfrm>
            <a:off x="6736972" y="1342689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4" name="Google Shape;824;p23"/>
          <p:cNvSpPr txBox="1"/>
          <p:nvPr>
            <p:ph idx="7" type="subTitle"/>
          </p:nvPr>
        </p:nvSpPr>
        <p:spPr>
          <a:xfrm>
            <a:off x="4403665" y="1890359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5" name="Google Shape;825;p23"/>
          <p:cNvSpPr txBox="1"/>
          <p:nvPr>
            <p:ph idx="8" type="subTitle"/>
          </p:nvPr>
        </p:nvSpPr>
        <p:spPr>
          <a:xfrm>
            <a:off x="6736972" y="2619408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4"/>
          <p:cNvSpPr txBox="1"/>
          <p:nvPr>
            <p:ph type="title"/>
          </p:nvPr>
        </p:nvSpPr>
        <p:spPr>
          <a:xfrm>
            <a:off x="720000" y="539500"/>
            <a:ext cx="27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8" name="Google Shape;828;p24"/>
          <p:cNvSpPr txBox="1"/>
          <p:nvPr>
            <p:ph idx="1" type="subTitle"/>
          </p:nvPr>
        </p:nvSpPr>
        <p:spPr>
          <a:xfrm>
            <a:off x="4368077" y="983174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29" name="Google Shape;829;p24"/>
          <p:cNvSpPr txBox="1"/>
          <p:nvPr>
            <p:ph idx="2" type="subTitle"/>
          </p:nvPr>
        </p:nvSpPr>
        <p:spPr>
          <a:xfrm>
            <a:off x="6651799" y="1605065"/>
            <a:ext cx="177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0" name="Google Shape;830;p24"/>
          <p:cNvSpPr txBox="1"/>
          <p:nvPr>
            <p:ph idx="3" type="subTitle"/>
          </p:nvPr>
        </p:nvSpPr>
        <p:spPr>
          <a:xfrm>
            <a:off x="4368077" y="2226956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1" name="Google Shape;831;p24"/>
          <p:cNvSpPr txBox="1"/>
          <p:nvPr>
            <p:ph idx="4" type="subTitle"/>
          </p:nvPr>
        </p:nvSpPr>
        <p:spPr>
          <a:xfrm>
            <a:off x="6652673" y="2848848"/>
            <a:ext cx="1778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2" name="Google Shape;832;p24"/>
          <p:cNvSpPr txBox="1"/>
          <p:nvPr>
            <p:ph idx="5" type="subTitle"/>
          </p:nvPr>
        </p:nvSpPr>
        <p:spPr>
          <a:xfrm>
            <a:off x="4368084" y="3470739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3" name="Google Shape;833;p24"/>
          <p:cNvSpPr txBox="1"/>
          <p:nvPr>
            <p:ph idx="6" type="subTitle"/>
          </p:nvPr>
        </p:nvSpPr>
        <p:spPr>
          <a:xfrm>
            <a:off x="6651355" y="4092630"/>
            <a:ext cx="17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4" name="Google Shape;834;p24"/>
          <p:cNvSpPr txBox="1"/>
          <p:nvPr>
            <p:ph idx="7" type="subTitle"/>
          </p:nvPr>
        </p:nvSpPr>
        <p:spPr>
          <a:xfrm>
            <a:off x="4368077" y="613641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5" name="Google Shape;835;p24"/>
          <p:cNvSpPr txBox="1"/>
          <p:nvPr>
            <p:ph idx="8" type="subTitle"/>
          </p:nvPr>
        </p:nvSpPr>
        <p:spPr>
          <a:xfrm>
            <a:off x="6652669" y="1235472"/>
            <a:ext cx="17781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6" name="Google Shape;836;p24"/>
          <p:cNvSpPr txBox="1"/>
          <p:nvPr>
            <p:ph idx="9" type="subTitle"/>
          </p:nvPr>
        </p:nvSpPr>
        <p:spPr>
          <a:xfrm>
            <a:off x="4368077" y="1857303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7" name="Google Shape;837;p24"/>
          <p:cNvSpPr txBox="1"/>
          <p:nvPr>
            <p:ph idx="13" type="subTitle"/>
          </p:nvPr>
        </p:nvSpPr>
        <p:spPr>
          <a:xfrm>
            <a:off x="6652670" y="2479134"/>
            <a:ext cx="17781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8" name="Google Shape;838;p24"/>
          <p:cNvSpPr txBox="1"/>
          <p:nvPr>
            <p:ph idx="14" type="subTitle"/>
          </p:nvPr>
        </p:nvSpPr>
        <p:spPr>
          <a:xfrm>
            <a:off x="4368077" y="3100966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9" name="Google Shape;839;p24"/>
          <p:cNvSpPr txBox="1"/>
          <p:nvPr>
            <p:ph idx="15" type="subTitle"/>
          </p:nvPr>
        </p:nvSpPr>
        <p:spPr>
          <a:xfrm>
            <a:off x="6651350" y="3722797"/>
            <a:ext cx="1779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5"/>
          <p:cNvSpPr txBox="1"/>
          <p:nvPr>
            <p:ph hasCustomPrompt="1" type="title"/>
          </p:nvPr>
        </p:nvSpPr>
        <p:spPr>
          <a:xfrm flipH="1">
            <a:off x="2676041" y="539488"/>
            <a:ext cx="3921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25"/>
          <p:cNvSpPr txBox="1"/>
          <p:nvPr>
            <p:ph idx="1" type="subTitle"/>
          </p:nvPr>
        </p:nvSpPr>
        <p:spPr>
          <a:xfrm flipH="1">
            <a:off x="2676040" y="1232225"/>
            <a:ext cx="3921600" cy="4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3" name="Google Shape;843;p25"/>
          <p:cNvSpPr txBox="1"/>
          <p:nvPr>
            <p:ph hasCustomPrompt="1" idx="2" type="title"/>
          </p:nvPr>
        </p:nvSpPr>
        <p:spPr>
          <a:xfrm flipH="1">
            <a:off x="3292152" y="1973516"/>
            <a:ext cx="3921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25"/>
          <p:cNvSpPr txBox="1"/>
          <p:nvPr>
            <p:ph idx="3" type="subTitle"/>
          </p:nvPr>
        </p:nvSpPr>
        <p:spPr>
          <a:xfrm flipH="1">
            <a:off x="3292151" y="2666230"/>
            <a:ext cx="3921600" cy="4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5" name="Google Shape;845;p25"/>
          <p:cNvSpPr txBox="1"/>
          <p:nvPr>
            <p:ph hasCustomPrompt="1" idx="4" type="title"/>
          </p:nvPr>
        </p:nvSpPr>
        <p:spPr>
          <a:xfrm flipH="1">
            <a:off x="3908263" y="3407544"/>
            <a:ext cx="3921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4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6" name="Google Shape;846;p25"/>
          <p:cNvSpPr txBox="1"/>
          <p:nvPr>
            <p:ph idx="5" type="subTitle"/>
          </p:nvPr>
        </p:nvSpPr>
        <p:spPr>
          <a:xfrm flipH="1">
            <a:off x="3908262" y="4100236"/>
            <a:ext cx="3921600" cy="4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47" name="Google Shape;847;p25"/>
          <p:cNvGrpSpPr/>
          <p:nvPr/>
        </p:nvGrpSpPr>
        <p:grpSpPr>
          <a:xfrm flipH="1">
            <a:off x="8521951" y="-2672687"/>
            <a:ext cx="3848803" cy="5689424"/>
            <a:chOff x="939875" y="457213"/>
            <a:chExt cx="1854488" cy="2741363"/>
          </a:xfrm>
        </p:grpSpPr>
        <p:sp>
          <p:nvSpPr>
            <p:cNvPr id="848" name="Google Shape;848;p25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6"/>
          <p:cNvGrpSpPr/>
          <p:nvPr/>
        </p:nvGrpSpPr>
        <p:grpSpPr>
          <a:xfrm>
            <a:off x="7703606" y="-3611995"/>
            <a:ext cx="2404726" cy="12015937"/>
            <a:chOff x="7703606" y="-3611995"/>
            <a:chExt cx="2404726" cy="12015937"/>
          </a:xfrm>
        </p:grpSpPr>
        <p:grpSp>
          <p:nvGrpSpPr>
            <p:cNvPr id="876" name="Google Shape;876;p26"/>
            <p:cNvGrpSpPr/>
            <p:nvPr/>
          </p:nvGrpSpPr>
          <p:grpSpPr>
            <a:xfrm flipH="1" rot="10800000">
              <a:off x="7703606" y="-3611995"/>
              <a:ext cx="2186019" cy="4663683"/>
              <a:chOff x="3061750" y="2798625"/>
              <a:chExt cx="1053300" cy="2247125"/>
            </a:xfrm>
          </p:grpSpPr>
          <p:grpSp>
            <p:nvGrpSpPr>
              <p:cNvPr id="877" name="Google Shape;877;p26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878" name="Google Shape;878;p26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26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3" name="Google Shape;893;p26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26"/>
            <p:cNvGrpSpPr/>
            <p:nvPr/>
          </p:nvGrpSpPr>
          <p:grpSpPr>
            <a:xfrm rot="204526">
              <a:off x="8561696" y="1991379"/>
              <a:ext cx="1358227" cy="6377825"/>
              <a:chOff x="4851025" y="424250"/>
              <a:chExt cx="654450" cy="3073100"/>
            </a:xfrm>
          </p:grpSpPr>
          <p:sp>
            <p:nvSpPr>
              <p:cNvPr id="897" name="Google Shape;897;p2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4" name="Google Shape;914;p26"/>
          <p:cNvSpPr txBox="1"/>
          <p:nvPr>
            <p:ph hasCustomPrompt="1" type="title"/>
          </p:nvPr>
        </p:nvSpPr>
        <p:spPr>
          <a:xfrm>
            <a:off x="6026590" y="83764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5" name="Google Shape;915;p26"/>
          <p:cNvSpPr txBox="1"/>
          <p:nvPr>
            <p:ph idx="1" type="subTitle"/>
          </p:nvPr>
        </p:nvSpPr>
        <p:spPr>
          <a:xfrm>
            <a:off x="6026590" y="1528499"/>
            <a:ext cx="2304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6" name="Google Shape;916;p26"/>
          <p:cNvSpPr txBox="1"/>
          <p:nvPr>
            <p:ph idx="2" type="subTitle"/>
          </p:nvPr>
        </p:nvSpPr>
        <p:spPr>
          <a:xfrm>
            <a:off x="6026590" y="1180700"/>
            <a:ext cx="23040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7" name="Google Shape;917;p26"/>
          <p:cNvSpPr txBox="1"/>
          <p:nvPr>
            <p:ph hasCustomPrompt="1" idx="3" type="title"/>
          </p:nvPr>
        </p:nvSpPr>
        <p:spPr>
          <a:xfrm>
            <a:off x="6026590" y="3227722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8" name="Google Shape;918;p26"/>
          <p:cNvSpPr txBox="1"/>
          <p:nvPr>
            <p:ph idx="4" type="subTitle"/>
          </p:nvPr>
        </p:nvSpPr>
        <p:spPr>
          <a:xfrm>
            <a:off x="6026590" y="3918575"/>
            <a:ext cx="2304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9" name="Google Shape;919;p26"/>
          <p:cNvSpPr txBox="1"/>
          <p:nvPr>
            <p:ph idx="5" type="subTitle"/>
          </p:nvPr>
        </p:nvSpPr>
        <p:spPr>
          <a:xfrm>
            <a:off x="6026590" y="3570775"/>
            <a:ext cx="23040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0" name="Google Shape;920;p26"/>
          <p:cNvSpPr txBox="1"/>
          <p:nvPr>
            <p:ph idx="6" type="title"/>
          </p:nvPr>
        </p:nvSpPr>
        <p:spPr>
          <a:xfrm>
            <a:off x="719950" y="539500"/>
            <a:ext cx="37464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1" name="Google Shape;921;p26"/>
          <p:cNvSpPr txBox="1"/>
          <p:nvPr>
            <p:ph hasCustomPrompt="1" idx="7" type="title"/>
          </p:nvPr>
        </p:nvSpPr>
        <p:spPr>
          <a:xfrm>
            <a:off x="2192832" y="2398647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2" name="Google Shape;922;p26"/>
          <p:cNvSpPr txBox="1"/>
          <p:nvPr>
            <p:ph idx="8" type="subTitle"/>
          </p:nvPr>
        </p:nvSpPr>
        <p:spPr>
          <a:xfrm>
            <a:off x="978432" y="3089500"/>
            <a:ext cx="26121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23" name="Google Shape;923;p26"/>
          <p:cNvSpPr txBox="1"/>
          <p:nvPr>
            <p:ph idx="9" type="subTitle"/>
          </p:nvPr>
        </p:nvSpPr>
        <p:spPr>
          <a:xfrm>
            <a:off x="978432" y="2741700"/>
            <a:ext cx="2612100" cy="4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7"/>
          <p:cNvGrpSpPr/>
          <p:nvPr/>
        </p:nvGrpSpPr>
        <p:grpSpPr>
          <a:xfrm>
            <a:off x="5554631" y="138384"/>
            <a:ext cx="6466222" cy="5725450"/>
            <a:chOff x="5554631" y="138384"/>
            <a:chExt cx="6466222" cy="5725450"/>
          </a:xfrm>
        </p:grpSpPr>
        <p:grpSp>
          <p:nvGrpSpPr>
            <p:cNvPr id="926" name="Google Shape;926;p27"/>
            <p:cNvGrpSpPr/>
            <p:nvPr/>
          </p:nvGrpSpPr>
          <p:grpSpPr>
            <a:xfrm rot="10800000">
              <a:off x="6924297" y="593701"/>
              <a:ext cx="4482760" cy="4754793"/>
              <a:chOff x="4204225" y="2144350"/>
              <a:chExt cx="2159950" cy="2291025"/>
            </a:xfrm>
          </p:grpSpPr>
          <p:sp>
            <p:nvSpPr>
              <p:cNvPr id="927" name="Google Shape;927;p27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7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7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27"/>
            <p:cNvGrpSpPr/>
            <p:nvPr/>
          </p:nvGrpSpPr>
          <p:grpSpPr>
            <a:xfrm flipH="1" rot="-5675928">
              <a:off x="8108626" y="1742294"/>
              <a:ext cx="1358233" cy="6377855"/>
              <a:chOff x="4851025" y="424250"/>
              <a:chExt cx="654450" cy="3073100"/>
            </a:xfrm>
          </p:grpSpPr>
          <p:sp>
            <p:nvSpPr>
              <p:cNvPr id="946" name="Google Shape;946;p27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7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7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7"/>
            <p:cNvGrpSpPr/>
            <p:nvPr/>
          </p:nvGrpSpPr>
          <p:grpSpPr>
            <a:xfrm flipH="1">
              <a:off x="7107400" y="138384"/>
              <a:ext cx="2186019" cy="4663683"/>
              <a:chOff x="3061750" y="2798625"/>
              <a:chExt cx="1053300" cy="2247125"/>
            </a:xfrm>
          </p:grpSpPr>
          <p:grpSp>
            <p:nvGrpSpPr>
              <p:cNvPr id="964" name="Google Shape;964;p2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965" name="Google Shape;965;p2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2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2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2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2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2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2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2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0" name="Google Shape;980;p2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3" name="Google Shape;983;p27"/>
          <p:cNvSpPr txBox="1"/>
          <p:nvPr>
            <p:ph type="title"/>
          </p:nvPr>
        </p:nvSpPr>
        <p:spPr>
          <a:xfrm>
            <a:off x="713225" y="537571"/>
            <a:ext cx="5081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85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4" name="Google Shape;984;p27"/>
          <p:cNvSpPr txBox="1"/>
          <p:nvPr>
            <p:ph idx="1" type="subTitle"/>
          </p:nvPr>
        </p:nvSpPr>
        <p:spPr>
          <a:xfrm>
            <a:off x="713225" y="1832871"/>
            <a:ext cx="50814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85" name="Google Shape;985;p27"/>
          <p:cNvSpPr txBox="1"/>
          <p:nvPr/>
        </p:nvSpPr>
        <p:spPr>
          <a:xfrm>
            <a:off x="713225" y="3810782"/>
            <a:ext cx="508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b="1"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28"/>
          <p:cNvGrpSpPr/>
          <p:nvPr/>
        </p:nvGrpSpPr>
        <p:grpSpPr>
          <a:xfrm>
            <a:off x="-637104" y="-1568972"/>
            <a:ext cx="11841201" cy="9795847"/>
            <a:chOff x="-637104" y="-1568972"/>
            <a:chExt cx="11841201" cy="9795847"/>
          </a:xfrm>
        </p:grpSpPr>
        <p:grpSp>
          <p:nvGrpSpPr>
            <p:cNvPr id="988" name="Google Shape;988;p28"/>
            <p:cNvGrpSpPr/>
            <p:nvPr/>
          </p:nvGrpSpPr>
          <p:grpSpPr>
            <a:xfrm flipH="1" rot="5400000">
              <a:off x="-2046531" y="-159545"/>
              <a:ext cx="4030101" cy="1211247"/>
              <a:chOff x="430469" y="4172355"/>
              <a:chExt cx="4030101" cy="1211247"/>
            </a:xfrm>
          </p:grpSpPr>
          <p:grpSp>
            <p:nvGrpSpPr>
              <p:cNvPr id="989" name="Google Shape;989;p28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990" name="Google Shape;990;p28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8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8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8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8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8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0" name="Google Shape;1000;p28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Google Shape;1001;p28"/>
            <p:cNvGrpSpPr/>
            <p:nvPr/>
          </p:nvGrpSpPr>
          <p:grpSpPr>
            <a:xfrm rot="5400000">
              <a:off x="7779246" y="-1792341"/>
              <a:ext cx="2186019" cy="4663683"/>
              <a:chOff x="3061750" y="2798625"/>
              <a:chExt cx="1053300" cy="2247125"/>
            </a:xfrm>
          </p:grpSpPr>
          <p:grpSp>
            <p:nvGrpSpPr>
              <p:cNvPr id="1002" name="Google Shape;1002;p2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003" name="Google Shape;1003;p2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8" name="Google Shape;1018;p2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28"/>
            <p:cNvGrpSpPr/>
            <p:nvPr/>
          </p:nvGrpSpPr>
          <p:grpSpPr>
            <a:xfrm rot="-10536040">
              <a:off x="8286973" y="1806219"/>
              <a:ext cx="1358255" cy="6377958"/>
              <a:chOff x="4851025" y="424250"/>
              <a:chExt cx="654450" cy="3073100"/>
            </a:xfrm>
          </p:grpSpPr>
          <p:sp>
            <p:nvSpPr>
              <p:cNvPr id="1022" name="Google Shape;1022;p2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29"/>
          <p:cNvGrpSpPr/>
          <p:nvPr/>
        </p:nvGrpSpPr>
        <p:grpSpPr>
          <a:xfrm>
            <a:off x="-1545742" y="-135645"/>
            <a:ext cx="14095135" cy="6259329"/>
            <a:chOff x="-1545742" y="-135645"/>
            <a:chExt cx="14095135" cy="6259329"/>
          </a:xfrm>
        </p:grpSpPr>
        <p:grpSp>
          <p:nvGrpSpPr>
            <p:cNvPr id="1041" name="Google Shape;1041;p29"/>
            <p:cNvGrpSpPr/>
            <p:nvPr/>
          </p:nvGrpSpPr>
          <p:grpSpPr>
            <a:xfrm flipH="1" rot="10800000">
              <a:off x="-1545742" y="987876"/>
              <a:ext cx="4482760" cy="4754793"/>
              <a:chOff x="4204225" y="2144350"/>
              <a:chExt cx="2159950" cy="2291025"/>
            </a:xfrm>
          </p:grpSpPr>
          <p:sp>
            <p:nvSpPr>
              <p:cNvPr id="1042" name="Google Shape;1042;p29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29"/>
            <p:cNvGrpSpPr/>
            <p:nvPr/>
          </p:nvGrpSpPr>
          <p:grpSpPr>
            <a:xfrm flipH="1">
              <a:off x="6083170" y="-135645"/>
              <a:ext cx="6466222" cy="6259329"/>
              <a:chOff x="-3358617" y="-151795"/>
              <a:chExt cx="6466222" cy="6259329"/>
            </a:xfrm>
          </p:grpSpPr>
          <p:grpSp>
            <p:nvGrpSpPr>
              <p:cNvPr id="1061" name="Google Shape;1061;p29"/>
              <p:cNvGrpSpPr/>
              <p:nvPr/>
            </p:nvGrpSpPr>
            <p:grpSpPr>
              <a:xfrm rot="5675928">
                <a:off x="-804623" y="1985994"/>
                <a:ext cx="1358233" cy="6377855"/>
                <a:chOff x="4851025" y="424250"/>
                <a:chExt cx="654450" cy="3073100"/>
              </a:xfrm>
            </p:grpSpPr>
            <p:sp>
              <p:nvSpPr>
                <p:cNvPr id="1062" name="Google Shape;1062;p29"/>
                <p:cNvSpPr/>
                <p:nvPr/>
              </p:nvSpPr>
              <p:spPr>
                <a:xfrm>
                  <a:off x="4851025" y="448600"/>
                  <a:ext cx="631325" cy="3024400"/>
                </a:xfrm>
                <a:custGeom>
                  <a:rect b="b" l="l" r="r" t="t"/>
                  <a:pathLst>
                    <a:path extrusionOk="0" h="120976" w="25253">
                      <a:moveTo>
                        <a:pt x="17263" y="1"/>
                      </a:moveTo>
                      <a:cubicBezTo>
                        <a:pt x="16919" y="1"/>
                        <a:pt x="16578" y="145"/>
                        <a:pt x="16337" y="427"/>
                      </a:cubicBezTo>
                      <a:lnTo>
                        <a:pt x="1215" y="18082"/>
                      </a:lnTo>
                      <a:cubicBezTo>
                        <a:pt x="486" y="18933"/>
                        <a:pt x="1" y="20417"/>
                        <a:pt x="87" y="21534"/>
                      </a:cubicBezTo>
                      <a:lnTo>
                        <a:pt x="1840" y="44229"/>
                      </a:lnTo>
                      <a:cubicBezTo>
                        <a:pt x="1927" y="45346"/>
                        <a:pt x="2634" y="46738"/>
                        <a:pt x="3486" y="47467"/>
                      </a:cubicBezTo>
                      <a:lnTo>
                        <a:pt x="17422" y="59405"/>
                      </a:lnTo>
                      <a:cubicBezTo>
                        <a:pt x="17790" y="59720"/>
                        <a:pt x="18186" y="60500"/>
                        <a:pt x="18223" y="60982"/>
                      </a:cubicBezTo>
                      <a:lnTo>
                        <a:pt x="22773" y="119851"/>
                      </a:lnTo>
                      <a:cubicBezTo>
                        <a:pt x="22798" y="120187"/>
                        <a:pt x="22958" y="120480"/>
                        <a:pt x="23194" y="120682"/>
                      </a:cubicBezTo>
                      <a:cubicBezTo>
                        <a:pt x="23409" y="120866"/>
                        <a:pt x="23686" y="120975"/>
                        <a:pt x="23985" y="120975"/>
                      </a:cubicBezTo>
                      <a:cubicBezTo>
                        <a:pt x="24016" y="120975"/>
                        <a:pt x="24048" y="120974"/>
                        <a:pt x="24081" y="120972"/>
                      </a:cubicBezTo>
                      <a:cubicBezTo>
                        <a:pt x="24752" y="120920"/>
                        <a:pt x="25253" y="120334"/>
                        <a:pt x="25201" y="119664"/>
                      </a:cubicBezTo>
                      <a:lnTo>
                        <a:pt x="20652" y="60795"/>
                      </a:lnTo>
                      <a:cubicBezTo>
                        <a:pt x="20565" y="59676"/>
                        <a:pt x="19858" y="58284"/>
                        <a:pt x="19007" y="57555"/>
                      </a:cubicBezTo>
                      <a:lnTo>
                        <a:pt x="5070" y="45618"/>
                      </a:lnTo>
                      <a:cubicBezTo>
                        <a:pt x="4702" y="45304"/>
                        <a:pt x="4306" y="44522"/>
                        <a:pt x="4269" y="44041"/>
                      </a:cubicBezTo>
                      <a:lnTo>
                        <a:pt x="2516" y="21347"/>
                      </a:lnTo>
                      <a:cubicBezTo>
                        <a:pt x="2478" y="20866"/>
                        <a:pt x="2750" y="20033"/>
                        <a:pt x="3065" y="19666"/>
                      </a:cubicBezTo>
                      <a:lnTo>
                        <a:pt x="18187" y="2011"/>
                      </a:lnTo>
                      <a:cubicBezTo>
                        <a:pt x="18624" y="1500"/>
                        <a:pt x="18564" y="732"/>
                        <a:pt x="18054" y="293"/>
                      </a:cubicBezTo>
                      <a:cubicBezTo>
                        <a:pt x="17825" y="97"/>
                        <a:pt x="17543" y="1"/>
                        <a:pt x="17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9"/>
                <p:cNvSpPr/>
                <p:nvPr/>
              </p:nvSpPr>
              <p:spPr>
                <a:xfrm>
                  <a:off x="5227775" y="424250"/>
                  <a:ext cx="109600" cy="109650"/>
                </a:xfrm>
                <a:custGeom>
                  <a:rect b="b" l="l" r="r" t="t"/>
                  <a:pathLst>
                    <a:path extrusionOk="0" h="4386" w="4384">
                      <a:moveTo>
                        <a:pt x="2191" y="1"/>
                      </a:moveTo>
                      <a:cubicBezTo>
                        <a:pt x="982" y="1"/>
                        <a:pt x="0" y="982"/>
                        <a:pt x="0" y="2193"/>
                      </a:cubicBezTo>
                      <a:cubicBezTo>
                        <a:pt x="0" y="3404"/>
                        <a:pt x="982" y="4385"/>
                        <a:pt x="2191" y="4385"/>
                      </a:cubicBezTo>
                      <a:cubicBezTo>
                        <a:pt x="3402" y="4385"/>
                        <a:pt x="4383" y="3404"/>
                        <a:pt x="4383" y="2193"/>
                      </a:cubicBezTo>
                      <a:cubicBezTo>
                        <a:pt x="4383" y="982"/>
                        <a:pt x="3402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9"/>
                <p:cNvSpPr/>
                <p:nvPr/>
              </p:nvSpPr>
              <p:spPr>
                <a:xfrm>
                  <a:off x="5395875" y="3387725"/>
                  <a:ext cx="109600" cy="109625"/>
                </a:xfrm>
                <a:custGeom>
                  <a:rect b="b" l="l" r="r" t="t"/>
                  <a:pathLst>
                    <a:path extrusionOk="0" h="4385" w="4384">
                      <a:moveTo>
                        <a:pt x="2193" y="0"/>
                      </a:moveTo>
                      <a:cubicBezTo>
                        <a:pt x="982" y="0"/>
                        <a:pt x="1" y="982"/>
                        <a:pt x="1" y="2193"/>
                      </a:cubicBezTo>
                      <a:cubicBezTo>
                        <a:pt x="1" y="3403"/>
                        <a:pt x="982" y="4385"/>
                        <a:pt x="2193" y="4385"/>
                      </a:cubicBezTo>
                      <a:cubicBezTo>
                        <a:pt x="3403" y="4385"/>
                        <a:pt x="4384" y="3403"/>
                        <a:pt x="4384" y="2193"/>
                      </a:cubicBezTo>
                      <a:cubicBezTo>
                        <a:pt x="4384" y="982"/>
                        <a:pt x="3403" y="0"/>
                        <a:pt x="2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9"/>
                <p:cNvSpPr/>
                <p:nvPr/>
              </p:nvSpPr>
              <p:spPr>
                <a:xfrm>
                  <a:off x="5327225" y="204755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1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1" y="1463"/>
                      </a:cubicBezTo>
                      <a:cubicBezTo>
                        <a:pt x="1133" y="1463"/>
                        <a:pt x="1461" y="1135"/>
                        <a:pt x="1461" y="731"/>
                      </a:cubicBezTo>
                      <a:cubicBezTo>
                        <a:pt x="1461" y="328"/>
                        <a:pt x="1133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9"/>
                <p:cNvSpPr/>
                <p:nvPr/>
              </p:nvSpPr>
              <p:spPr>
                <a:xfrm>
                  <a:off x="4873475" y="1075800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4"/>
                        <a:pt x="327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9"/>
                <p:cNvSpPr/>
                <p:nvPr/>
              </p:nvSpPr>
              <p:spPr>
                <a:xfrm>
                  <a:off x="5221675" y="1834000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9"/>
                <p:cNvSpPr/>
                <p:nvPr/>
              </p:nvSpPr>
              <p:spPr>
                <a:xfrm>
                  <a:off x="5373750" y="266905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0" y="328"/>
                        <a:pt x="0" y="732"/>
                      </a:cubicBezTo>
                      <a:cubicBezTo>
                        <a:pt x="0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9"/>
                <p:cNvSpPr/>
                <p:nvPr/>
              </p:nvSpPr>
              <p:spPr>
                <a:xfrm>
                  <a:off x="5387700" y="28533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9"/>
                <p:cNvSpPr/>
                <p:nvPr/>
              </p:nvSpPr>
              <p:spPr>
                <a:xfrm>
                  <a:off x="5361650" y="246705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2" y="1461"/>
                      </a:cubicBezTo>
                      <a:cubicBezTo>
                        <a:pt x="1135" y="1461"/>
                        <a:pt x="1462" y="1133"/>
                        <a:pt x="1462" y="730"/>
                      </a:cubicBezTo>
                      <a:cubicBezTo>
                        <a:pt x="1462" y="326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9"/>
                <p:cNvSpPr/>
                <p:nvPr/>
              </p:nvSpPr>
              <p:spPr>
                <a:xfrm>
                  <a:off x="5341550" y="223505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4" y="1462"/>
                        <a:pt x="1462" y="1135"/>
                        <a:pt x="1462" y="731"/>
                      </a:cubicBezTo>
                      <a:cubicBezTo>
                        <a:pt x="1462" y="328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9"/>
                <p:cNvSpPr/>
                <p:nvPr/>
              </p:nvSpPr>
              <p:spPr>
                <a:xfrm>
                  <a:off x="4909550" y="151062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9"/>
                <p:cNvSpPr/>
                <p:nvPr/>
              </p:nvSpPr>
              <p:spPr>
                <a:xfrm>
                  <a:off x="5044100" y="1681925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1"/>
                      </a:cubicBezTo>
                      <a:cubicBezTo>
                        <a:pt x="1" y="1134"/>
                        <a:pt x="327" y="1461"/>
                        <a:pt x="731" y="1461"/>
                      </a:cubicBezTo>
                      <a:cubicBezTo>
                        <a:pt x="1134" y="1461"/>
                        <a:pt x="1461" y="1134"/>
                        <a:pt x="1461" y="731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9"/>
                <p:cNvSpPr/>
                <p:nvPr/>
              </p:nvSpPr>
              <p:spPr>
                <a:xfrm>
                  <a:off x="4936175" y="8438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9"/>
                <p:cNvSpPr/>
                <p:nvPr/>
              </p:nvSpPr>
              <p:spPr>
                <a:xfrm>
                  <a:off x="5133850" y="6130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9"/>
                <p:cNvSpPr/>
                <p:nvPr/>
              </p:nvSpPr>
              <p:spPr>
                <a:xfrm>
                  <a:off x="5245975" y="4424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9"/>
                <p:cNvSpPr/>
                <p:nvPr/>
              </p:nvSpPr>
              <p:spPr>
                <a:xfrm>
                  <a:off x="5414063" y="3405938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9"/>
                <p:cNvSpPr/>
                <p:nvPr/>
              </p:nvSpPr>
              <p:spPr>
                <a:xfrm>
                  <a:off x="5407211" y="3113013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29"/>
              <p:cNvGrpSpPr/>
              <p:nvPr/>
            </p:nvGrpSpPr>
            <p:grpSpPr>
              <a:xfrm>
                <a:off x="-327715" y="-151795"/>
                <a:ext cx="2186019" cy="4663683"/>
                <a:chOff x="3061750" y="2798625"/>
                <a:chExt cx="1053300" cy="2247125"/>
              </a:xfrm>
            </p:grpSpPr>
            <p:grpSp>
              <p:nvGrpSpPr>
                <p:cNvPr id="1080" name="Google Shape;1080;p29"/>
                <p:cNvGrpSpPr/>
                <p:nvPr/>
              </p:nvGrpSpPr>
              <p:grpSpPr>
                <a:xfrm>
                  <a:off x="3061750" y="2798625"/>
                  <a:ext cx="1053300" cy="2247125"/>
                  <a:chOff x="3682050" y="2775150"/>
                  <a:chExt cx="1053300" cy="2247125"/>
                </a:xfrm>
              </p:grpSpPr>
              <p:sp>
                <p:nvSpPr>
                  <p:cNvPr id="1081" name="Google Shape;1081;p29"/>
                  <p:cNvSpPr/>
                  <p:nvPr/>
                </p:nvSpPr>
                <p:spPr>
                  <a:xfrm>
                    <a:off x="3682050" y="2798775"/>
                    <a:ext cx="1028200" cy="2199125"/>
                  </a:xfrm>
                  <a:custGeom>
                    <a:rect b="b" l="l" r="r" t="t"/>
                    <a:pathLst>
                      <a:path extrusionOk="0" h="87965" w="41128">
                        <a:moveTo>
                          <a:pt x="25100" y="0"/>
                        </a:moveTo>
                        <a:cubicBezTo>
                          <a:pt x="23851" y="0"/>
                          <a:pt x="22627" y="507"/>
                          <a:pt x="21744" y="1390"/>
                        </a:cubicBezTo>
                        <a:lnTo>
                          <a:pt x="11965" y="11169"/>
                        </a:lnTo>
                        <a:cubicBezTo>
                          <a:pt x="0" y="23134"/>
                          <a:pt x="0" y="42602"/>
                          <a:pt x="11965" y="54566"/>
                        </a:cubicBezTo>
                        <a:lnTo>
                          <a:pt x="16700" y="59302"/>
                        </a:lnTo>
                        <a:cubicBezTo>
                          <a:pt x="16747" y="59349"/>
                          <a:pt x="16775" y="59414"/>
                          <a:pt x="16775" y="59480"/>
                        </a:cubicBezTo>
                        <a:lnTo>
                          <a:pt x="16761" y="75497"/>
                        </a:lnTo>
                        <a:cubicBezTo>
                          <a:pt x="16761" y="75564"/>
                          <a:pt x="16735" y="75629"/>
                          <a:pt x="16687" y="75676"/>
                        </a:cubicBezTo>
                        <a:lnTo>
                          <a:pt x="6478" y="85885"/>
                        </a:lnTo>
                        <a:cubicBezTo>
                          <a:pt x="6002" y="86361"/>
                          <a:pt x="6002" y="87133"/>
                          <a:pt x="6478" y="87607"/>
                        </a:cubicBezTo>
                        <a:cubicBezTo>
                          <a:pt x="6716" y="87845"/>
                          <a:pt x="7027" y="87964"/>
                          <a:pt x="7339" y="87964"/>
                        </a:cubicBezTo>
                        <a:cubicBezTo>
                          <a:pt x="7650" y="87964"/>
                          <a:pt x="7962" y="87845"/>
                          <a:pt x="8200" y="87607"/>
                        </a:cubicBezTo>
                        <a:lnTo>
                          <a:pt x="18410" y="77399"/>
                        </a:lnTo>
                        <a:cubicBezTo>
                          <a:pt x="18910" y="76898"/>
                          <a:pt x="19196" y="76206"/>
                          <a:pt x="19197" y="75499"/>
                        </a:cubicBezTo>
                        <a:lnTo>
                          <a:pt x="19210" y="59481"/>
                        </a:lnTo>
                        <a:cubicBezTo>
                          <a:pt x="19210" y="58774"/>
                          <a:pt x="18923" y="58081"/>
                          <a:pt x="18422" y="57580"/>
                        </a:cubicBezTo>
                        <a:lnTo>
                          <a:pt x="13687" y="52844"/>
                        </a:lnTo>
                        <a:cubicBezTo>
                          <a:pt x="2671" y="41829"/>
                          <a:pt x="2671" y="23907"/>
                          <a:pt x="13687" y="12891"/>
                        </a:cubicBezTo>
                        <a:lnTo>
                          <a:pt x="23466" y="3112"/>
                        </a:lnTo>
                        <a:cubicBezTo>
                          <a:pt x="23896" y="2682"/>
                          <a:pt x="24492" y="2435"/>
                          <a:pt x="25099" y="2435"/>
                        </a:cubicBezTo>
                        <a:lnTo>
                          <a:pt x="39910" y="2435"/>
                        </a:lnTo>
                        <a:cubicBezTo>
                          <a:pt x="40582" y="2435"/>
                          <a:pt x="41127" y="1891"/>
                          <a:pt x="41127" y="1218"/>
                        </a:cubicBezTo>
                        <a:cubicBezTo>
                          <a:pt x="41127" y="882"/>
                          <a:pt x="40990" y="577"/>
                          <a:pt x="40770" y="357"/>
                        </a:cubicBezTo>
                        <a:lnTo>
                          <a:pt x="40771" y="356"/>
                        </a:lnTo>
                        <a:cubicBezTo>
                          <a:pt x="40550" y="136"/>
                          <a:pt x="40246" y="0"/>
                          <a:pt x="399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29"/>
                  <p:cNvSpPr/>
                  <p:nvPr/>
                </p:nvSpPr>
                <p:spPr>
                  <a:xfrm>
                    <a:off x="3810700" y="4912625"/>
                    <a:ext cx="109625" cy="109650"/>
                  </a:xfrm>
                  <a:custGeom>
                    <a:rect b="b" l="l" r="r" t="t"/>
                    <a:pathLst>
                      <a:path extrusionOk="0" h="4386" w="4385">
                        <a:moveTo>
                          <a:pt x="2193" y="1"/>
                        </a:moveTo>
                        <a:cubicBezTo>
                          <a:pt x="982" y="1"/>
                          <a:pt x="1" y="982"/>
                          <a:pt x="1" y="2193"/>
                        </a:cubicBezTo>
                        <a:cubicBezTo>
                          <a:pt x="1" y="3404"/>
                          <a:pt x="982" y="4385"/>
                          <a:pt x="2193" y="4385"/>
                        </a:cubicBezTo>
                        <a:cubicBezTo>
                          <a:pt x="3403" y="4385"/>
                          <a:pt x="4385" y="3404"/>
                          <a:pt x="4385" y="2193"/>
                        </a:cubicBezTo>
                        <a:cubicBezTo>
                          <a:pt x="4385" y="982"/>
                          <a:pt x="3403" y="1"/>
                          <a:pt x="219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29"/>
                  <p:cNvSpPr/>
                  <p:nvPr/>
                </p:nvSpPr>
                <p:spPr>
                  <a:xfrm>
                    <a:off x="4625725" y="2775150"/>
                    <a:ext cx="109625" cy="109625"/>
                  </a:xfrm>
                  <a:custGeom>
                    <a:rect b="b" l="l" r="r" t="t"/>
                    <a:pathLst>
                      <a:path extrusionOk="0" h="4385" w="4385">
                        <a:moveTo>
                          <a:pt x="2192" y="0"/>
                        </a:moveTo>
                        <a:cubicBezTo>
                          <a:pt x="982" y="0"/>
                          <a:pt x="0" y="983"/>
                          <a:pt x="0" y="2192"/>
                        </a:cubicBezTo>
                        <a:cubicBezTo>
                          <a:pt x="0" y="3403"/>
                          <a:pt x="982" y="4384"/>
                          <a:pt x="2192" y="4384"/>
                        </a:cubicBezTo>
                        <a:cubicBezTo>
                          <a:pt x="3403" y="4384"/>
                          <a:pt x="4384" y="3403"/>
                          <a:pt x="4384" y="2192"/>
                        </a:cubicBezTo>
                        <a:cubicBezTo>
                          <a:pt x="4384" y="983"/>
                          <a:pt x="3403" y="0"/>
                          <a:pt x="219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4" name="Google Shape;1084;p29"/>
                  <p:cNvSpPr/>
                  <p:nvPr/>
                </p:nvSpPr>
                <p:spPr>
                  <a:xfrm>
                    <a:off x="3970575" y="482582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0"/>
                        </a:moveTo>
                        <a:cubicBezTo>
                          <a:pt x="328" y="0"/>
                          <a:pt x="0" y="328"/>
                          <a:pt x="0" y="732"/>
                        </a:cubicBezTo>
                        <a:cubicBezTo>
                          <a:pt x="0" y="1135"/>
                          <a:pt x="328" y="1462"/>
                          <a:pt x="731" y="1462"/>
                        </a:cubicBezTo>
                        <a:cubicBezTo>
                          <a:pt x="1135" y="1462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0"/>
                          <a:pt x="7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5" name="Google Shape;1085;p29"/>
                  <p:cNvSpPr/>
                  <p:nvPr/>
                </p:nvSpPr>
                <p:spPr>
                  <a:xfrm>
                    <a:off x="3935550" y="4073500"/>
                    <a:ext cx="36525" cy="36550"/>
                  </a:xfrm>
                  <a:custGeom>
                    <a:rect b="b" l="l" r="r" t="t"/>
                    <a:pathLst>
                      <a:path extrusionOk="0" h="1462" w="1461">
                        <a:moveTo>
                          <a:pt x="730" y="1"/>
                        </a:moveTo>
                        <a:cubicBezTo>
                          <a:pt x="328" y="1"/>
                          <a:pt x="0" y="327"/>
                          <a:pt x="0" y="731"/>
                        </a:cubicBezTo>
                        <a:cubicBezTo>
                          <a:pt x="0" y="1134"/>
                          <a:pt x="328" y="1462"/>
                          <a:pt x="730" y="1462"/>
                        </a:cubicBezTo>
                        <a:cubicBezTo>
                          <a:pt x="1134" y="1462"/>
                          <a:pt x="1461" y="1134"/>
                          <a:pt x="1461" y="731"/>
                        </a:cubicBezTo>
                        <a:cubicBezTo>
                          <a:pt x="1461" y="327"/>
                          <a:pt x="113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6" name="Google Shape;1086;p29"/>
                  <p:cNvSpPr/>
                  <p:nvPr/>
                </p:nvSpPr>
                <p:spPr>
                  <a:xfrm>
                    <a:off x="3827000" y="3891275"/>
                    <a:ext cx="36550" cy="36550"/>
                  </a:xfrm>
                  <a:custGeom>
                    <a:rect b="b" l="l" r="r" t="t"/>
                    <a:pathLst>
                      <a:path extrusionOk="0" h="1462" w="1462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4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4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7" name="Google Shape;1087;p29"/>
                  <p:cNvSpPr/>
                  <p:nvPr/>
                </p:nvSpPr>
                <p:spPr>
                  <a:xfrm>
                    <a:off x="4449975" y="2812225"/>
                    <a:ext cx="36575" cy="36550"/>
                  </a:xfrm>
                  <a:custGeom>
                    <a:rect b="b" l="l" r="r" t="t"/>
                    <a:pathLst>
                      <a:path extrusionOk="0" h="1462" w="1463">
                        <a:moveTo>
                          <a:pt x="731" y="1"/>
                        </a:moveTo>
                        <a:cubicBezTo>
                          <a:pt x="328" y="1"/>
                          <a:pt x="1" y="327"/>
                          <a:pt x="1" y="731"/>
                        </a:cubicBezTo>
                        <a:cubicBezTo>
                          <a:pt x="1" y="1134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4"/>
                          <a:pt x="1463" y="731"/>
                        </a:cubicBezTo>
                        <a:cubicBezTo>
                          <a:pt x="1463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8" name="Google Shape;1088;p29"/>
                  <p:cNvSpPr/>
                  <p:nvPr/>
                </p:nvSpPr>
                <p:spPr>
                  <a:xfrm>
                    <a:off x="4210925" y="285472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1"/>
                        </a:moveTo>
                        <a:cubicBezTo>
                          <a:pt x="328" y="1"/>
                          <a:pt x="0" y="328"/>
                          <a:pt x="0" y="732"/>
                        </a:cubicBezTo>
                        <a:cubicBezTo>
                          <a:pt x="0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9" name="Google Shape;1089;p29"/>
                  <p:cNvSpPr/>
                  <p:nvPr/>
                </p:nvSpPr>
                <p:spPr>
                  <a:xfrm>
                    <a:off x="4088325" y="4226300"/>
                    <a:ext cx="36575" cy="36550"/>
                  </a:xfrm>
                  <a:custGeom>
                    <a:rect b="b" l="l" r="r" t="t"/>
                    <a:pathLst>
                      <a:path extrusionOk="0" h="1462" w="1463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1"/>
                        </a:cubicBezTo>
                        <a:cubicBezTo>
                          <a:pt x="1" y="1135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5"/>
                          <a:pt x="1463" y="731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0" name="Google Shape;1090;p29"/>
                  <p:cNvSpPr/>
                  <p:nvPr/>
                </p:nvSpPr>
                <p:spPr>
                  <a:xfrm>
                    <a:off x="3910700" y="3168550"/>
                    <a:ext cx="36550" cy="36525"/>
                  </a:xfrm>
                  <a:custGeom>
                    <a:rect b="b" l="l" r="r" t="t"/>
                    <a:pathLst>
                      <a:path extrusionOk="0" h="1461" w="1462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3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3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1" name="Google Shape;1091;p29"/>
                  <p:cNvSpPr/>
                  <p:nvPr/>
                </p:nvSpPr>
                <p:spPr>
                  <a:xfrm>
                    <a:off x="3825500" y="3327100"/>
                    <a:ext cx="36550" cy="36575"/>
                  </a:xfrm>
                  <a:custGeom>
                    <a:rect b="b" l="l" r="r" t="t"/>
                    <a:pathLst>
                      <a:path extrusionOk="0" h="1463" w="1462">
                        <a:moveTo>
                          <a:pt x="731" y="1"/>
                        </a:moveTo>
                        <a:cubicBezTo>
                          <a:pt x="327" y="1"/>
                          <a:pt x="1" y="328"/>
                          <a:pt x="1" y="732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4" y="1462"/>
                          <a:pt x="1461" y="1135"/>
                          <a:pt x="1461" y="732"/>
                        </a:cubicBezTo>
                        <a:cubicBezTo>
                          <a:pt x="1461" y="328"/>
                          <a:pt x="1134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2" name="Google Shape;1092;p29"/>
                  <p:cNvSpPr/>
                  <p:nvPr/>
                </p:nvSpPr>
                <p:spPr>
                  <a:xfrm>
                    <a:off x="3773550" y="3690625"/>
                    <a:ext cx="36550" cy="36550"/>
                  </a:xfrm>
                  <a:custGeom>
                    <a:rect b="b" l="l" r="r" t="t"/>
                    <a:pathLst>
                      <a:path extrusionOk="0" h="1462" w="1462">
                        <a:moveTo>
                          <a:pt x="731" y="1"/>
                        </a:moveTo>
                        <a:cubicBezTo>
                          <a:pt x="327" y="1"/>
                          <a:pt x="1" y="327"/>
                          <a:pt x="1" y="731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5" y="1462"/>
                          <a:pt x="1461" y="1135"/>
                          <a:pt x="1461" y="731"/>
                        </a:cubicBezTo>
                        <a:cubicBezTo>
                          <a:pt x="1461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3" name="Google Shape;1093;p29"/>
                  <p:cNvSpPr/>
                  <p:nvPr/>
                </p:nvSpPr>
                <p:spPr>
                  <a:xfrm>
                    <a:off x="3773150" y="3508275"/>
                    <a:ext cx="36575" cy="36575"/>
                  </a:xfrm>
                  <a:custGeom>
                    <a:rect b="b" l="l" r="r" t="t"/>
                    <a:pathLst>
                      <a:path extrusionOk="0" h="1463" w="1463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2"/>
                        </a:cubicBezTo>
                        <a:cubicBezTo>
                          <a:pt x="1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3" y="1135"/>
                          <a:pt x="1463" y="732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4" name="Google Shape;1094;p29"/>
                  <p:cNvSpPr/>
                  <p:nvPr/>
                </p:nvSpPr>
                <p:spPr>
                  <a:xfrm>
                    <a:off x="4643938" y="279390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5" name="Google Shape;1095;p29"/>
                  <p:cNvSpPr/>
                  <p:nvPr/>
                </p:nvSpPr>
                <p:spPr>
                  <a:xfrm>
                    <a:off x="3828900" y="493085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96" name="Google Shape;1096;p29"/>
                <p:cNvSpPr/>
                <p:nvPr/>
              </p:nvSpPr>
              <p:spPr>
                <a:xfrm>
                  <a:off x="3490975" y="4659875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7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9"/>
                <p:cNvSpPr/>
                <p:nvPr/>
              </p:nvSpPr>
              <p:spPr>
                <a:xfrm>
                  <a:off x="3422350" y="304650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7" y="0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9"/>
                <p:cNvSpPr/>
                <p:nvPr/>
              </p:nvSpPr>
              <p:spPr>
                <a:xfrm>
                  <a:off x="3490950" y="44548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39500"/>
            <a:ext cx="34530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694800"/>
            <a:ext cx="34530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-953495" y="-1568972"/>
            <a:ext cx="11270335" cy="8998490"/>
            <a:chOff x="-953495" y="-1568972"/>
            <a:chExt cx="11270335" cy="8998490"/>
          </a:xfrm>
        </p:grpSpPr>
        <p:grpSp>
          <p:nvGrpSpPr>
            <p:cNvPr id="34" name="Google Shape;34;p5"/>
            <p:cNvGrpSpPr/>
            <p:nvPr/>
          </p:nvGrpSpPr>
          <p:grpSpPr>
            <a:xfrm flipH="1" rot="5400000">
              <a:off x="-2046531" y="-159545"/>
              <a:ext cx="4030101" cy="1211247"/>
              <a:chOff x="430469" y="4172355"/>
              <a:chExt cx="4030101" cy="1211247"/>
            </a:xfrm>
          </p:grpSpPr>
          <p:grpSp>
            <p:nvGrpSpPr>
              <p:cNvPr id="35" name="Google Shape;35;p5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36" name="Google Shape;36;p5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5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5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5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" name="Google Shape;46;p5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5"/>
            <p:cNvGrpSpPr/>
            <p:nvPr/>
          </p:nvGrpSpPr>
          <p:grpSpPr>
            <a:xfrm>
              <a:off x="8130821" y="2765834"/>
              <a:ext cx="2186019" cy="4663683"/>
              <a:chOff x="3061750" y="2798625"/>
              <a:chExt cx="1053300" cy="2247125"/>
            </a:xfrm>
          </p:grpSpPr>
          <p:grpSp>
            <p:nvGrpSpPr>
              <p:cNvPr id="48" name="Google Shape;48;p5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9" name="Google Shape;49;p5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5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" name="Google Shape;64;p5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-10536040">
              <a:off x="-710877" y="108394"/>
              <a:ext cx="1358255" cy="6377958"/>
              <a:chOff x="4851025" y="424250"/>
              <a:chExt cx="654450" cy="30731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" name="Google Shape;85;p5"/>
          <p:cNvSpPr txBox="1"/>
          <p:nvPr>
            <p:ph type="title"/>
          </p:nvPr>
        </p:nvSpPr>
        <p:spPr>
          <a:xfrm>
            <a:off x="720000" y="539500"/>
            <a:ext cx="38520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" type="subTitle"/>
          </p:nvPr>
        </p:nvSpPr>
        <p:spPr>
          <a:xfrm>
            <a:off x="3053291" y="3211644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2" type="subTitle"/>
          </p:nvPr>
        </p:nvSpPr>
        <p:spPr>
          <a:xfrm>
            <a:off x="5246518" y="1565887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3" type="subTitle"/>
          </p:nvPr>
        </p:nvSpPr>
        <p:spPr>
          <a:xfrm>
            <a:off x="3053281" y="2864174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4" type="subTitle"/>
          </p:nvPr>
        </p:nvSpPr>
        <p:spPr>
          <a:xfrm>
            <a:off x="5246512" y="1218417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-1882608" y="-2312493"/>
            <a:ext cx="11769561" cy="6575556"/>
            <a:chOff x="-1882608" y="-2312493"/>
            <a:chExt cx="11769561" cy="6575556"/>
          </a:xfrm>
        </p:grpSpPr>
        <p:grpSp>
          <p:nvGrpSpPr>
            <p:cNvPr id="92" name="Google Shape;92;p6"/>
            <p:cNvGrpSpPr/>
            <p:nvPr/>
          </p:nvGrpSpPr>
          <p:grpSpPr>
            <a:xfrm flipH="1" rot="-275928">
              <a:off x="8275224" y="-2268309"/>
              <a:ext cx="1358233" cy="6377855"/>
              <a:chOff x="4851025" y="424250"/>
              <a:chExt cx="654450" cy="3073100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rect b="b" l="l" r="r" t="t"/>
                <a:pathLst>
                  <a:path extrusionOk="0" h="120976" w="25253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rect b="b" l="l" r="r" t="t"/>
                <a:pathLst>
                  <a:path extrusionOk="0" h="4386" w="4384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6"/>
            <p:cNvGrpSpPr/>
            <p:nvPr/>
          </p:nvGrpSpPr>
          <p:grpSpPr>
            <a:xfrm>
              <a:off x="-1882608" y="-491730"/>
              <a:ext cx="4482760" cy="4754793"/>
              <a:chOff x="4204225" y="2144350"/>
              <a:chExt cx="2159950" cy="2291025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rect b="b" l="l" r="r" t="t"/>
                <a:pathLst>
                  <a:path extrusionOk="0" h="89694" w="85543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rect b="b" l="l" r="r" t="t"/>
                <a:pathLst>
                  <a:path extrusionOk="0" h="4385" w="4384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6"/>
          <p:cNvSpPr txBox="1"/>
          <p:nvPr>
            <p:ph type="title"/>
          </p:nvPr>
        </p:nvSpPr>
        <p:spPr>
          <a:xfrm>
            <a:off x="720000" y="539500"/>
            <a:ext cx="38274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7"/>
          <p:cNvGrpSpPr/>
          <p:nvPr/>
        </p:nvGrpSpPr>
        <p:grpSpPr>
          <a:xfrm>
            <a:off x="75877" y="-603603"/>
            <a:ext cx="4663691" cy="8495642"/>
            <a:chOff x="75877" y="-603603"/>
            <a:chExt cx="4663691" cy="8495642"/>
          </a:xfrm>
        </p:grpSpPr>
        <p:grpSp>
          <p:nvGrpSpPr>
            <p:cNvPr id="132" name="Google Shape;132;p7"/>
            <p:cNvGrpSpPr/>
            <p:nvPr/>
          </p:nvGrpSpPr>
          <p:grpSpPr>
            <a:xfrm rot="-5400000">
              <a:off x="-1132861" y="4345103"/>
              <a:ext cx="4755675" cy="2338198"/>
              <a:chOff x="5910900" y="252875"/>
              <a:chExt cx="2291450" cy="1126625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7"/>
            <p:cNvGrpSpPr/>
            <p:nvPr/>
          </p:nvGrpSpPr>
          <p:grpSpPr>
            <a:xfrm flipH="1" rot="-5400000">
              <a:off x="1314717" y="-1842435"/>
              <a:ext cx="2186019" cy="4663683"/>
              <a:chOff x="3061750" y="2798625"/>
              <a:chExt cx="1053300" cy="2247125"/>
            </a:xfrm>
          </p:grpSpPr>
          <p:grpSp>
            <p:nvGrpSpPr>
              <p:cNvPr id="147" name="Google Shape;147;p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" name="Google Shape;163;p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" name="Google Shape;166;p7"/>
          <p:cNvSpPr txBox="1"/>
          <p:nvPr>
            <p:ph type="title"/>
          </p:nvPr>
        </p:nvSpPr>
        <p:spPr>
          <a:xfrm>
            <a:off x="4482625" y="1169325"/>
            <a:ext cx="3945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7"/>
          <p:cNvSpPr txBox="1"/>
          <p:nvPr>
            <p:ph idx="1" type="subTitle"/>
          </p:nvPr>
        </p:nvSpPr>
        <p:spPr>
          <a:xfrm>
            <a:off x="4485787" y="2015171"/>
            <a:ext cx="39450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/>
        </p:txBody>
      </p:sp>
      <p:sp>
        <p:nvSpPr>
          <p:cNvPr id="168" name="Google Shape;168;p7"/>
          <p:cNvSpPr/>
          <p:nvPr>
            <p:ph idx="2" type="pic"/>
          </p:nvPr>
        </p:nvSpPr>
        <p:spPr>
          <a:xfrm>
            <a:off x="713225" y="911550"/>
            <a:ext cx="3082500" cy="33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8"/>
          <p:cNvGrpSpPr/>
          <p:nvPr/>
        </p:nvGrpSpPr>
        <p:grpSpPr>
          <a:xfrm>
            <a:off x="-2087386" y="-1676454"/>
            <a:ext cx="11947580" cy="5531345"/>
            <a:chOff x="-2087386" y="-1676454"/>
            <a:chExt cx="11947580" cy="5531345"/>
          </a:xfrm>
        </p:grpSpPr>
        <p:grpSp>
          <p:nvGrpSpPr>
            <p:cNvPr id="171" name="Google Shape;171;p8"/>
            <p:cNvGrpSpPr/>
            <p:nvPr/>
          </p:nvGrpSpPr>
          <p:grpSpPr>
            <a:xfrm rot="5400000">
              <a:off x="-1999197" y="-267027"/>
              <a:ext cx="4030101" cy="1211247"/>
              <a:chOff x="430469" y="4172355"/>
              <a:chExt cx="4030101" cy="1211247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 flipH="1" rot="5538019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rect b="b" l="l" r="r" t="t"/>
                  <a:pathLst>
                    <a:path extrusionOk="0" h="75949" w="19328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rect b="b" l="l" r="r" t="t"/>
                  <a:pathLst>
                    <a:path extrusionOk="0" h="1463" w="1461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rect b="b" l="l" r="r" t="t"/>
                  <a:pathLst>
                    <a:path extrusionOk="0" h="1461" w="1463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3" name="Google Shape;183;p8"/>
              <p:cNvSpPr/>
              <p:nvPr/>
            </p:nvSpPr>
            <p:spPr>
              <a:xfrm flipH="1" rot="5538019">
                <a:off x="3788155" y="4406606"/>
                <a:ext cx="75855" cy="75803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 flipH="1" rot="-5400000">
              <a:off x="-848554" y="-1792334"/>
              <a:ext cx="2186019" cy="4663683"/>
              <a:chOff x="3061750" y="2798625"/>
              <a:chExt cx="1053300" cy="2247125"/>
            </a:xfrm>
          </p:grpSpPr>
          <p:grpSp>
            <p:nvGrpSpPr>
              <p:cNvPr id="185" name="Google Shape;185;p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86" name="Google Shape;186;p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rect b="b" l="l" r="r" t="t"/>
                  <a:pathLst>
                    <a:path extrusionOk="0" h="87965" w="41128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rect b="b" l="l" r="r" t="t"/>
                  <a:pathLst>
                    <a:path extrusionOk="0" h="4386" w="4385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rect b="b" l="l" r="r" t="t"/>
                  <a:pathLst>
                    <a:path extrusionOk="0" h="4385" w="4385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rect b="b" l="l" r="r" t="t"/>
                  <a:pathLst>
                    <a:path extrusionOk="0" h="1462" w="1461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rect b="b" l="l" r="r" t="t"/>
                  <a:pathLst>
                    <a:path extrusionOk="0" h="1462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rect b="b" l="l" r="r" t="t"/>
                  <a:pathLst>
                    <a:path extrusionOk="0" h="1461" w="1462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rect b="b" l="l" r="r" t="t"/>
                  <a:pathLst>
                    <a:path extrusionOk="0" h="1463" w="1462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rect b="b" l="l" r="r" t="t"/>
                  <a:pathLst>
                    <a:path extrusionOk="0" h="1462" w="1462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rect b="b" l="l" r="r" t="t"/>
                  <a:pathLst>
                    <a:path extrusionOk="0" h="1463" w="1463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1" name="Google Shape;201;p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8"/>
            <p:cNvGrpSpPr/>
            <p:nvPr/>
          </p:nvGrpSpPr>
          <p:grpSpPr>
            <a:xfrm rot="5400000">
              <a:off x="6313257" y="307954"/>
              <a:ext cx="4755675" cy="2338198"/>
              <a:chOff x="5910900" y="252875"/>
              <a:chExt cx="2291450" cy="1126625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rect b="b" l="l" r="r" t="t"/>
                <a:pathLst>
                  <a:path extrusionOk="0" h="43118" w="89828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rect b="b" l="l" r="r" t="t"/>
                <a:pathLst>
                  <a:path extrusionOk="0" h="4384" w="4386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rect b="b" l="l" r="r" t="t"/>
                <a:pathLst>
                  <a:path extrusionOk="0" h="4384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8"/>
          <p:cNvSpPr txBox="1"/>
          <p:nvPr>
            <p:ph type="title"/>
          </p:nvPr>
        </p:nvSpPr>
        <p:spPr>
          <a:xfrm>
            <a:off x="713225" y="1606375"/>
            <a:ext cx="4686600" cy="29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9"/>
          <p:cNvGrpSpPr/>
          <p:nvPr/>
        </p:nvGrpSpPr>
        <p:grpSpPr>
          <a:xfrm rot="-5400000">
            <a:off x="7135644" y="2076855"/>
            <a:ext cx="4030101" cy="1211247"/>
            <a:chOff x="430469" y="4172355"/>
            <a:chExt cx="4030101" cy="1211247"/>
          </a:xfrm>
        </p:grpSpPr>
        <p:grpSp>
          <p:nvGrpSpPr>
            <p:cNvPr id="221" name="Google Shape;221;p9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222" name="Google Shape;222;p9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9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720000" y="539500"/>
            <a:ext cx="5949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subTitle"/>
          </p:nvPr>
        </p:nvSpPr>
        <p:spPr>
          <a:xfrm>
            <a:off x="4093591" y="1587400"/>
            <a:ext cx="32073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subTitle"/>
          </p:nvPr>
        </p:nvSpPr>
        <p:spPr>
          <a:xfrm>
            <a:off x="720000" y="1587400"/>
            <a:ext cx="32073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36" name="Google Shape;236;p9"/>
          <p:cNvGrpSpPr/>
          <p:nvPr/>
        </p:nvGrpSpPr>
        <p:grpSpPr>
          <a:xfrm flipH="1" rot="10800000">
            <a:off x="-1725683" y="753932"/>
            <a:ext cx="4482760" cy="4754793"/>
            <a:chOff x="4204225" y="2144350"/>
            <a:chExt cx="2159950" cy="2291025"/>
          </a:xfrm>
        </p:grpSpPr>
        <p:sp>
          <p:nvSpPr>
            <p:cNvPr id="237" name="Google Shape;237;p9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713225" y="539500"/>
            <a:ext cx="3772200" cy="1264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  <a:defRPr sz="35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os.path.html" TargetMode="External"/><Relationship Id="rId4" Type="http://schemas.openxmlformats.org/officeDocument/2006/relationships/hyperlink" Target="https://www.marketplace.org/2019/04/11/subways-us-expensive-cost-comparison/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30"/>
          <p:cNvGrpSpPr/>
          <p:nvPr/>
        </p:nvGrpSpPr>
        <p:grpSpPr>
          <a:xfrm rot="10800000">
            <a:off x="6042667" y="270545"/>
            <a:ext cx="4482760" cy="4754793"/>
            <a:chOff x="4204225" y="2144350"/>
            <a:chExt cx="2159950" cy="2291025"/>
          </a:xfrm>
        </p:grpSpPr>
        <p:sp>
          <p:nvSpPr>
            <p:cNvPr id="1104" name="Google Shape;1104;p30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 rot="5604526">
            <a:off x="-375805" y="1445285"/>
            <a:ext cx="1358227" cy="6377825"/>
            <a:chOff x="4851025" y="424250"/>
            <a:chExt cx="654450" cy="3073100"/>
          </a:xfrm>
        </p:grpSpPr>
        <p:sp>
          <p:nvSpPr>
            <p:cNvPr id="1123" name="Google Shape;1123;p30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30"/>
          <p:cNvSpPr txBox="1"/>
          <p:nvPr>
            <p:ph type="ctrTitle"/>
          </p:nvPr>
        </p:nvSpPr>
        <p:spPr>
          <a:xfrm>
            <a:off x="713250" y="539500"/>
            <a:ext cx="7717500" cy="1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Metro</a:t>
            </a:r>
            <a:endParaRPr/>
          </a:p>
        </p:txBody>
      </p:sp>
      <p:grpSp>
        <p:nvGrpSpPr>
          <p:cNvPr id="1141" name="Google Shape;1141;p30"/>
          <p:cNvGrpSpPr/>
          <p:nvPr/>
        </p:nvGrpSpPr>
        <p:grpSpPr>
          <a:xfrm>
            <a:off x="-688154" y="3278934"/>
            <a:ext cx="2186019" cy="4663683"/>
            <a:chOff x="3061750" y="2798625"/>
            <a:chExt cx="1053300" cy="2247125"/>
          </a:xfrm>
        </p:grpSpPr>
        <p:grpSp>
          <p:nvGrpSpPr>
            <p:cNvPr id="1142" name="Google Shape;1142;p30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143" name="Google Shape;1143;p30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0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0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0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30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30"/>
          <p:cNvGrpSpPr/>
          <p:nvPr/>
        </p:nvGrpSpPr>
        <p:grpSpPr>
          <a:xfrm>
            <a:off x="-2187687" y="3642676"/>
            <a:ext cx="4755675" cy="2338198"/>
            <a:chOff x="5910900" y="252875"/>
            <a:chExt cx="2291450" cy="1126625"/>
          </a:xfrm>
        </p:grpSpPr>
        <p:sp>
          <p:nvSpPr>
            <p:cNvPr id="1162" name="Google Shape;1162;p30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30"/>
          <p:cNvGrpSpPr/>
          <p:nvPr/>
        </p:nvGrpSpPr>
        <p:grpSpPr>
          <a:xfrm>
            <a:off x="4971498" y="-263898"/>
            <a:ext cx="3848803" cy="5689424"/>
            <a:chOff x="939875" y="457213"/>
            <a:chExt cx="1854488" cy="2741363"/>
          </a:xfrm>
        </p:grpSpPr>
        <p:sp>
          <p:nvSpPr>
            <p:cNvPr id="1176" name="Google Shape;1176;p30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30"/>
          <p:cNvSpPr txBox="1"/>
          <p:nvPr/>
        </p:nvSpPr>
        <p:spPr>
          <a:xfrm>
            <a:off x="2140050" y="2610913"/>
            <a:ext cx="4863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MIDN 3/C Mallory, Nelson, Shuchman</a:t>
            </a:r>
            <a:endParaRPr sz="19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203" name="Google Shape;1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101" y="3642675"/>
            <a:ext cx="2441805" cy="4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graphicFrame>
        <p:nvGraphicFramePr>
          <p:cNvPr id="1608" name="Google Shape;1608;p39"/>
          <p:cNvGraphicFramePr/>
          <p:nvPr/>
        </p:nvGraphicFramePr>
        <p:xfrm>
          <a:off x="713213" y="1481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{8551FCCF-8CF1-4F32-A917-F575EBA8CEE9}</a:tableStyleId>
              </a:tblPr>
              <a:tblGrid>
                <a:gridCol w="1672625"/>
                <a:gridCol w="4734750"/>
                <a:gridCol w="382850"/>
              </a:tblGrid>
              <a:tr h="70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lus Jakarta Sans SemiBold"/>
                          <a:ea typeface="Plus Jakarta Sans SemiBold"/>
                          <a:cs typeface="Plus Jakarta Sans SemiBold"/>
                          <a:sym typeface="Plus Jakarta Sans SemiBold"/>
                        </a:rPr>
                        <a:t>Case 1</a:t>
                      </a:r>
                      <a:endParaRPr sz="2000">
                        <a:solidFill>
                          <a:schemeClr val="dk1"/>
                        </a:solidFill>
                        <a:latin typeface="Plus Jakarta Sans SemiBold"/>
                        <a:ea typeface="Plus Jakarta Sans SemiBold"/>
                        <a:cs typeface="Plus Jakarta Sans SemiBold"/>
                        <a:sym typeface="Plus Jakarta Sans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The study also ranked D.C. in the top 5 worst drivers in the U.S. for 2024, with 54.6 driving incidents per 1,000 drivers.</a:t>
                      </a:r>
                      <a:endParaRPr sz="1300">
                        <a:solidFill>
                          <a:schemeClr val="dk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lus Jakarta Sans SemiBold"/>
                          <a:ea typeface="Plus Jakarta Sans SemiBold"/>
                          <a:cs typeface="Plus Jakarta Sans SemiBold"/>
                          <a:sym typeface="Plus Jakarta Sans SemiBold"/>
                        </a:rPr>
                        <a:t>Case 2</a:t>
                      </a:r>
                      <a:endParaRPr sz="2000">
                        <a:solidFill>
                          <a:schemeClr val="dk1"/>
                        </a:solidFill>
                        <a:latin typeface="Plus Jakarta Sans SemiBold"/>
                        <a:ea typeface="Plus Jakarta Sans SemiBold"/>
                        <a:cs typeface="Plus Jakarta Sans SemiBold"/>
                        <a:sym typeface="Plus Jakarta Sans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rPr lang="en" sz="1300">
                          <a:solidFill>
                            <a:srgbClr val="001D35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A study ranked Washington, D.C. as having one of the highest DUI rates in the U.S., with 3.6 DUIs per 1,000 drivers.</a:t>
                      </a:r>
                      <a:endParaRPr sz="1300">
                        <a:solidFill>
                          <a:schemeClr val="dk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Plus Jakarta Sans SemiBold"/>
                          <a:ea typeface="Plus Jakarta Sans SemiBold"/>
                          <a:cs typeface="Plus Jakarta Sans SemiBold"/>
                          <a:sym typeface="Plus Jakarta Sans SemiBold"/>
                        </a:rPr>
                        <a:t>Case 3</a:t>
                      </a:r>
                      <a:endParaRPr sz="2000">
                        <a:solidFill>
                          <a:schemeClr val="dk1"/>
                        </a:solidFill>
                        <a:latin typeface="Plus Jakarta Sans SemiBold"/>
                        <a:ea typeface="Plus Jakarta Sans SemiBold"/>
                        <a:cs typeface="Plus Jakarta Sans SemiBold"/>
                        <a:sym typeface="Plus Jakarta Sans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rPr lang="en" sz="1300">
                          <a:solidFill>
                            <a:srgbClr val="001D35"/>
                          </a:solidFill>
                          <a:latin typeface="Plus Jakarta Sans"/>
                          <a:ea typeface="Plus Jakarta Sans"/>
                          <a:cs typeface="Plus Jakarta Sans"/>
                          <a:sym typeface="Plus Jakarta Sans"/>
                        </a:rPr>
                        <a:t>In 2024, there were approximately 1 million DUI arrests in the United States, with alcohol-related crashes causing more than 13,000 deaths.</a:t>
                      </a:r>
                      <a:endParaRPr sz="1300">
                        <a:solidFill>
                          <a:srgbClr val="545D7E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Plus Jakarta Sans"/>
                        <a:ea typeface="Plus Jakarta Sans"/>
                        <a:cs typeface="Plus Jakarta Sans"/>
                        <a:sym typeface="Plus Jakart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09" name="Google Shape;1609;p39"/>
          <p:cNvGrpSpPr/>
          <p:nvPr/>
        </p:nvGrpSpPr>
        <p:grpSpPr>
          <a:xfrm flipH="1" rot="5400000">
            <a:off x="4998413" y="3123251"/>
            <a:ext cx="4755675" cy="2338198"/>
            <a:chOff x="5910900" y="252875"/>
            <a:chExt cx="2291450" cy="1126625"/>
          </a:xfrm>
        </p:grpSpPr>
        <p:sp>
          <p:nvSpPr>
            <p:cNvPr id="1610" name="Google Shape;1610;p39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23" name="Google Shape;16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40"/>
          <p:cNvGrpSpPr/>
          <p:nvPr/>
        </p:nvGrpSpPr>
        <p:grpSpPr>
          <a:xfrm flipH="1" rot="10800000">
            <a:off x="-2700845" y="434057"/>
            <a:ext cx="3848803" cy="5689424"/>
            <a:chOff x="939875" y="457213"/>
            <a:chExt cx="1854488" cy="2741363"/>
          </a:xfrm>
        </p:grpSpPr>
        <p:sp>
          <p:nvSpPr>
            <p:cNvPr id="1629" name="Google Shape;1629;p40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0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0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0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0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5" name="Google Shape;16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50" y="1305350"/>
            <a:ext cx="2946486" cy="22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0"/>
          <p:cNvSpPr txBox="1"/>
          <p:nvPr/>
        </p:nvSpPr>
        <p:spPr>
          <a:xfrm>
            <a:off x="1862550" y="106875"/>
            <a:ext cx="56766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lus Jakarta Sans"/>
                <a:ea typeface="Plus Jakarta Sans"/>
                <a:cs typeface="Plus Jakarta Sans"/>
                <a:sym typeface="Plus Jakarta Sans"/>
              </a:rPr>
              <a:t>Price </a:t>
            </a:r>
            <a:r>
              <a:rPr b="1" lang="en" sz="3000">
                <a:latin typeface="Plus Jakarta Sans"/>
                <a:ea typeface="Plus Jakarta Sans"/>
                <a:cs typeface="Plus Jakarta Sans"/>
                <a:sym typeface="Plus Jakarta Sans"/>
              </a:rPr>
              <a:t>Comparison</a:t>
            </a:r>
            <a:endParaRPr b="1" sz="3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657" name="Google Shape;16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488" y="1844225"/>
            <a:ext cx="3718076" cy="28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40"/>
          <p:cNvSpPr txBox="1"/>
          <p:nvPr>
            <p:ph type="title"/>
          </p:nvPr>
        </p:nvSpPr>
        <p:spPr>
          <a:xfrm flipH="1">
            <a:off x="4495500" y="917875"/>
            <a:ext cx="51720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</a:t>
            </a:r>
            <a:r>
              <a:rPr lang="en"/>
              <a:t>90.1% Reduced Cost**</a:t>
            </a:r>
            <a:endParaRPr/>
          </a:p>
        </p:txBody>
      </p:sp>
      <p:sp>
        <p:nvSpPr>
          <p:cNvPr id="1660" name="Google Shape;1660;p40"/>
          <p:cNvSpPr txBox="1"/>
          <p:nvPr/>
        </p:nvSpPr>
        <p:spPr>
          <a:xfrm>
            <a:off x="1481550" y="3784025"/>
            <a:ext cx="3071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Metro Prices Compared to Typical Uber Prices at Similar Distances</a:t>
            </a: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41"/>
          <p:cNvGrpSpPr/>
          <p:nvPr/>
        </p:nvGrpSpPr>
        <p:grpSpPr>
          <a:xfrm>
            <a:off x="7770342" y="2564643"/>
            <a:ext cx="2186019" cy="4663683"/>
            <a:chOff x="3061750" y="2798625"/>
            <a:chExt cx="1053300" cy="2247125"/>
          </a:xfrm>
        </p:grpSpPr>
        <p:grpSp>
          <p:nvGrpSpPr>
            <p:cNvPr id="1666" name="Google Shape;1666;p41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667" name="Google Shape;1667;p41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41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5575" y="113000"/>
            <a:ext cx="63066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Marketing</a:t>
            </a:r>
            <a:endParaRPr sz="3000"/>
          </a:p>
        </p:txBody>
      </p:sp>
      <p:sp>
        <p:nvSpPr>
          <p:cNvPr id="1686" name="Google Shape;1686;p41"/>
          <p:cNvSpPr txBox="1"/>
          <p:nvPr>
            <p:ph idx="1" type="subTitle"/>
          </p:nvPr>
        </p:nvSpPr>
        <p:spPr>
          <a:xfrm>
            <a:off x="820650" y="1182075"/>
            <a:ext cx="75714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Extending late-night Metrorail service would incur additional operational expenditures.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potential economic benefits include increased tax revenue, job creation, and enhanced property values.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Expansion would stimulate significant growth in tourism by improving accessibility and enhancing the visitor experience.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Safe and reliable late-night transit options would likely boost participation in the city's nightlife economy, amplifying its overall economic impact.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687" name="Google Shape;1687;p41"/>
          <p:cNvGrpSpPr/>
          <p:nvPr/>
        </p:nvGrpSpPr>
        <p:grpSpPr>
          <a:xfrm flipH="1" rot="10800000">
            <a:off x="-1101876" y="516221"/>
            <a:ext cx="4482760" cy="4754793"/>
            <a:chOff x="4204225" y="2144350"/>
            <a:chExt cx="2159950" cy="2291025"/>
          </a:xfrm>
        </p:grpSpPr>
        <p:sp>
          <p:nvSpPr>
            <p:cNvPr id="1688" name="Google Shape;1688;p41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6" name="Google Shape;1706;p41"/>
          <p:cNvSpPr txBox="1"/>
          <p:nvPr/>
        </p:nvSpPr>
        <p:spPr>
          <a:xfrm>
            <a:off x="2975900" y="2639550"/>
            <a:ext cx="42702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07" name="Google Shape;1707;p41"/>
          <p:cNvSpPr txBox="1"/>
          <p:nvPr/>
        </p:nvSpPr>
        <p:spPr>
          <a:xfrm>
            <a:off x="1724600" y="2554425"/>
            <a:ext cx="62778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08" name="Google Shape;1708;p41"/>
          <p:cNvSpPr txBox="1"/>
          <p:nvPr/>
        </p:nvSpPr>
        <p:spPr>
          <a:xfrm>
            <a:off x="2872100" y="3208925"/>
            <a:ext cx="5022900" cy="139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For example, Gallery Place increases potential ridership from 4500 to 6500 for entries increases profit by about  44% . This ensures a comparison of the DC metro station bringing in an estimated  $11,250 in the evening in contrast to a potential $16,250 by using our pathway we created using the Dijkstra algorithm. 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709" name="Google Shape;17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42"/>
          <p:cNvSpPr txBox="1"/>
          <p:nvPr>
            <p:ph idx="1" type="subTitle"/>
          </p:nvPr>
        </p:nvSpPr>
        <p:spPr>
          <a:xfrm flipH="1">
            <a:off x="2676040" y="1232225"/>
            <a:ext cx="3921600" cy="4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Riders per average  weekend night </a:t>
            </a:r>
            <a:endParaRPr/>
          </a:p>
        </p:txBody>
      </p:sp>
      <p:sp>
        <p:nvSpPr>
          <p:cNvPr id="1715" name="Google Shape;1715;p42"/>
          <p:cNvSpPr txBox="1"/>
          <p:nvPr>
            <p:ph type="title"/>
          </p:nvPr>
        </p:nvSpPr>
        <p:spPr>
          <a:xfrm flipH="1">
            <a:off x="2676041" y="539488"/>
            <a:ext cx="3921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8,000 </a:t>
            </a:r>
            <a:endParaRPr/>
          </a:p>
        </p:txBody>
      </p:sp>
      <p:sp>
        <p:nvSpPr>
          <p:cNvPr id="1716" name="Google Shape;1716;p42"/>
          <p:cNvSpPr txBox="1"/>
          <p:nvPr>
            <p:ph idx="2" type="title"/>
          </p:nvPr>
        </p:nvSpPr>
        <p:spPr>
          <a:xfrm flipH="1">
            <a:off x="3292152" y="1973516"/>
            <a:ext cx="3921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$20,000</a:t>
            </a:r>
            <a:endParaRPr/>
          </a:p>
        </p:txBody>
      </p:sp>
      <p:sp>
        <p:nvSpPr>
          <p:cNvPr id="1717" name="Google Shape;1717;p42"/>
          <p:cNvSpPr txBox="1"/>
          <p:nvPr>
            <p:ph idx="3" type="subTitle"/>
          </p:nvPr>
        </p:nvSpPr>
        <p:spPr>
          <a:xfrm flipH="1">
            <a:off x="3292151" y="2666230"/>
            <a:ext cx="3921600" cy="4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gross  revenue per average weekend night</a:t>
            </a:r>
            <a:endParaRPr/>
          </a:p>
        </p:txBody>
      </p:sp>
      <p:sp>
        <p:nvSpPr>
          <p:cNvPr id="1718" name="Google Shape;1718;p42"/>
          <p:cNvSpPr txBox="1"/>
          <p:nvPr>
            <p:ph idx="4" type="title"/>
          </p:nvPr>
        </p:nvSpPr>
        <p:spPr>
          <a:xfrm flipH="1">
            <a:off x="3908263" y="3407544"/>
            <a:ext cx="3921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$1.04M</a:t>
            </a:r>
            <a:endParaRPr/>
          </a:p>
        </p:txBody>
      </p:sp>
      <p:sp>
        <p:nvSpPr>
          <p:cNvPr id="1719" name="Google Shape;1719;p42"/>
          <p:cNvSpPr txBox="1"/>
          <p:nvPr>
            <p:ph idx="5" type="subTitle"/>
          </p:nvPr>
        </p:nvSpPr>
        <p:spPr>
          <a:xfrm flipH="1">
            <a:off x="3637200" y="4100225"/>
            <a:ext cx="3781500" cy="4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gross revenue from one year of weekend service </a:t>
            </a:r>
            <a:endParaRPr/>
          </a:p>
        </p:txBody>
      </p:sp>
      <p:grpSp>
        <p:nvGrpSpPr>
          <p:cNvPr id="1720" name="Google Shape;1720;p42"/>
          <p:cNvGrpSpPr/>
          <p:nvPr/>
        </p:nvGrpSpPr>
        <p:grpSpPr>
          <a:xfrm flipH="1" rot="5400000">
            <a:off x="-2274038" y="-217702"/>
            <a:ext cx="3550505" cy="5578909"/>
            <a:chOff x="1238752" y="782114"/>
            <a:chExt cx="3550505" cy="5578909"/>
          </a:xfrm>
        </p:grpSpPr>
        <p:sp>
          <p:nvSpPr>
            <p:cNvPr id="1721" name="Google Shape;1721;p42"/>
            <p:cNvSpPr/>
            <p:nvPr/>
          </p:nvSpPr>
          <p:spPr>
            <a:xfrm>
              <a:off x="1238752" y="905782"/>
              <a:ext cx="3501771" cy="5455241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4637519" y="119467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4637519" y="197400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4637519" y="275333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4637519" y="353266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4634299" y="4034137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685549" y="6250871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 rot="2767023">
              <a:off x="2225149" y="6250756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 rot="2767023">
              <a:off x="4135570" y="4515706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 rot="2767023">
              <a:off x="3499316" y="5092151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 rot="2767023">
              <a:off x="2927163" y="5625099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4561857" y="782114"/>
              <a:ext cx="227400" cy="22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4599629" y="819887"/>
              <a:ext cx="151800" cy="15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42"/>
          <p:cNvGrpSpPr/>
          <p:nvPr/>
        </p:nvGrpSpPr>
        <p:grpSpPr>
          <a:xfrm rot="-5400000">
            <a:off x="7568549" y="1222773"/>
            <a:ext cx="3550505" cy="5578909"/>
            <a:chOff x="1238752" y="782114"/>
            <a:chExt cx="3550505" cy="5578909"/>
          </a:xfrm>
        </p:grpSpPr>
        <p:sp>
          <p:nvSpPr>
            <p:cNvPr id="1735" name="Google Shape;1735;p42"/>
            <p:cNvSpPr/>
            <p:nvPr/>
          </p:nvSpPr>
          <p:spPr>
            <a:xfrm>
              <a:off x="1238752" y="905782"/>
              <a:ext cx="3501771" cy="5455241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4637519" y="119467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4637519" y="197400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4637519" y="275333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637519" y="353266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634299" y="4034137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1685549" y="6250871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2"/>
            <p:cNvSpPr/>
            <p:nvPr/>
          </p:nvSpPr>
          <p:spPr>
            <a:xfrm rot="2767023">
              <a:off x="2225149" y="6250756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 rot="2767023">
              <a:off x="4135570" y="4515706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 rot="2767023">
              <a:off x="3499316" y="5092151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 rot="2767023">
              <a:off x="2927163" y="5625099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4561857" y="782114"/>
              <a:ext cx="227400" cy="22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4599629" y="819887"/>
              <a:ext cx="151800" cy="15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42"/>
          <p:cNvGrpSpPr/>
          <p:nvPr/>
        </p:nvGrpSpPr>
        <p:grpSpPr>
          <a:xfrm flipH="1" rot="5400000">
            <a:off x="-1029263" y="2659465"/>
            <a:ext cx="3550505" cy="5578909"/>
            <a:chOff x="1238752" y="782114"/>
            <a:chExt cx="3550505" cy="5578909"/>
          </a:xfrm>
        </p:grpSpPr>
        <p:sp>
          <p:nvSpPr>
            <p:cNvPr id="1749" name="Google Shape;1749;p42"/>
            <p:cNvSpPr/>
            <p:nvPr/>
          </p:nvSpPr>
          <p:spPr>
            <a:xfrm>
              <a:off x="1238752" y="905782"/>
              <a:ext cx="3501771" cy="5455241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4637519" y="119467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4637519" y="197400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4637519" y="275333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4637519" y="3532668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4634299" y="4034137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2"/>
            <p:cNvSpPr/>
            <p:nvPr/>
          </p:nvSpPr>
          <p:spPr>
            <a:xfrm>
              <a:off x="1685549" y="6250871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2"/>
            <p:cNvSpPr/>
            <p:nvPr/>
          </p:nvSpPr>
          <p:spPr>
            <a:xfrm rot="2767023">
              <a:off x="2225149" y="6250756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 rot="2767023">
              <a:off x="4135570" y="4515706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 rot="2767023">
              <a:off x="3499316" y="5092151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 rot="2767023">
              <a:off x="2927163" y="5625099"/>
              <a:ext cx="76170" cy="7617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4561857" y="782114"/>
              <a:ext cx="227400" cy="227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4599629" y="819887"/>
              <a:ext cx="151800" cy="15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42"/>
          <p:cNvGrpSpPr/>
          <p:nvPr/>
        </p:nvGrpSpPr>
        <p:grpSpPr>
          <a:xfrm flipH="1" rot="5400000">
            <a:off x="5248389" y="2608702"/>
            <a:ext cx="4755675" cy="2338198"/>
            <a:chOff x="5910900" y="252875"/>
            <a:chExt cx="2291450" cy="1126625"/>
          </a:xfrm>
        </p:grpSpPr>
        <p:sp>
          <p:nvSpPr>
            <p:cNvPr id="1763" name="Google Shape;1763;p42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2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2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2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2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2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2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2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2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2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2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2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2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6" name="Google Shape;17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43"/>
          <p:cNvSpPr txBox="1"/>
          <p:nvPr/>
        </p:nvSpPr>
        <p:spPr>
          <a:xfrm>
            <a:off x="2399300" y="73975"/>
            <a:ext cx="5195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Cost Assessment/Analysis</a:t>
            </a:r>
            <a:endParaRPr b="1" sz="28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782" name="Google Shape;1782;p43"/>
          <p:cNvSpPr txBox="1"/>
          <p:nvPr/>
        </p:nvSpPr>
        <p:spPr>
          <a:xfrm>
            <a:off x="1564275" y="1176100"/>
            <a:ext cx="63591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Running one subway car for an hour costs ~$250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 cars per line and two lines brings overhead to $1500/hr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Per night costs are $4500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 the cars typically stop running at 1 AM, there would be no necessity in extra investment in more cars. 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 extension of the DC metro running at late night would not increase taxes for VMATA. 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However, there would be indirect tax </a:t>
            </a: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revenue</a:t>
            </a: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benefits since the economy would be stimulated due to easier access for individuals to participate in nightlife. 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</a:pP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 addition to this, the increase in nightlife activity would attract more individuals from 20-30 to the DC area since it would improve DC’s reputation for low DUI rates and bring attention  to </a:t>
            </a:r>
            <a:r>
              <a:rPr lang="en"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more events in the region.</a:t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783" name="Google Shape;17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8" name="Google Shape;1788;p44"/>
          <p:cNvGrpSpPr/>
          <p:nvPr/>
        </p:nvGrpSpPr>
        <p:grpSpPr>
          <a:xfrm>
            <a:off x="2984901" y="837631"/>
            <a:ext cx="227516" cy="4582019"/>
            <a:chOff x="3934926" y="913831"/>
            <a:chExt cx="227516" cy="4582019"/>
          </a:xfrm>
        </p:grpSpPr>
        <p:cxnSp>
          <p:nvCxnSpPr>
            <p:cNvPr id="1789" name="Google Shape;1789;p44"/>
            <p:cNvCxnSpPr/>
            <p:nvPr/>
          </p:nvCxnSpPr>
          <p:spPr>
            <a:xfrm rot="10800000">
              <a:off x="4051725" y="1103550"/>
              <a:ext cx="0" cy="43923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90" name="Google Shape;1790;p44"/>
            <p:cNvGrpSpPr/>
            <p:nvPr/>
          </p:nvGrpSpPr>
          <p:grpSpPr>
            <a:xfrm flipH="1" rot="5400000">
              <a:off x="3934926" y="913831"/>
              <a:ext cx="227516" cy="227516"/>
              <a:chOff x="1013106" y="2896043"/>
              <a:chExt cx="227516" cy="227516"/>
            </a:xfrm>
          </p:grpSpPr>
          <p:sp>
            <p:nvSpPr>
              <p:cNvPr id="1791" name="Google Shape;1791;p44"/>
              <p:cNvSpPr/>
              <p:nvPr/>
            </p:nvSpPr>
            <p:spPr>
              <a:xfrm flipH="1">
                <a:off x="1013106" y="2896043"/>
                <a:ext cx="227516" cy="227516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4"/>
              <p:cNvSpPr/>
              <p:nvPr/>
            </p:nvSpPr>
            <p:spPr>
              <a:xfrm flipH="1" rot="-5264191">
                <a:off x="1050999" y="2933794"/>
                <a:ext cx="151919" cy="15191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3" name="Google Shape;1793;p44"/>
          <p:cNvSpPr txBox="1"/>
          <p:nvPr>
            <p:ph type="title"/>
          </p:nvPr>
        </p:nvSpPr>
        <p:spPr>
          <a:xfrm>
            <a:off x="3447900" y="539500"/>
            <a:ext cx="48084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794" name="Google Shape;1794;p44"/>
          <p:cNvSpPr txBox="1"/>
          <p:nvPr>
            <p:ph idx="1" type="subTitle"/>
          </p:nvPr>
        </p:nvSpPr>
        <p:spPr>
          <a:xfrm>
            <a:off x="2966275" y="1221750"/>
            <a:ext cx="52899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https://www.wmata.com/initiatives/ridership-portal/Metrorail-Ridership-Summary.cfm</a:t>
            </a:r>
            <a:endParaRPr sz="1700"/>
          </a:p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https://plotly.com/python-api-reference/</a:t>
            </a:r>
            <a:endParaRPr sz="1700"/>
          </a:p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https://networkx.org/documentation/stable/reference/index.html</a:t>
            </a:r>
            <a:endParaRPr sz="1700"/>
          </a:p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https://pandas.pydata.org/docs/</a:t>
            </a:r>
            <a:endParaRPr sz="1700"/>
          </a:p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https://matplotlib.org/stable/index.html</a:t>
            </a:r>
            <a:endParaRPr sz="1700"/>
          </a:p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https://docs.python.org/3/library/os.path.html</a:t>
            </a:r>
            <a:endParaRPr sz="1700"/>
          </a:p>
          <a:p>
            <a:pPr indent="-51307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https://www.marketplace.org/2019/04/11/subways-us-expensive-cost-comparison/</a:t>
            </a:r>
            <a:endParaRPr sz="1700"/>
          </a:p>
          <a:p>
            <a:pPr indent="-519429" lvl="0" marL="502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Chat GPT (Open AI) – was used for troubleshooting code syntax and understanding theory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795" name="Google Shape;17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5"/>
          <p:cNvSpPr txBox="1"/>
          <p:nvPr>
            <p:ph type="title"/>
          </p:nvPr>
        </p:nvSpPr>
        <p:spPr>
          <a:xfrm>
            <a:off x="713225" y="537575"/>
            <a:ext cx="63147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1801" name="Google Shape;1801;p45"/>
          <p:cNvGrpSpPr/>
          <p:nvPr/>
        </p:nvGrpSpPr>
        <p:grpSpPr>
          <a:xfrm rot="10800000">
            <a:off x="7553448" y="147094"/>
            <a:ext cx="3848803" cy="5689424"/>
            <a:chOff x="939875" y="457213"/>
            <a:chExt cx="1854488" cy="2741363"/>
          </a:xfrm>
        </p:grpSpPr>
        <p:sp>
          <p:nvSpPr>
            <p:cNvPr id="1802" name="Google Shape;1802;p45"/>
            <p:cNvSpPr/>
            <p:nvPr/>
          </p:nvSpPr>
          <p:spPr>
            <a:xfrm>
              <a:off x="1024475" y="516800"/>
              <a:ext cx="1687275" cy="2628525"/>
            </a:xfrm>
            <a:custGeom>
              <a:rect b="b" l="l" r="r" t="t"/>
              <a:pathLst>
                <a:path extrusionOk="0" h="105141" w="67491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939875" y="534400"/>
              <a:ext cx="1830625" cy="2664175"/>
            </a:xfrm>
            <a:custGeom>
              <a:rect b="b" l="l" r="r" t="t"/>
              <a:pathLst>
                <a:path extrusionOk="0" h="106567" w="73225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45"/>
          <p:cNvGrpSpPr/>
          <p:nvPr/>
        </p:nvGrpSpPr>
        <p:grpSpPr>
          <a:xfrm flipH="1">
            <a:off x="6081470" y="1822715"/>
            <a:ext cx="4755675" cy="2338198"/>
            <a:chOff x="5910900" y="252875"/>
            <a:chExt cx="2291450" cy="1126625"/>
          </a:xfrm>
        </p:grpSpPr>
        <p:sp>
          <p:nvSpPr>
            <p:cNvPr id="1829" name="Google Shape;1829;p45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2" name="Google Shape;18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1"/>
          <p:cNvSpPr txBox="1"/>
          <p:nvPr>
            <p:ph type="title"/>
          </p:nvPr>
        </p:nvSpPr>
        <p:spPr>
          <a:xfrm>
            <a:off x="720000" y="539500"/>
            <a:ext cx="59499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1209" name="Google Shape;1209;p31"/>
          <p:cNvSpPr txBox="1"/>
          <p:nvPr>
            <p:ph idx="2" type="subTitle"/>
          </p:nvPr>
        </p:nvSpPr>
        <p:spPr>
          <a:xfrm>
            <a:off x="720000" y="3081625"/>
            <a:ext cx="18648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Johnny Bio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College: USNA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Hometown: Buffalo, NY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Sport/ECA: Intramural Basketball (Current Brigade 4th Place Associate Captain) </a:t>
            </a:r>
            <a:endParaRPr/>
          </a:p>
        </p:txBody>
      </p:sp>
      <p:grpSp>
        <p:nvGrpSpPr>
          <p:cNvPr id="1210" name="Google Shape;1210;p31"/>
          <p:cNvGrpSpPr/>
          <p:nvPr/>
        </p:nvGrpSpPr>
        <p:grpSpPr>
          <a:xfrm rot="204526">
            <a:off x="8102686" y="1955831"/>
            <a:ext cx="1358227" cy="6377825"/>
            <a:chOff x="4851025" y="424250"/>
            <a:chExt cx="654450" cy="3073100"/>
          </a:xfrm>
        </p:grpSpPr>
        <p:sp>
          <p:nvSpPr>
            <p:cNvPr id="1211" name="Google Shape;1211;p31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5373750" y="2669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5387700" y="28533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5361650" y="24670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2" y="1461"/>
                  </a:cubicBezTo>
                  <a:cubicBezTo>
                    <a:pt x="1135" y="1461"/>
                    <a:pt x="1462" y="1133"/>
                    <a:pt x="1462" y="730"/>
                  </a:cubicBezTo>
                  <a:cubicBezTo>
                    <a:pt x="1462" y="326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5407211" y="3113013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31"/>
          <p:cNvGrpSpPr/>
          <p:nvPr/>
        </p:nvGrpSpPr>
        <p:grpSpPr>
          <a:xfrm rot="-5400000">
            <a:off x="8665367" y="2711355"/>
            <a:ext cx="2186019" cy="4663683"/>
            <a:chOff x="3061750" y="2798625"/>
            <a:chExt cx="1053300" cy="2247125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230" name="Google Shape;1230;p31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5" name="Google Shape;1245;p31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31"/>
          <p:cNvGrpSpPr/>
          <p:nvPr/>
        </p:nvGrpSpPr>
        <p:grpSpPr>
          <a:xfrm rot="-5400000">
            <a:off x="6581539" y="4088803"/>
            <a:ext cx="4755675" cy="2338198"/>
            <a:chOff x="5910900" y="252875"/>
            <a:chExt cx="2291450" cy="1126625"/>
          </a:xfrm>
        </p:grpSpPr>
        <p:sp>
          <p:nvSpPr>
            <p:cNvPr id="1249" name="Google Shape;1249;p31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31"/>
          <p:cNvSpPr txBox="1"/>
          <p:nvPr>
            <p:ph idx="2" type="subTitle"/>
          </p:nvPr>
        </p:nvSpPr>
        <p:spPr>
          <a:xfrm>
            <a:off x="3258625" y="3081625"/>
            <a:ext cx="18648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Bio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College</a:t>
            </a:r>
            <a:r>
              <a:rPr lang="en" sz="1100"/>
              <a:t>: </a:t>
            </a:r>
            <a:r>
              <a:rPr lang="en" sz="1100"/>
              <a:t>USNA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Hometown: Virginia Beach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Sport/ECA: Club Baseball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63" name="Google Shape;1263;p31"/>
          <p:cNvSpPr txBox="1"/>
          <p:nvPr>
            <p:ph idx="2" type="subTitle"/>
          </p:nvPr>
        </p:nvSpPr>
        <p:spPr>
          <a:xfrm>
            <a:off x="5586450" y="3081625"/>
            <a:ext cx="2031600" cy="1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Shuchman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College: USNA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Hometown: Philadelphia, PA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Sport/ECA: Heavyweight Rowing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4" name="Google Shape;1264;p31" title="IMG_597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626" y="1212925"/>
            <a:ext cx="1581101" cy="190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250" y="1212925"/>
            <a:ext cx="1525195" cy="19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725" y="1246399"/>
            <a:ext cx="1525200" cy="18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32"/>
          <p:cNvGrpSpPr/>
          <p:nvPr/>
        </p:nvGrpSpPr>
        <p:grpSpPr>
          <a:xfrm>
            <a:off x="-6217" y="2973045"/>
            <a:ext cx="9156875" cy="75900"/>
            <a:chOff x="-6217" y="2973045"/>
            <a:chExt cx="9156875" cy="75900"/>
          </a:xfrm>
        </p:grpSpPr>
        <p:cxnSp>
          <p:nvCxnSpPr>
            <p:cNvPr id="1273" name="Google Shape;1273;p32"/>
            <p:cNvCxnSpPr>
              <a:stCxn id="1274" idx="4"/>
              <a:endCxn id="1275" idx="0"/>
            </p:cNvCxnSpPr>
            <p:nvPr/>
          </p:nvCxnSpPr>
          <p:spPr>
            <a:xfrm flipH="1" rot="10800000">
              <a:off x="5805670" y="3006753"/>
              <a:ext cx="1102500" cy="60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32"/>
            <p:cNvCxnSpPr>
              <a:stCxn id="1277" idx="4"/>
              <a:endCxn id="1274" idx="0"/>
            </p:cNvCxnSpPr>
            <p:nvPr/>
          </p:nvCxnSpPr>
          <p:spPr>
            <a:xfrm flipH="1" rot="10800000">
              <a:off x="3402358" y="3006753"/>
              <a:ext cx="2251500" cy="60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32"/>
            <p:cNvCxnSpPr>
              <a:stCxn id="1275" idx="4"/>
            </p:cNvCxnSpPr>
            <p:nvPr/>
          </p:nvCxnSpPr>
          <p:spPr>
            <a:xfrm flipH="1" rot="10800000">
              <a:off x="7059958" y="3007953"/>
              <a:ext cx="2090700" cy="48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32"/>
            <p:cNvCxnSpPr>
              <a:stCxn id="1280" idx="4"/>
              <a:endCxn id="1277" idx="0"/>
            </p:cNvCxnSpPr>
            <p:nvPr/>
          </p:nvCxnSpPr>
          <p:spPr>
            <a:xfrm flipH="1" rot="10800000">
              <a:off x="2197583" y="3006753"/>
              <a:ext cx="1053000" cy="72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32"/>
            <p:cNvCxnSpPr>
              <a:endCxn id="1280" idx="0"/>
            </p:cNvCxnSpPr>
            <p:nvPr/>
          </p:nvCxnSpPr>
          <p:spPr>
            <a:xfrm>
              <a:off x="-6217" y="3004953"/>
              <a:ext cx="2052000" cy="3000"/>
            </a:xfrm>
            <a:prstGeom prst="straightConnector1">
              <a:avLst/>
            </a:prstGeom>
            <a:noFill/>
            <a:ln cap="flat" cmpd="sng" w="1143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2" name="Google Shape;1282;p32"/>
            <p:cNvSpPr/>
            <p:nvPr/>
          </p:nvSpPr>
          <p:spPr>
            <a:xfrm flipH="1">
              <a:off x="148367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 flipH="1">
              <a:off x="208565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 flipH="1">
              <a:off x="268763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 flipH="1">
              <a:off x="328961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 flipH="1">
              <a:off x="389159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 flipH="1">
              <a:off x="449357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 flipH="1">
              <a:off x="509555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 flipH="1">
              <a:off x="569753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 flipH="1">
              <a:off x="629951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 flipH="1">
              <a:off x="690149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 flipH="1">
              <a:off x="750347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 flipH="1">
              <a:off x="810442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 flipH="1">
              <a:off x="8714023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 flipH="1">
              <a:off x="277241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 flipH="1">
              <a:off x="879221" y="2973045"/>
              <a:ext cx="75900" cy="7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Science Pipeline</a:t>
            </a:r>
            <a:endParaRPr/>
          </a:p>
        </p:txBody>
      </p:sp>
      <p:sp>
        <p:nvSpPr>
          <p:cNvPr id="1298" name="Google Shape;1298;p32"/>
          <p:cNvSpPr txBox="1"/>
          <p:nvPr/>
        </p:nvSpPr>
        <p:spPr>
          <a:xfrm flipH="1">
            <a:off x="757050" y="1911154"/>
            <a:ext cx="2277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Acquisition</a:t>
            </a:r>
            <a:endParaRPr sz="2000">
              <a:solidFill>
                <a:schemeClr val="dk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1299" name="Google Shape;1299;p32"/>
          <p:cNvSpPr txBox="1"/>
          <p:nvPr/>
        </p:nvSpPr>
        <p:spPr>
          <a:xfrm flipH="1">
            <a:off x="757061" y="1378976"/>
            <a:ext cx="2277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0" name="Google Shape;1300;p32"/>
          <p:cNvSpPr txBox="1"/>
          <p:nvPr/>
        </p:nvSpPr>
        <p:spPr>
          <a:xfrm flipH="1">
            <a:off x="1857825" y="3684675"/>
            <a:ext cx="308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Processing</a:t>
            </a:r>
            <a:endParaRPr sz="2000">
              <a:solidFill>
                <a:schemeClr val="dk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1301" name="Google Shape;1301;p32"/>
          <p:cNvSpPr txBox="1"/>
          <p:nvPr/>
        </p:nvSpPr>
        <p:spPr>
          <a:xfrm flipH="1">
            <a:off x="1855257" y="4042473"/>
            <a:ext cx="2277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2" name="Google Shape;1302;p32"/>
          <p:cNvSpPr txBox="1"/>
          <p:nvPr/>
        </p:nvSpPr>
        <p:spPr>
          <a:xfrm flipH="1">
            <a:off x="4325000" y="1911150"/>
            <a:ext cx="254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Analysis</a:t>
            </a:r>
            <a:endParaRPr sz="2000">
              <a:solidFill>
                <a:schemeClr val="dk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1303" name="Google Shape;1303;p32"/>
          <p:cNvSpPr txBox="1"/>
          <p:nvPr/>
        </p:nvSpPr>
        <p:spPr>
          <a:xfrm flipH="1">
            <a:off x="4325054" y="1378976"/>
            <a:ext cx="2277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4" name="Google Shape;1304;p32"/>
          <p:cNvSpPr txBox="1"/>
          <p:nvPr/>
        </p:nvSpPr>
        <p:spPr>
          <a:xfrm flipH="1">
            <a:off x="5425708" y="3684681"/>
            <a:ext cx="2277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Data </a:t>
            </a:r>
            <a:r>
              <a:rPr lang="en" sz="19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Visualization</a:t>
            </a:r>
            <a:endParaRPr sz="1900">
              <a:solidFill>
                <a:schemeClr val="dk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1305" name="Google Shape;1305;p32"/>
          <p:cNvSpPr txBox="1"/>
          <p:nvPr/>
        </p:nvSpPr>
        <p:spPr>
          <a:xfrm flipH="1">
            <a:off x="5425708" y="4042473"/>
            <a:ext cx="22779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6" name="Google Shape;1306;p32"/>
          <p:cNvSpPr txBox="1"/>
          <p:nvPr/>
        </p:nvSpPr>
        <p:spPr>
          <a:xfrm flipH="1">
            <a:off x="757050" y="2325134"/>
            <a:ext cx="57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b="1" sz="2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7" name="Google Shape;1307;p32"/>
          <p:cNvSpPr txBox="1"/>
          <p:nvPr/>
        </p:nvSpPr>
        <p:spPr>
          <a:xfrm flipH="1">
            <a:off x="4325050" y="2325134"/>
            <a:ext cx="57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</a:t>
            </a:r>
            <a:r>
              <a:rPr b="1" lang="en" sz="2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</a:t>
            </a:r>
            <a:endParaRPr b="1" sz="2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 flipH="1">
            <a:off x="1857725" y="3290665"/>
            <a:ext cx="57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b="1" sz="2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 flipH="1">
            <a:off x="5425708" y="3290665"/>
            <a:ext cx="57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04</a:t>
            </a:r>
            <a:endParaRPr b="1" sz="20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cxnSp>
        <p:nvCxnSpPr>
          <p:cNvPr id="1310" name="Google Shape;1310;p32"/>
          <p:cNvCxnSpPr>
            <a:stCxn id="1280" idx="2"/>
            <a:endCxn id="1306" idx="1"/>
          </p:cNvCxnSpPr>
          <p:nvPr/>
        </p:nvCxnSpPr>
        <p:spPr>
          <a:xfrm flipH="1" rot="5400000">
            <a:off x="1527833" y="2338203"/>
            <a:ext cx="402000" cy="791700"/>
          </a:xfrm>
          <a:prstGeom prst="bentConnector2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1" name="Google Shape;1311;p32"/>
          <p:cNvGrpSpPr/>
          <p:nvPr/>
        </p:nvGrpSpPr>
        <p:grpSpPr>
          <a:xfrm>
            <a:off x="2007831" y="2897243"/>
            <a:ext cx="227516" cy="227516"/>
            <a:chOff x="1013106" y="2896043"/>
            <a:chExt cx="227516" cy="227516"/>
          </a:xfrm>
        </p:grpSpPr>
        <p:sp>
          <p:nvSpPr>
            <p:cNvPr id="1312" name="Google Shape;1312;p32"/>
            <p:cNvSpPr/>
            <p:nvPr/>
          </p:nvSpPr>
          <p:spPr>
            <a:xfrm flipH="1">
              <a:off x="1013106" y="2896043"/>
              <a:ext cx="227516" cy="227516"/>
            </a:xfrm>
            <a:custGeom>
              <a:rect b="b" l="l" r="r" t="t"/>
              <a:pathLst>
                <a:path extrusionOk="0" h="4385" w="4385">
                  <a:moveTo>
                    <a:pt x="2192" y="0"/>
                  </a:moveTo>
                  <a:cubicBezTo>
                    <a:pt x="981" y="0"/>
                    <a:pt x="0" y="983"/>
                    <a:pt x="0" y="2192"/>
                  </a:cubicBezTo>
                  <a:cubicBezTo>
                    <a:pt x="0" y="3403"/>
                    <a:pt x="981" y="4384"/>
                    <a:pt x="2192" y="4384"/>
                  </a:cubicBezTo>
                  <a:cubicBezTo>
                    <a:pt x="3403" y="4384"/>
                    <a:pt x="4384" y="3403"/>
                    <a:pt x="4384" y="2192"/>
                  </a:cubicBezTo>
                  <a:cubicBezTo>
                    <a:pt x="4384" y="983"/>
                    <a:pt x="3403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 flipH="1" rot="-5264191">
              <a:off x="1050999" y="2933794"/>
              <a:ext cx="151919" cy="1519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32"/>
          <p:cNvGrpSpPr/>
          <p:nvPr/>
        </p:nvGrpSpPr>
        <p:grpSpPr>
          <a:xfrm>
            <a:off x="3212606" y="2896043"/>
            <a:ext cx="227516" cy="227516"/>
            <a:chOff x="1013106" y="2896043"/>
            <a:chExt cx="227516" cy="227516"/>
          </a:xfrm>
        </p:grpSpPr>
        <p:sp>
          <p:nvSpPr>
            <p:cNvPr id="1314" name="Google Shape;1314;p32"/>
            <p:cNvSpPr/>
            <p:nvPr/>
          </p:nvSpPr>
          <p:spPr>
            <a:xfrm flipH="1">
              <a:off x="1013106" y="2896043"/>
              <a:ext cx="227516" cy="227516"/>
            </a:xfrm>
            <a:custGeom>
              <a:rect b="b" l="l" r="r" t="t"/>
              <a:pathLst>
                <a:path extrusionOk="0" h="4385" w="4385">
                  <a:moveTo>
                    <a:pt x="2192" y="0"/>
                  </a:moveTo>
                  <a:cubicBezTo>
                    <a:pt x="981" y="0"/>
                    <a:pt x="0" y="983"/>
                    <a:pt x="0" y="2192"/>
                  </a:cubicBezTo>
                  <a:cubicBezTo>
                    <a:pt x="0" y="3403"/>
                    <a:pt x="981" y="4384"/>
                    <a:pt x="2192" y="4384"/>
                  </a:cubicBezTo>
                  <a:cubicBezTo>
                    <a:pt x="3403" y="4384"/>
                    <a:pt x="4384" y="3403"/>
                    <a:pt x="4384" y="2192"/>
                  </a:cubicBezTo>
                  <a:cubicBezTo>
                    <a:pt x="4384" y="983"/>
                    <a:pt x="3403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 flipH="1" rot="-5264191">
              <a:off x="1050999" y="2933794"/>
              <a:ext cx="151919" cy="1519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5" name="Google Shape;1315;p32"/>
          <p:cNvCxnSpPr>
            <a:stCxn id="1277" idx="6"/>
            <a:endCxn id="1308" idx="1"/>
          </p:cNvCxnSpPr>
          <p:nvPr/>
        </p:nvCxnSpPr>
        <p:spPr>
          <a:xfrm rot="5400000">
            <a:off x="2672008" y="2847303"/>
            <a:ext cx="413100" cy="889800"/>
          </a:xfrm>
          <a:prstGeom prst="bentConnector2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2"/>
          <p:cNvCxnSpPr>
            <a:stCxn id="1274" idx="2"/>
            <a:endCxn id="1307" idx="1"/>
          </p:cNvCxnSpPr>
          <p:nvPr/>
        </p:nvCxnSpPr>
        <p:spPr>
          <a:xfrm flipH="1" rot="5400000">
            <a:off x="5116570" y="2317653"/>
            <a:ext cx="400800" cy="831600"/>
          </a:xfrm>
          <a:prstGeom prst="bentConnector2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7" name="Google Shape;1317;p32"/>
          <p:cNvGrpSpPr/>
          <p:nvPr/>
        </p:nvGrpSpPr>
        <p:grpSpPr>
          <a:xfrm>
            <a:off x="5615918" y="2896043"/>
            <a:ext cx="227516" cy="227516"/>
            <a:chOff x="1013106" y="2896043"/>
            <a:chExt cx="227516" cy="227516"/>
          </a:xfrm>
        </p:grpSpPr>
        <p:sp>
          <p:nvSpPr>
            <p:cNvPr id="1318" name="Google Shape;1318;p32"/>
            <p:cNvSpPr/>
            <p:nvPr/>
          </p:nvSpPr>
          <p:spPr>
            <a:xfrm flipH="1">
              <a:off x="1013106" y="2896043"/>
              <a:ext cx="227516" cy="227516"/>
            </a:xfrm>
            <a:custGeom>
              <a:rect b="b" l="l" r="r" t="t"/>
              <a:pathLst>
                <a:path extrusionOk="0" h="4385" w="4385">
                  <a:moveTo>
                    <a:pt x="2192" y="0"/>
                  </a:moveTo>
                  <a:cubicBezTo>
                    <a:pt x="981" y="0"/>
                    <a:pt x="0" y="983"/>
                    <a:pt x="0" y="2192"/>
                  </a:cubicBezTo>
                  <a:cubicBezTo>
                    <a:pt x="0" y="3403"/>
                    <a:pt x="981" y="4384"/>
                    <a:pt x="2192" y="4384"/>
                  </a:cubicBezTo>
                  <a:cubicBezTo>
                    <a:pt x="3403" y="4384"/>
                    <a:pt x="4384" y="3403"/>
                    <a:pt x="4384" y="2192"/>
                  </a:cubicBezTo>
                  <a:cubicBezTo>
                    <a:pt x="4384" y="983"/>
                    <a:pt x="3403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 flipH="1" rot="-5264191">
              <a:off x="1050999" y="2933794"/>
              <a:ext cx="151919" cy="1519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32"/>
          <p:cNvGrpSpPr/>
          <p:nvPr/>
        </p:nvGrpSpPr>
        <p:grpSpPr>
          <a:xfrm>
            <a:off x="6870206" y="2896043"/>
            <a:ext cx="227516" cy="227516"/>
            <a:chOff x="1013106" y="2896043"/>
            <a:chExt cx="227516" cy="227516"/>
          </a:xfrm>
        </p:grpSpPr>
        <p:sp>
          <p:nvSpPr>
            <p:cNvPr id="1320" name="Google Shape;1320;p32"/>
            <p:cNvSpPr/>
            <p:nvPr/>
          </p:nvSpPr>
          <p:spPr>
            <a:xfrm flipH="1">
              <a:off x="1013106" y="2896043"/>
              <a:ext cx="227516" cy="227516"/>
            </a:xfrm>
            <a:custGeom>
              <a:rect b="b" l="l" r="r" t="t"/>
              <a:pathLst>
                <a:path extrusionOk="0" h="4385" w="4385">
                  <a:moveTo>
                    <a:pt x="2192" y="0"/>
                  </a:moveTo>
                  <a:cubicBezTo>
                    <a:pt x="981" y="0"/>
                    <a:pt x="0" y="983"/>
                    <a:pt x="0" y="2192"/>
                  </a:cubicBezTo>
                  <a:cubicBezTo>
                    <a:pt x="0" y="3403"/>
                    <a:pt x="981" y="4384"/>
                    <a:pt x="2192" y="4384"/>
                  </a:cubicBezTo>
                  <a:cubicBezTo>
                    <a:pt x="3403" y="4384"/>
                    <a:pt x="4384" y="3403"/>
                    <a:pt x="4384" y="2192"/>
                  </a:cubicBezTo>
                  <a:cubicBezTo>
                    <a:pt x="4384" y="983"/>
                    <a:pt x="3403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 flipH="1" rot="-5264191">
              <a:off x="1050999" y="2933794"/>
              <a:ext cx="151919" cy="1519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21" name="Google Shape;1321;p32"/>
          <p:cNvCxnSpPr>
            <a:stCxn id="1275" idx="6"/>
            <a:endCxn id="1309" idx="1"/>
          </p:cNvCxnSpPr>
          <p:nvPr/>
        </p:nvCxnSpPr>
        <p:spPr>
          <a:xfrm rot="5400000">
            <a:off x="6284908" y="2802603"/>
            <a:ext cx="413100" cy="979200"/>
          </a:xfrm>
          <a:prstGeom prst="bentConnector2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32"/>
          <p:cNvSpPr/>
          <p:nvPr/>
        </p:nvSpPr>
        <p:spPr>
          <a:xfrm flipH="1">
            <a:off x="1737910" y="2495220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2"/>
          <p:cNvSpPr/>
          <p:nvPr/>
        </p:nvSpPr>
        <p:spPr>
          <a:xfrm flipH="1">
            <a:off x="2840610" y="3460770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2"/>
          <p:cNvSpPr/>
          <p:nvPr/>
        </p:nvSpPr>
        <p:spPr>
          <a:xfrm flipH="1">
            <a:off x="5297231" y="2495220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2"/>
          <p:cNvSpPr/>
          <p:nvPr/>
        </p:nvSpPr>
        <p:spPr>
          <a:xfrm flipH="1">
            <a:off x="6527060" y="3460770"/>
            <a:ext cx="75900" cy="7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6" name="Google Shape;13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3"/>
          <p:cNvSpPr txBox="1"/>
          <p:nvPr>
            <p:ph type="title"/>
          </p:nvPr>
        </p:nvSpPr>
        <p:spPr>
          <a:xfrm>
            <a:off x="705500" y="268750"/>
            <a:ext cx="26040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1332" name="Google Shape;1332;p33"/>
          <p:cNvSpPr txBox="1"/>
          <p:nvPr>
            <p:ph idx="1" type="subTitle"/>
          </p:nvPr>
        </p:nvSpPr>
        <p:spPr>
          <a:xfrm>
            <a:off x="4477050" y="967400"/>
            <a:ext cx="36828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Dupont, Foggy Bottom, Gallery Place, Navy Yard, Rosslyn, Tentley Town,  Woodley Park (mostly used by college students or locals at these hours on weekends)</a:t>
            </a:r>
            <a:endParaRPr/>
          </a:p>
        </p:txBody>
      </p:sp>
      <p:sp>
        <p:nvSpPr>
          <p:cNvPr id="1333" name="Google Shape;1333;p33"/>
          <p:cNvSpPr txBox="1"/>
          <p:nvPr>
            <p:ph idx="2" type="subTitle"/>
          </p:nvPr>
        </p:nvSpPr>
        <p:spPr>
          <a:xfrm>
            <a:off x="4947630" y="2514800"/>
            <a:ext cx="2305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Entries at particular times to find the most potentially used paths.</a:t>
            </a:r>
            <a:endParaRPr/>
          </a:p>
        </p:txBody>
      </p:sp>
      <p:sp>
        <p:nvSpPr>
          <p:cNvPr id="1334" name="Google Shape;1334;p33"/>
          <p:cNvSpPr txBox="1"/>
          <p:nvPr>
            <p:ph idx="3" type="subTitle"/>
          </p:nvPr>
        </p:nvSpPr>
        <p:spPr>
          <a:xfrm>
            <a:off x="5753925" y="4062200"/>
            <a:ext cx="26961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Exits to reveal how stations could be used more at late nights.</a:t>
            </a:r>
            <a:endParaRPr/>
          </a:p>
        </p:txBody>
      </p:sp>
      <p:sp>
        <p:nvSpPr>
          <p:cNvPr id="1335" name="Google Shape;1335;p33"/>
          <p:cNvSpPr txBox="1"/>
          <p:nvPr>
            <p:ph idx="4" type="subTitle"/>
          </p:nvPr>
        </p:nvSpPr>
        <p:spPr>
          <a:xfrm>
            <a:off x="4477058" y="591242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Stations</a:t>
            </a:r>
            <a:endParaRPr/>
          </a:p>
        </p:txBody>
      </p:sp>
      <p:sp>
        <p:nvSpPr>
          <p:cNvPr id="1336" name="Google Shape;1336;p33"/>
          <p:cNvSpPr txBox="1"/>
          <p:nvPr>
            <p:ph idx="5" type="subTitle"/>
          </p:nvPr>
        </p:nvSpPr>
        <p:spPr>
          <a:xfrm>
            <a:off x="4947617" y="2037108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Entries (Evenings and Late Nights)</a:t>
            </a:r>
            <a:endParaRPr/>
          </a:p>
        </p:txBody>
      </p:sp>
      <p:sp>
        <p:nvSpPr>
          <p:cNvPr id="1337" name="Google Shape;1337;p33"/>
          <p:cNvSpPr txBox="1"/>
          <p:nvPr>
            <p:ph idx="6" type="subTitle"/>
          </p:nvPr>
        </p:nvSpPr>
        <p:spPr>
          <a:xfrm>
            <a:off x="5753919" y="3550625"/>
            <a:ext cx="23055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Exits (Evenings and Late Nights)</a:t>
            </a:r>
            <a:endParaRPr/>
          </a:p>
        </p:txBody>
      </p:sp>
      <p:grpSp>
        <p:nvGrpSpPr>
          <p:cNvPr id="1338" name="Google Shape;1338;p33"/>
          <p:cNvGrpSpPr/>
          <p:nvPr/>
        </p:nvGrpSpPr>
        <p:grpSpPr>
          <a:xfrm flipH="1" rot="-8088053">
            <a:off x="3310535" y="-499425"/>
            <a:ext cx="4482697" cy="4754727"/>
            <a:chOff x="4204225" y="2144350"/>
            <a:chExt cx="2159950" cy="2291025"/>
          </a:xfrm>
        </p:grpSpPr>
        <p:sp>
          <p:nvSpPr>
            <p:cNvPr id="1339" name="Google Shape;1339;p33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4679094" y="2974833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33"/>
          <p:cNvSpPr txBox="1"/>
          <p:nvPr/>
        </p:nvSpPr>
        <p:spPr>
          <a:xfrm>
            <a:off x="903625" y="1439650"/>
            <a:ext cx="34581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We set out to determine patterns of ridership during specific events/times. Our focus remained on Friday and Saturday nights when DC bar areas are packed. ]</a:t>
            </a:r>
            <a:endParaRPr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We set out to create a metro pathway home for these individuals to get home with safer and cheaper options than uber or deciding to recklessly drive.</a:t>
            </a:r>
            <a:endParaRPr sz="1200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358" name="Google Shape;1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75" y="3194900"/>
            <a:ext cx="2194075" cy="14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/>
          <p:nvPr>
            <p:ph idx="1" type="subTitle"/>
          </p:nvPr>
        </p:nvSpPr>
        <p:spPr>
          <a:xfrm>
            <a:off x="4403675" y="1213553"/>
            <a:ext cx="16383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specified day of week (W, F, Sa), changed time periods, and checked each desired station to use as comparison.</a:t>
            </a:r>
            <a:endParaRPr/>
          </a:p>
        </p:txBody>
      </p:sp>
      <p:sp>
        <p:nvSpPr>
          <p:cNvPr id="1365" name="Google Shape;1365;p34"/>
          <p:cNvSpPr txBox="1"/>
          <p:nvPr>
            <p:ph idx="2" type="subTitle"/>
          </p:nvPr>
        </p:nvSpPr>
        <p:spPr>
          <a:xfrm>
            <a:off x="6609175" y="1020744"/>
            <a:ext cx="2002500" cy="18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Downloaded and cleaned data on csv files.</a:t>
            </a:r>
            <a:endParaRPr/>
          </a:p>
        </p:txBody>
      </p:sp>
      <p:sp>
        <p:nvSpPr>
          <p:cNvPr id="1366" name="Google Shape;1366;p34"/>
          <p:cNvSpPr txBox="1"/>
          <p:nvPr>
            <p:ph idx="5" type="subTitle"/>
          </p:nvPr>
        </p:nvSpPr>
        <p:spPr>
          <a:xfrm>
            <a:off x="4403676" y="613650"/>
            <a:ext cx="1854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more data</a:t>
            </a:r>
            <a:endParaRPr/>
          </a:p>
        </p:txBody>
      </p:sp>
      <p:sp>
        <p:nvSpPr>
          <p:cNvPr id="1367" name="Google Shape;1367;p34"/>
          <p:cNvSpPr txBox="1"/>
          <p:nvPr>
            <p:ph idx="6" type="subTitle"/>
          </p:nvPr>
        </p:nvSpPr>
        <p:spPr>
          <a:xfrm>
            <a:off x="6650122" y="613639"/>
            <a:ext cx="16383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</a:t>
            </a:r>
            <a:endParaRPr/>
          </a:p>
        </p:txBody>
      </p:sp>
      <p:sp>
        <p:nvSpPr>
          <p:cNvPr id="1368" name="Google Shape;1368;p34"/>
          <p:cNvSpPr txBox="1"/>
          <p:nvPr>
            <p:ph type="title"/>
          </p:nvPr>
        </p:nvSpPr>
        <p:spPr>
          <a:xfrm>
            <a:off x="281425" y="539500"/>
            <a:ext cx="31848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did it</a:t>
            </a:r>
            <a:endParaRPr/>
          </a:p>
        </p:txBody>
      </p:sp>
      <p:grpSp>
        <p:nvGrpSpPr>
          <p:cNvPr id="1369" name="Google Shape;1369;p34"/>
          <p:cNvGrpSpPr/>
          <p:nvPr/>
        </p:nvGrpSpPr>
        <p:grpSpPr>
          <a:xfrm flipH="1" rot="-5400000">
            <a:off x="4723894" y="831080"/>
            <a:ext cx="4030101" cy="1211247"/>
            <a:chOff x="430469" y="4172355"/>
            <a:chExt cx="4030101" cy="1211247"/>
          </a:xfrm>
        </p:grpSpPr>
        <p:grpSp>
          <p:nvGrpSpPr>
            <p:cNvPr id="1370" name="Google Shape;1370;p34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1371" name="Google Shape;1371;p34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4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4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4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4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4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4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4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4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1" name="Google Shape;1381;p34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34"/>
          <p:cNvGrpSpPr/>
          <p:nvPr/>
        </p:nvGrpSpPr>
        <p:grpSpPr>
          <a:xfrm flipH="1">
            <a:off x="3554198" y="3516872"/>
            <a:ext cx="2186019" cy="4663683"/>
            <a:chOff x="3061750" y="2798625"/>
            <a:chExt cx="1053300" cy="2247125"/>
          </a:xfrm>
        </p:grpSpPr>
        <p:grpSp>
          <p:nvGrpSpPr>
            <p:cNvPr id="1383" name="Google Shape;1383;p34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384" name="Google Shape;1384;p34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4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4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4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4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4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4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4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4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4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4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9" name="Google Shape;1399;p34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34"/>
          <p:cNvGrpSpPr/>
          <p:nvPr/>
        </p:nvGrpSpPr>
        <p:grpSpPr>
          <a:xfrm rot="-10530056">
            <a:off x="3719729" y="223514"/>
            <a:ext cx="1358242" cy="6377897"/>
            <a:chOff x="4851025" y="424250"/>
            <a:chExt cx="654450" cy="3073100"/>
          </a:xfrm>
        </p:grpSpPr>
        <p:sp>
          <p:nvSpPr>
            <p:cNvPr id="1403" name="Google Shape;1403;p34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5327225" y="204755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5221675" y="1834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5363964" y="2547387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5389610" y="2877064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5341550" y="22350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4" y="1462"/>
                    <a:pt x="1462" y="1135"/>
                    <a:pt x="1462" y="731"/>
                  </a:cubicBezTo>
                  <a:cubicBezTo>
                    <a:pt x="1462" y="328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4909550" y="1510625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044100" y="168192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8"/>
                    <a:pt x="1" y="731"/>
                  </a:cubicBezTo>
                  <a:cubicBezTo>
                    <a:pt x="1" y="1134"/>
                    <a:pt x="327" y="1461"/>
                    <a:pt x="731" y="1461"/>
                  </a:cubicBezTo>
                  <a:cubicBezTo>
                    <a:pt x="1134" y="1461"/>
                    <a:pt x="1461" y="1134"/>
                    <a:pt x="1461" y="731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412223" y="3175328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9" name="Google Shape;1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0" y="1888914"/>
            <a:ext cx="3725525" cy="191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34" title="IMG_072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600" y="2560600"/>
            <a:ext cx="1843649" cy="24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5"/>
          <p:cNvSpPr txBox="1"/>
          <p:nvPr>
            <p:ph type="title"/>
          </p:nvPr>
        </p:nvSpPr>
        <p:spPr>
          <a:xfrm>
            <a:off x="4482625" y="1169325"/>
            <a:ext cx="3945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this</a:t>
            </a:r>
            <a:endParaRPr/>
          </a:p>
        </p:txBody>
      </p:sp>
      <p:sp>
        <p:nvSpPr>
          <p:cNvPr id="1427" name="Google Shape;1427;p35"/>
          <p:cNvSpPr txBox="1"/>
          <p:nvPr>
            <p:ph idx="1" type="subTitle"/>
          </p:nvPr>
        </p:nvSpPr>
        <p:spPr>
          <a:xfrm>
            <a:off x="4485787" y="2015171"/>
            <a:ext cx="3945000" cy="19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Plus Jakarta Sans"/>
              <a:buChar char="●"/>
            </a:pPr>
            <a:r>
              <a:rPr lang="en"/>
              <a:t>They’re simple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lus Jakarta Sans"/>
              <a:buChar char="●"/>
            </a:pPr>
            <a:r>
              <a:rPr lang="en"/>
              <a:t>You can organize your ideas clearly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Plus Jakarta Sans"/>
              <a:buChar char="●"/>
            </a:pPr>
            <a:r>
              <a:rPr lang="en"/>
              <a:t>You’ll never forget to buy milk!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pic>
        <p:nvPicPr>
          <p:cNvPr id="1428" name="Google Shape;1428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040" r="19040" t="0"/>
          <a:stretch/>
        </p:blipFill>
        <p:spPr>
          <a:xfrm>
            <a:off x="713225" y="911550"/>
            <a:ext cx="3082500" cy="3320400"/>
          </a:xfrm>
          <a:prstGeom prst="roundRect">
            <a:avLst>
              <a:gd fmla="val 2631" name="adj"/>
            </a:avLst>
          </a:prstGeom>
        </p:spPr>
      </p:pic>
      <p:grpSp>
        <p:nvGrpSpPr>
          <p:cNvPr id="1429" name="Google Shape;1429;p35"/>
          <p:cNvGrpSpPr/>
          <p:nvPr/>
        </p:nvGrpSpPr>
        <p:grpSpPr>
          <a:xfrm flipH="1" rot="5400000">
            <a:off x="5574256" y="2490730"/>
            <a:ext cx="2186019" cy="4663683"/>
            <a:chOff x="3061750" y="2798625"/>
            <a:chExt cx="1053300" cy="2247125"/>
          </a:xfrm>
        </p:grpSpPr>
        <p:grpSp>
          <p:nvGrpSpPr>
            <p:cNvPr id="1430" name="Google Shape;1430;p35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1431" name="Google Shape;1431;p35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rect b="b" l="l" r="r" t="t"/>
                <a:pathLst>
                  <a:path extrusionOk="0" h="87965" w="41128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rect b="b" l="l" r="r" t="t"/>
                <a:pathLst>
                  <a:path extrusionOk="0" h="4386" w="4385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5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5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rect b="b" l="l" r="r" t="t"/>
                <a:pathLst>
                  <a:path extrusionOk="0" h="1462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rect b="b" l="l" r="r" t="t"/>
                <a:pathLst>
                  <a:path extrusionOk="0" h="1462" w="1462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5"/>
            <p:cNvSpPr/>
            <p:nvPr/>
          </p:nvSpPr>
          <p:spPr>
            <a:xfrm>
              <a:off x="3490975" y="4659875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3422350" y="3046500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3490950" y="4454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35"/>
          <p:cNvGrpSpPr/>
          <p:nvPr/>
        </p:nvGrpSpPr>
        <p:grpSpPr>
          <a:xfrm flipH="1" rot="-5400000">
            <a:off x="-938465" y="-862962"/>
            <a:ext cx="4755675" cy="2338198"/>
            <a:chOff x="5910900" y="252875"/>
            <a:chExt cx="2291450" cy="1126625"/>
          </a:xfrm>
        </p:grpSpPr>
        <p:sp>
          <p:nvSpPr>
            <p:cNvPr id="1450" name="Google Shape;1450;p35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63" name="Google Shape;14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50" y="813075"/>
            <a:ext cx="7888476" cy="394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6"/>
          <p:cNvSpPr txBox="1"/>
          <p:nvPr>
            <p:ph type="title"/>
          </p:nvPr>
        </p:nvSpPr>
        <p:spPr>
          <a:xfrm>
            <a:off x="720000" y="539500"/>
            <a:ext cx="563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Ridership Projection</a:t>
            </a:r>
            <a:endParaRPr/>
          </a:p>
        </p:txBody>
      </p:sp>
      <p:sp>
        <p:nvSpPr>
          <p:cNvPr id="1470" name="Google Shape;1470;p36"/>
          <p:cNvSpPr txBox="1"/>
          <p:nvPr>
            <p:ph idx="9" type="subTitle"/>
          </p:nvPr>
        </p:nvSpPr>
        <p:spPr>
          <a:xfrm>
            <a:off x="1716475" y="3777175"/>
            <a:ext cx="62937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lus Jakarta Sans"/>
              <a:buChar char="●"/>
            </a:pPr>
            <a:r>
              <a:rPr lang="en" sz="1300"/>
              <a:t>D</a:t>
            </a:r>
            <a:r>
              <a:rPr lang="en" sz="1300"/>
              <a:t>etermine projected ridership for each station type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lus Jakarta Sans"/>
              <a:buChar char="●"/>
            </a:pPr>
            <a:r>
              <a:rPr b="1" lang="en" sz="1300">
                <a:latin typeface="Plus Jakarta Sans"/>
                <a:ea typeface="Plus Jakarta Sans"/>
                <a:cs typeface="Plus Jakarta Sans"/>
                <a:sym typeface="Plus Jakarta Sans"/>
              </a:rPr>
              <a:t>Non-Nightlife: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lus Jakarta Sans"/>
                <a:ea typeface="Plus Jakarta Sans"/>
                <a:cs typeface="Plus Jakarta Sans"/>
                <a:sym typeface="Plus Jakarta Sans"/>
              </a:rPr>
              <a:t>Evening + Late Night = Projected</a:t>
            </a:r>
            <a:endParaRPr sz="13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lus Jakarta Sans"/>
              <a:buChar char="●"/>
            </a:pPr>
            <a:r>
              <a:rPr b="1" lang="en" sz="1300">
                <a:latin typeface="Plus Jakarta Sans"/>
                <a:ea typeface="Plus Jakarta Sans"/>
                <a:cs typeface="Plus Jakarta Sans"/>
                <a:sym typeface="Plus Jakarta Sans"/>
              </a:rPr>
              <a:t>Nightlife:</a:t>
            </a:r>
            <a:endParaRPr b="1" sz="13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lus Jakarta Sans"/>
                <a:ea typeface="Plus Jakarta Sans"/>
                <a:cs typeface="Plus Jakarta Sans"/>
                <a:sym typeface="Plus Jakarta Sans"/>
              </a:rPr>
              <a:t>Evening + 3(Late Night) = Projected</a:t>
            </a:r>
            <a:endParaRPr sz="13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471" name="Google Shape;1471;p36"/>
          <p:cNvGrpSpPr/>
          <p:nvPr/>
        </p:nvGrpSpPr>
        <p:grpSpPr>
          <a:xfrm rot="-5400000">
            <a:off x="-554606" y="3696999"/>
            <a:ext cx="4030101" cy="1211247"/>
            <a:chOff x="430469" y="4172355"/>
            <a:chExt cx="4030101" cy="1211247"/>
          </a:xfrm>
        </p:grpSpPr>
        <p:grpSp>
          <p:nvGrpSpPr>
            <p:cNvPr id="1472" name="Google Shape;1472;p36"/>
            <p:cNvGrpSpPr/>
            <p:nvPr/>
          </p:nvGrpSpPr>
          <p:grpSpPr>
            <a:xfrm flipH="1" rot="5538019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1473" name="Google Shape;1473;p36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rect b="b" l="l" r="r" t="t"/>
                <a:pathLst>
                  <a:path extrusionOk="0" h="75949" w="19328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6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rect b="b" l="l" r="r" t="t"/>
                <a:pathLst>
                  <a:path extrusionOk="0" h="4385" w="4385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rect b="b" l="l" r="r" t="t"/>
                <a:pathLst>
                  <a:path extrusionOk="0" h="1463" w="1463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rect b="b" l="l" r="r" t="t"/>
                <a:pathLst>
                  <a:path extrusionOk="0" h="1463" w="1461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rect b="b" l="l" r="r" t="t"/>
                <a:pathLst>
                  <a:path extrusionOk="0" h="1461" w="1462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rect b="b" l="l" r="r" t="t"/>
                <a:pathLst>
                  <a:path extrusionOk="0" h="1461" w="1463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rect b="b" l="l" r="r" t="t"/>
                <a:pathLst>
                  <a:path extrusionOk="0" h="1463" w="1462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rect b="b" l="l" r="r" t="t"/>
                <a:pathLst>
                  <a:path extrusionOk="0" h="1462" w="1461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3" name="Google Shape;1483;p36"/>
            <p:cNvSpPr/>
            <p:nvPr/>
          </p:nvSpPr>
          <p:spPr>
            <a:xfrm flipH="1" rot="5538019">
              <a:off x="3788155" y="4406606"/>
              <a:ext cx="75855" cy="75803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36"/>
          <p:cNvGrpSpPr/>
          <p:nvPr/>
        </p:nvGrpSpPr>
        <p:grpSpPr>
          <a:xfrm rot="-5400000">
            <a:off x="-851146" y="2462292"/>
            <a:ext cx="4755675" cy="2338198"/>
            <a:chOff x="5910900" y="252875"/>
            <a:chExt cx="2291450" cy="1126625"/>
          </a:xfrm>
        </p:grpSpPr>
        <p:sp>
          <p:nvSpPr>
            <p:cNvPr id="1485" name="Google Shape;1485;p36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98" name="Google Shape;14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24" y="1475900"/>
            <a:ext cx="3003175" cy="219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36"/>
          <p:cNvGrpSpPr/>
          <p:nvPr/>
        </p:nvGrpSpPr>
        <p:grpSpPr>
          <a:xfrm flipH="1" rot="8227352">
            <a:off x="6212869" y="-3880114"/>
            <a:ext cx="1358178" cy="6377596"/>
            <a:chOff x="4851025" y="424250"/>
            <a:chExt cx="654450" cy="3073100"/>
          </a:xfrm>
        </p:grpSpPr>
        <p:sp>
          <p:nvSpPr>
            <p:cNvPr id="1500" name="Google Shape;1500;p36"/>
            <p:cNvSpPr/>
            <p:nvPr/>
          </p:nvSpPr>
          <p:spPr>
            <a:xfrm>
              <a:off x="4851025" y="448600"/>
              <a:ext cx="631325" cy="3024400"/>
            </a:xfrm>
            <a:custGeom>
              <a:rect b="b" l="l" r="r" t="t"/>
              <a:pathLst>
                <a:path extrusionOk="0" h="120976" w="25253">
                  <a:moveTo>
                    <a:pt x="17263" y="1"/>
                  </a:moveTo>
                  <a:cubicBezTo>
                    <a:pt x="16919" y="1"/>
                    <a:pt x="16578" y="145"/>
                    <a:pt x="16337" y="427"/>
                  </a:cubicBezTo>
                  <a:lnTo>
                    <a:pt x="1215" y="18082"/>
                  </a:lnTo>
                  <a:cubicBezTo>
                    <a:pt x="486" y="18933"/>
                    <a:pt x="1" y="20417"/>
                    <a:pt x="87" y="21534"/>
                  </a:cubicBezTo>
                  <a:lnTo>
                    <a:pt x="1840" y="44229"/>
                  </a:lnTo>
                  <a:cubicBezTo>
                    <a:pt x="1927" y="45346"/>
                    <a:pt x="2634" y="46738"/>
                    <a:pt x="3486" y="47467"/>
                  </a:cubicBezTo>
                  <a:lnTo>
                    <a:pt x="17422" y="59405"/>
                  </a:lnTo>
                  <a:cubicBezTo>
                    <a:pt x="17790" y="59720"/>
                    <a:pt x="18186" y="60500"/>
                    <a:pt x="18223" y="60982"/>
                  </a:cubicBezTo>
                  <a:lnTo>
                    <a:pt x="22773" y="119851"/>
                  </a:lnTo>
                  <a:cubicBezTo>
                    <a:pt x="22798" y="120187"/>
                    <a:pt x="22958" y="120480"/>
                    <a:pt x="23194" y="120682"/>
                  </a:cubicBezTo>
                  <a:cubicBezTo>
                    <a:pt x="23409" y="120866"/>
                    <a:pt x="23686" y="120975"/>
                    <a:pt x="23985" y="120975"/>
                  </a:cubicBezTo>
                  <a:cubicBezTo>
                    <a:pt x="24016" y="120975"/>
                    <a:pt x="24048" y="120974"/>
                    <a:pt x="24081" y="120972"/>
                  </a:cubicBezTo>
                  <a:cubicBezTo>
                    <a:pt x="24752" y="120920"/>
                    <a:pt x="25253" y="120334"/>
                    <a:pt x="25201" y="119664"/>
                  </a:cubicBezTo>
                  <a:lnTo>
                    <a:pt x="20652" y="60795"/>
                  </a:lnTo>
                  <a:cubicBezTo>
                    <a:pt x="20565" y="59676"/>
                    <a:pt x="19858" y="58284"/>
                    <a:pt x="19007" y="57555"/>
                  </a:cubicBezTo>
                  <a:lnTo>
                    <a:pt x="5070" y="45618"/>
                  </a:lnTo>
                  <a:cubicBezTo>
                    <a:pt x="4702" y="45304"/>
                    <a:pt x="4306" y="44522"/>
                    <a:pt x="4269" y="44041"/>
                  </a:cubicBezTo>
                  <a:lnTo>
                    <a:pt x="2516" y="21347"/>
                  </a:lnTo>
                  <a:cubicBezTo>
                    <a:pt x="2478" y="20866"/>
                    <a:pt x="2750" y="20033"/>
                    <a:pt x="3065" y="19666"/>
                  </a:cubicBezTo>
                  <a:lnTo>
                    <a:pt x="18187" y="2011"/>
                  </a:lnTo>
                  <a:cubicBezTo>
                    <a:pt x="18624" y="1500"/>
                    <a:pt x="18564" y="732"/>
                    <a:pt x="18054" y="293"/>
                  </a:cubicBezTo>
                  <a:cubicBezTo>
                    <a:pt x="17825" y="97"/>
                    <a:pt x="17543" y="1"/>
                    <a:pt x="17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5227775" y="424250"/>
              <a:ext cx="109600" cy="109650"/>
            </a:xfrm>
            <a:custGeom>
              <a:rect b="b" l="l" r="r" t="t"/>
              <a:pathLst>
                <a:path extrusionOk="0" h="4386" w="4384">
                  <a:moveTo>
                    <a:pt x="2191" y="1"/>
                  </a:moveTo>
                  <a:cubicBezTo>
                    <a:pt x="982" y="1"/>
                    <a:pt x="0" y="982"/>
                    <a:pt x="0" y="2193"/>
                  </a:cubicBezTo>
                  <a:cubicBezTo>
                    <a:pt x="0" y="3404"/>
                    <a:pt x="982" y="4385"/>
                    <a:pt x="2191" y="4385"/>
                  </a:cubicBezTo>
                  <a:cubicBezTo>
                    <a:pt x="3402" y="4385"/>
                    <a:pt x="4383" y="3404"/>
                    <a:pt x="4383" y="2193"/>
                  </a:cubicBezTo>
                  <a:cubicBezTo>
                    <a:pt x="4383" y="982"/>
                    <a:pt x="3402" y="1"/>
                    <a:pt x="2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5395875" y="3387725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0"/>
                  </a:moveTo>
                  <a:cubicBezTo>
                    <a:pt x="982" y="0"/>
                    <a:pt x="1" y="982"/>
                    <a:pt x="1" y="2193"/>
                  </a:cubicBezTo>
                  <a:cubicBezTo>
                    <a:pt x="1" y="3403"/>
                    <a:pt x="982" y="4385"/>
                    <a:pt x="2193" y="4385"/>
                  </a:cubicBezTo>
                  <a:cubicBezTo>
                    <a:pt x="3403" y="4385"/>
                    <a:pt x="4384" y="3403"/>
                    <a:pt x="4384" y="2193"/>
                  </a:cubicBezTo>
                  <a:cubicBezTo>
                    <a:pt x="4384" y="982"/>
                    <a:pt x="3403" y="0"/>
                    <a:pt x="2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5325824" y="2029743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3"/>
                    <a:pt x="731" y="1463"/>
                  </a:cubicBezTo>
                  <a:cubicBezTo>
                    <a:pt x="1133" y="1463"/>
                    <a:pt x="1461" y="1135"/>
                    <a:pt x="1461" y="731"/>
                  </a:cubicBezTo>
                  <a:cubicBezTo>
                    <a:pt x="1461" y="328"/>
                    <a:pt x="1133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4873475" y="107580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4"/>
                    <a:pt x="327" y="1462"/>
                    <a:pt x="731" y="1462"/>
                  </a:cubicBezTo>
                  <a:cubicBezTo>
                    <a:pt x="1134" y="1462"/>
                    <a:pt x="1461" y="1134"/>
                    <a:pt x="1461" y="731"/>
                  </a:cubicBezTo>
                  <a:cubicBezTo>
                    <a:pt x="1461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5370425" y="2629496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0" y="328"/>
                    <a:pt x="0" y="732"/>
                  </a:cubicBezTo>
                  <a:cubicBezTo>
                    <a:pt x="0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4936175" y="8438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5133850" y="61307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5245975" y="4424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5414063" y="3405938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5412223" y="3175328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11" name="Google Shape;15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450" y="1196649"/>
            <a:ext cx="3519621" cy="25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7"/>
          <p:cNvSpPr txBox="1"/>
          <p:nvPr>
            <p:ph type="title"/>
          </p:nvPr>
        </p:nvSpPr>
        <p:spPr>
          <a:xfrm>
            <a:off x="720000" y="539500"/>
            <a:ext cx="52587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Edsger Dijkstra's algorithm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18" name="Google Shape;1518;p37"/>
          <p:cNvSpPr txBox="1"/>
          <p:nvPr>
            <p:ph idx="1" type="subTitle"/>
          </p:nvPr>
        </p:nvSpPr>
        <p:spPr>
          <a:xfrm>
            <a:off x="3053291" y="3390744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look at </a:t>
            </a:r>
            <a:r>
              <a:rPr lang="en"/>
              <a:t>different</a:t>
            </a:r>
            <a:r>
              <a:rPr lang="en"/>
              <a:t> metro stops and create a new path that is more </a:t>
            </a:r>
            <a:r>
              <a:rPr lang="en"/>
              <a:t>efficient</a:t>
            </a:r>
            <a:endParaRPr/>
          </a:p>
        </p:txBody>
      </p:sp>
      <p:sp>
        <p:nvSpPr>
          <p:cNvPr id="1519" name="Google Shape;1519;p37"/>
          <p:cNvSpPr txBox="1"/>
          <p:nvPr>
            <p:ph idx="2" type="subTitle"/>
          </p:nvPr>
        </p:nvSpPr>
        <p:spPr>
          <a:xfrm>
            <a:off x="5246518" y="1565887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shortest paths between nodes in a weighted graph, which may represent, for example, a road network</a:t>
            </a:r>
            <a:endParaRPr/>
          </a:p>
        </p:txBody>
      </p:sp>
      <p:sp>
        <p:nvSpPr>
          <p:cNvPr id="1520" name="Google Shape;1520;p37"/>
          <p:cNvSpPr txBox="1"/>
          <p:nvPr>
            <p:ph idx="3" type="subTitle"/>
          </p:nvPr>
        </p:nvSpPr>
        <p:spPr>
          <a:xfrm>
            <a:off x="3053306" y="3100949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applies</a:t>
            </a:r>
            <a:endParaRPr/>
          </a:p>
        </p:txBody>
      </p:sp>
      <p:sp>
        <p:nvSpPr>
          <p:cNvPr id="1521" name="Google Shape;1521;p37"/>
          <p:cNvSpPr txBox="1"/>
          <p:nvPr>
            <p:ph idx="4" type="subTitle"/>
          </p:nvPr>
        </p:nvSpPr>
        <p:spPr>
          <a:xfrm>
            <a:off x="5246512" y="1218417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does?</a:t>
            </a:r>
            <a:endParaRPr/>
          </a:p>
        </p:txBody>
      </p:sp>
      <p:grpSp>
        <p:nvGrpSpPr>
          <p:cNvPr id="1522" name="Google Shape;1522;p37"/>
          <p:cNvGrpSpPr/>
          <p:nvPr/>
        </p:nvGrpSpPr>
        <p:grpSpPr>
          <a:xfrm flipH="1" rot="2700000">
            <a:off x="411351" y="3778844"/>
            <a:ext cx="4482976" cy="4755022"/>
            <a:chOff x="4204225" y="2144350"/>
            <a:chExt cx="2159950" cy="2291025"/>
          </a:xfrm>
        </p:grpSpPr>
        <p:sp>
          <p:nvSpPr>
            <p:cNvPr id="1523" name="Google Shape;1523;p37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1" name="Google Shape;1541;p37"/>
          <p:cNvGrpSpPr/>
          <p:nvPr/>
        </p:nvGrpSpPr>
        <p:grpSpPr>
          <a:xfrm rot="5400000">
            <a:off x="4708763" y="-1134649"/>
            <a:ext cx="4755675" cy="2338198"/>
            <a:chOff x="5910900" y="252875"/>
            <a:chExt cx="2291450" cy="1126625"/>
          </a:xfrm>
        </p:grpSpPr>
        <p:sp>
          <p:nvSpPr>
            <p:cNvPr id="1542" name="Google Shape;1542;p37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5" name="Google Shape;15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925" y="2864163"/>
            <a:ext cx="24193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38" y="1419063"/>
            <a:ext cx="20859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37"/>
          <p:cNvSpPr txBox="1"/>
          <p:nvPr>
            <p:ph idx="3" type="subTitle"/>
          </p:nvPr>
        </p:nvSpPr>
        <p:spPr>
          <a:xfrm>
            <a:off x="2645831" y="1465374"/>
            <a:ext cx="26007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Edsger W. Dijkstra</a:t>
            </a:r>
            <a:endParaRPr/>
          </a:p>
        </p:txBody>
      </p:sp>
      <p:sp>
        <p:nvSpPr>
          <p:cNvPr id="1558" name="Google Shape;1558;p37"/>
          <p:cNvSpPr txBox="1"/>
          <p:nvPr>
            <p:ph idx="1" type="subTitle"/>
          </p:nvPr>
        </p:nvSpPr>
        <p:spPr>
          <a:xfrm>
            <a:off x="2645816" y="1861406"/>
            <a:ext cx="26007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Edsger W. Dijkstra was a pioneering computer scientist whose work on algorithms and contributions to structured programming profoundly shaped the field of computer science.</a:t>
            </a:r>
            <a:endParaRPr sz="1000"/>
          </a:p>
        </p:txBody>
      </p:sp>
      <p:sp>
        <p:nvSpPr>
          <p:cNvPr id="1559" name="Google Shape;1559;p37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1560" name="Google Shape;15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8"/>
          <p:cNvSpPr txBox="1"/>
          <p:nvPr>
            <p:ph type="title"/>
          </p:nvPr>
        </p:nvSpPr>
        <p:spPr>
          <a:xfrm>
            <a:off x="720000" y="539500"/>
            <a:ext cx="52587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Our A</a:t>
            </a:r>
            <a:r>
              <a:rPr lang="en" sz="30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lgorithm</a:t>
            </a:r>
            <a:endParaRPr sz="30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1566" name="Google Shape;1566;p38"/>
          <p:cNvGrpSpPr/>
          <p:nvPr/>
        </p:nvGrpSpPr>
        <p:grpSpPr>
          <a:xfrm flipH="1" rot="2700000">
            <a:off x="2066976" y="5510844"/>
            <a:ext cx="4482976" cy="4755022"/>
            <a:chOff x="4204225" y="2144350"/>
            <a:chExt cx="2159950" cy="2291025"/>
          </a:xfrm>
        </p:grpSpPr>
        <p:sp>
          <p:nvSpPr>
            <p:cNvPr id="1567" name="Google Shape;1567;p38"/>
            <p:cNvSpPr/>
            <p:nvPr/>
          </p:nvSpPr>
          <p:spPr>
            <a:xfrm>
              <a:off x="4204225" y="2168700"/>
              <a:ext cx="2138575" cy="2242350"/>
            </a:xfrm>
            <a:custGeom>
              <a:rect b="b" l="l" r="r" t="t"/>
              <a:pathLst>
                <a:path extrusionOk="0" h="89694" w="85543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254575" y="2144350"/>
              <a:ext cx="109600" cy="109625"/>
            </a:xfrm>
            <a:custGeom>
              <a:rect b="b" l="l" r="r" t="t"/>
              <a:pathLst>
                <a:path extrusionOk="0" h="4385" w="4384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4715200" y="4325775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4477325" y="31130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4648175" y="29909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4939350" y="29022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5783075" y="2536500"/>
              <a:ext cx="36525" cy="36550"/>
            </a:xfrm>
            <a:custGeom>
              <a:rect b="b" l="l" r="r" t="t"/>
              <a:pathLst>
                <a:path extrusionOk="0" h="1462" w="1461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5538875" y="25365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5327725" y="2591975"/>
              <a:ext cx="36550" cy="36525"/>
            </a:xfrm>
            <a:custGeom>
              <a:rect b="b" l="l" r="r" t="t"/>
              <a:pathLst>
                <a:path extrusionOk="0" h="1461" w="1462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4483500" y="4099650"/>
              <a:ext cx="36575" cy="36525"/>
            </a:xfrm>
            <a:custGeom>
              <a:rect b="b" l="l" r="r" t="t"/>
              <a:pathLst>
                <a:path extrusionOk="0" h="1461" w="1463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5147625" y="27706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4225350" y="3576400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4290150" y="33592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271875" y="38878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5972075" y="24999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6126525" y="2346350"/>
              <a:ext cx="36550" cy="36575"/>
            </a:xfrm>
            <a:custGeom>
              <a:rect b="b" l="l" r="r" t="t"/>
              <a:pathLst>
                <a:path extrusionOk="0" h="1463" w="1462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38"/>
          <p:cNvSpPr txBox="1"/>
          <p:nvPr>
            <p:ph idx="1" type="subTitle"/>
          </p:nvPr>
        </p:nvSpPr>
        <p:spPr>
          <a:xfrm>
            <a:off x="720000" y="1187550"/>
            <a:ext cx="39825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Graph Setup &amp; Initialization: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lus Jakarta Sans"/>
              <a:buChar char="●"/>
            </a:pPr>
            <a:r>
              <a:rPr lang="en" sz="1100">
                <a:solidFill>
                  <a:srgbClr val="000000"/>
                </a:solidFill>
              </a:rPr>
              <a:t>Model transit stations as nodes and travel times as weighted edges; initialize the source node with a distance of zero and all other nodes with infinity.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Selection of the Nearest Node: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lus Jakarta Sans"/>
              <a:buChar char="●"/>
            </a:pPr>
            <a:r>
              <a:rPr lang="en" sz="1100">
                <a:solidFill>
                  <a:srgbClr val="000000"/>
                </a:solidFill>
              </a:rPr>
              <a:t>Iteratively choose the unvisited node with the smallest current distance from the source.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Edge Relaxation: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lus Jakarta Sans"/>
              <a:buChar char="●"/>
            </a:pPr>
            <a:r>
              <a:rPr lang="en" sz="1100">
                <a:solidFill>
                  <a:srgbClr val="000000"/>
                </a:solidFill>
              </a:rPr>
              <a:t>For the chosen node, update the distances of its neighbors if a shorter path is found through it, recording predecessors for path reconstruction.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Completion &amp; Path Reconstruction: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lus Jakarta Sans"/>
              <a:buChar char="●"/>
            </a:pPr>
            <a:r>
              <a:rPr lang="en" sz="1100">
                <a:solidFill>
                  <a:srgbClr val="000000"/>
                </a:solidFill>
              </a:rPr>
              <a:t>Repeat until the target is reached (or all nodes are visited), then backtrack using the recorded predecessors to assemble the optimal route.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86" name="Google Shape;1586;p38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grpSp>
        <p:nvGrpSpPr>
          <p:cNvPr id="1587" name="Google Shape;1587;p38"/>
          <p:cNvGrpSpPr/>
          <p:nvPr/>
        </p:nvGrpSpPr>
        <p:grpSpPr>
          <a:xfrm rot="4513793">
            <a:off x="5484272" y="-396101"/>
            <a:ext cx="4755624" cy="2338173"/>
            <a:chOff x="5910900" y="252875"/>
            <a:chExt cx="2291450" cy="1126625"/>
          </a:xfrm>
        </p:grpSpPr>
        <p:sp>
          <p:nvSpPr>
            <p:cNvPr id="1588" name="Google Shape;1588;p38"/>
            <p:cNvSpPr/>
            <p:nvPr/>
          </p:nvSpPr>
          <p:spPr>
            <a:xfrm>
              <a:off x="5932300" y="277225"/>
              <a:ext cx="2245700" cy="1077950"/>
            </a:xfrm>
            <a:custGeom>
              <a:rect b="b" l="l" r="r" t="t"/>
              <a:pathLst>
                <a:path extrusionOk="0" h="43118" w="89828">
                  <a:moveTo>
                    <a:pt x="58394" y="0"/>
                  </a:moveTo>
                  <a:cubicBezTo>
                    <a:pt x="57274" y="0"/>
                    <a:pt x="55831" y="598"/>
                    <a:pt x="55038" y="1390"/>
                  </a:cubicBezTo>
                  <a:lnTo>
                    <a:pt x="35308" y="21121"/>
                  </a:lnTo>
                  <a:cubicBezTo>
                    <a:pt x="34966" y="21462"/>
                    <a:pt x="34157" y="21798"/>
                    <a:pt x="33674" y="21798"/>
                  </a:cubicBezTo>
                  <a:lnTo>
                    <a:pt x="21682" y="21798"/>
                  </a:lnTo>
                  <a:cubicBezTo>
                    <a:pt x="20561" y="21798"/>
                    <a:pt x="19119" y="22395"/>
                    <a:pt x="18327" y="23188"/>
                  </a:cubicBezTo>
                  <a:lnTo>
                    <a:pt x="477" y="41038"/>
                  </a:lnTo>
                  <a:cubicBezTo>
                    <a:pt x="1" y="41514"/>
                    <a:pt x="1" y="42286"/>
                    <a:pt x="477" y="42760"/>
                  </a:cubicBezTo>
                  <a:cubicBezTo>
                    <a:pt x="714" y="42999"/>
                    <a:pt x="1026" y="43117"/>
                    <a:pt x="1337" y="43117"/>
                  </a:cubicBezTo>
                  <a:cubicBezTo>
                    <a:pt x="1649" y="43117"/>
                    <a:pt x="1960" y="42999"/>
                    <a:pt x="2199" y="42760"/>
                  </a:cubicBezTo>
                  <a:lnTo>
                    <a:pt x="20049" y="24910"/>
                  </a:lnTo>
                  <a:cubicBezTo>
                    <a:pt x="20390" y="24568"/>
                    <a:pt x="21199" y="24233"/>
                    <a:pt x="21682" y="24233"/>
                  </a:cubicBezTo>
                  <a:lnTo>
                    <a:pt x="33674" y="24233"/>
                  </a:lnTo>
                  <a:cubicBezTo>
                    <a:pt x="34795" y="24233"/>
                    <a:pt x="36237" y="23636"/>
                    <a:pt x="37030" y="22843"/>
                  </a:cubicBezTo>
                  <a:lnTo>
                    <a:pt x="56760" y="3113"/>
                  </a:lnTo>
                  <a:cubicBezTo>
                    <a:pt x="57101" y="2771"/>
                    <a:pt x="57911" y="2436"/>
                    <a:pt x="58394" y="2436"/>
                  </a:cubicBezTo>
                  <a:lnTo>
                    <a:pt x="88610" y="2436"/>
                  </a:lnTo>
                  <a:cubicBezTo>
                    <a:pt x="89282" y="2436"/>
                    <a:pt x="89827" y="1891"/>
                    <a:pt x="89827" y="1218"/>
                  </a:cubicBezTo>
                  <a:cubicBezTo>
                    <a:pt x="89827" y="546"/>
                    <a:pt x="89282" y="0"/>
                    <a:pt x="88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5910900" y="1269900"/>
              <a:ext cx="109650" cy="109600"/>
            </a:xfrm>
            <a:custGeom>
              <a:rect b="b" l="l" r="r" t="t"/>
              <a:pathLst>
                <a:path extrusionOk="0" h="4384" w="4386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8092725" y="252875"/>
              <a:ext cx="109625" cy="109600"/>
            </a:xfrm>
            <a:custGeom>
              <a:rect b="b" l="l" r="r" t="t"/>
              <a:pathLst>
                <a:path extrusionOk="0" h="4384" w="4385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2"/>
                    <a:pt x="982" y="4384"/>
                    <a:pt x="2193" y="4384"/>
                  </a:cubicBezTo>
                  <a:cubicBezTo>
                    <a:pt x="3404" y="4384"/>
                    <a:pt x="4385" y="3402"/>
                    <a:pt x="4385" y="2193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7503975" y="28940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0" y="328"/>
                    <a:pt x="0" y="732"/>
                  </a:cubicBezTo>
                  <a:cubicBezTo>
                    <a:pt x="0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7818288" y="289388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2" y="1135"/>
                    <a:pt x="1462" y="732"/>
                  </a:cubicBezTo>
                  <a:cubicBezTo>
                    <a:pt x="1462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7027475" y="599925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2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6514800" y="835300"/>
              <a:ext cx="36525" cy="36575"/>
            </a:xfrm>
            <a:custGeom>
              <a:rect b="b" l="l" r="r" t="t"/>
              <a:pathLst>
                <a:path extrusionOk="0" h="1463" w="1461">
                  <a:moveTo>
                    <a:pt x="730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3"/>
                    <a:pt x="730" y="1463"/>
                  </a:cubicBezTo>
                  <a:cubicBezTo>
                    <a:pt x="1134" y="1463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6246575" y="100282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7223725" y="405950"/>
              <a:ext cx="36575" cy="36575"/>
            </a:xfrm>
            <a:custGeom>
              <a:rect b="b" l="l" r="r" t="t"/>
              <a:pathLst>
                <a:path extrusionOk="0" h="1463" w="1463">
                  <a:moveTo>
                    <a:pt x="732" y="0"/>
                  </a:moveTo>
                  <a:cubicBezTo>
                    <a:pt x="328" y="0"/>
                    <a:pt x="1" y="328"/>
                    <a:pt x="1" y="732"/>
                  </a:cubicBezTo>
                  <a:cubicBezTo>
                    <a:pt x="1" y="1135"/>
                    <a:pt x="328" y="1462"/>
                    <a:pt x="732" y="1462"/>
                  </a:cubicBezTo>
                  <a:cubicBezTo>
                    <a:pt x="1135" y="1462"/>
                    <a:pt x="1463" y="1135"/>
                    <a:pt x="1463" y="732"/>
                  </a:cubicBezTo>
                  <a:cubicBezTo>
                    <a:pt x="1463" y="328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841550" y="779650"/>
              <a:ext cx="36550" cy="36550"/>
            </a:xfrm>
            <a:custGeom>
              <a:rect b="b" l="l" r="r" t="t"/>
              <a:pathLst>
                <a:path extrusionOk="0" h="1462" w="1462">
                  <a:moveTo>
                    <a:pt x="731" y="1"/>
                  </a:moveTo>
                  <a:cubicBezTo>
                    <a:pt x="327" y="1"/>
                    <a:pt x="1" y="328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5929113" y="128810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075125" y="1177375"/>
              <a:ext cx="36575" cy="36550"/>
            </a:xfrm>
            <a:custGeom>
              <a:rect b="b" l="l" r="r" t="t"/>
              <a:pathLst>
                <a:path extrusionOk="0" h="1462" w="1463">
                  <a:moveTo>
                    <a:pt x="732" y="1"/>
                  </a:moveTo>
                  <a:cubicBezTo>
                    <a:pt x="328" y="1"/>
                    <a:pt x="0" y="327"/>
                    <a:pt x="0" y="731"/>
                  </a:cubicBezTo>
                  <a:cubicBezTo>
                    <a:pt x="0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8110925" y="2710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1" name="Google Shape;16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99" y="1296050"/>
            <a:ext cx="4059351" cy="338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50" y="100100"/>
            <a:ext cx="609050" cy="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bway Line Background Agency by Slidesgo">
  <a:themeElements>
    <a:clrScheme name="Simple Light">
      <a:dk1>
        <a:srgbClr val="161616"/>
      </a:dk1>
      <a:lt1>
        <a:srgbClr val="FCEDD5"/>
      </a:lt1>
      <a:dk2>
        <a:srgbClr val="E44646"/>
      </a:dk2>
      <a:lt2>
        <a:srgbClr val="88C25D"/>
      </a:lt2>
      <a:accent1>
        <a:srgbClr val="3CA3B8"/>
      </a:accent1>
      <a:accent2>
        <a:srgbClr val="88A6FF"/>
      </a:accent2>
      <a:accent3>
        <a:srgbClr val="F069B4"/>
      </a:accent3>
      <a:accent4>
        <a:srgbClr val="F5CC3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