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5054472" y="3180503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RYA </a:t>
            </a:r>
            <a:endParaRPr altLang="en-US" lang="zh-CN"/>
          </a:p>
          <a:p>
            <a:r>
              <a:rPr dirty="0" sz="2400" lang="en-US"/>
              <a:t>REGISTER NO: 312216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2024-03-28T17:07:22Z</dcterms:created>
  <dcterms:modified xsi:type="dcterms:W3CDTF">2024-09-10T04:21:09Z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1b4ef31d52244c40b722b9876ecd0ba9</vt:lpwstr>
  </property>
</Properties>
</file>